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5" r:id="rId6"/>
  </p:sldMasterIdLst>
  <p:notesMasterIdLst>
    <p:notesMasterId r:id="rId47"/>
  </p:notesMasterIdLst>
  <p:handoutMasterIdLst>
    <p:handoutMasterId r:id="rId48"/>
  </p:handoutMasterIdLst>
  <p:sldIdLst>
    <p:sldId id="316" r:id="rId7"/>
    <p:sldId id="260" r:id="rId8"/>
    <p:sldId id="340" r:id="rId9"/>
    <p:sldId id="311" r:id="rId10"/>
    <p:sldId id="261" r:id="rId11"/>
    <p:sldId id="263" r:id="rId12"/>
    <p:sldId id="320" r:id="rId13"/>
    <p:sldId id="341" r:id="rId14"/>
    <p:sldId id="272" r:id="rId15"/>
    <p:sldId id="289" r:id="rId16"/>
    <p:sldId id="299" r:id="rId17"/>
    <p:sldId id="294" r:id="rId18"/>
    <p:sldId id="342" r:id="rId19"/>
    <p:sldId id="343" r:id="rId20"/>
    <p:sldId id="276" r:id="rId21"/>
    <p:sldId id="328" r:id="rId22"/>
    <p:sldId id="344" r:id="rId23"/>
    <p:sldId id="334" r:id="rId24"/>
    <p:sldId id="336" r:id="rId25"/>
    <p:sldId id="337" r:id="rId26"/>
    <p:sldId id="258" r:id="rId27"/>
    <p:sldId id="287" r:id="rId28"/>
    <p:sldId id="338" r:id="rId29"/>
    <p:sldId id="329" r:id="rId30"/>
    <p:sldId id="330" r:id="rId31"/>
    <p:sldId id="331" r:id="rId32"/>
    <p:sldId id="354" r:id="rId33"/>
    <p:sldId id="356" r:id="rId34"/>
    <p:sldId id="355" r:id="rId35"/>
    <p:sldId id="357" r:id="rId36"/>
    <p:sldId id="345" r:id="rId37"/>
    <p:sldId id="351" r:id="rId38"/>
    <p:sldId id="346" r:id="rId39"/>
    <p:sldId id="348" r:id="rId40"/>
    <p:sldId id="350" r:id="rId41"/>
    <p:sldId id="347" r:id="rId42"/>
    <p:sldId id="352" r:id="rId43"/>
    <p:sldId id="349" r:id="rId44"/>
    <p:sldId id="353" r:id="rId45"/>
    <p:sldId id="317" r:id="rId46"/>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2" autoAdjust="0"/>
    <p:restoredTop sz="94340" autoAdjust="0"/>
  </p:normalViewPr>
  <p:slideViewPr>
    <p:cSldViewPr>
      <p:cViewPr>
        <p:scale>
          <a:sx n="80" d="100"/>
          <a:sy n="80" d="100"/>
        </p:scale>
        <p:origin x="-72" y="-72"/>
      </p:cViewPr>
      <p:guideLst>
        <p:guide orient="horz" pos="2160"/>
        <p:guide pos="2880"/>
      </p:guideLst>
    </p:cSldViewPr>
  </p:slideViewPr>
  <p:outlineViewPr>
    <p:cViewPr>
      <p:scale>
        <a:sx n="33" d="100"/>
        <a:sy n="33" d="100"/>
      </p:scale>
      <p:origin x="0" y="12142"/>
    </p:cViewPr>
  </p:outlineViewPr>
  <p:notesTextViewPr>
    <p:cViewPr>
      <p:scale>
        <a:sx n="1" d="1"/>
        <a:sy n="1" d="1"/>
      </p:scale>
      <p:origin x="0" y="0"/>
    </p:cViewPr>
  </p:notesTextViewPr>
  <p:sorterViewPr>
    <p:cViewPr varScale="1">
      <p:scale>
        <a:sx n="1" d="1"/>
        <a:sy n="1" d="1"/>
      </p:scale>
      <p:origin x="0" y="-3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5E56F-CDEA-4AA0-9F73-A850C3F3E2B6}"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n-GB"/>
        </a:p>
      </dgm:t>
    </dgm:pt>
    <dgm:pt modelId="{9DAEFA07-BA53-4704-B63C-84783CE8E28A}">
      <dgm:prSet custT="1"/>
      <dgm:spPr/>
      <dgm:t>
        <a:bodyPr/>
        <a:lstStyle/>
        <a:p>
          <a:pPr algn="ctr"/>
          <a:r>
            <a:rPr lang="es-ES" sz="2000" dirty="0" smtClean="0"/>
            <a:t>2. </a:t>
          </a:r>
          <a:r>
            <a:rPr lang="fr-FR" sz="2000" dirty="0" smtClean="0"/>
            <a:t>Quel type d’AIS est nécessaire pour réduire les inégalités sociales de santé ? </a:t>
          </a:r>
          <a:endParaRPr lang="es-ES" dirty="0" smtClean="0"/>
        </a:p>
      </dgm:t>
    </dgm:pt>
    <dgm:pt modelId="{B535E3FC-E195-4B0D-B96E-D5BAC095A217}" type="parTrans" cxnId="{C803F853-6F9C-4420-805B-3D404F19B9C6}">
      <dgm:prSet/>
      <dgm:spPr/>
      <dgm:t>
        <a:bodyPr/>
        <a:lstStyle/>
        <a:p>
          <a:pPr algn="ctr"/>
          <a:endParaRPr lang="en-GB"/>
        </a:p>
      </dgm:t>
    </dgm:pt>
    <dgm:pt modelId="{ED4D6D43-ACEE-48F9-85BB-8180AC11E75F}" type="sibTrans" cxnId="{C803F853-6F9C-4420-805B-3D404F19B9C6}">
      <dgm:prSet/>
      <dgm:spPr/>
      <dgm:t>
        <a:bodyPr/>
        <a:lstStyle/>
        <a:p>
          <a:pPr algn="ctr"/>
          <a:endParaRPr lang="en-GB"/>
        </a:p>
      </dgm:t>
    </dgm:pt>
    <dgm:pt modelId="{66BF5FDC-2DD7-49FA-863F-AF95AFFEECFF}">
      <dgm:prSet custT="1"/>
      <dgm:spPr/>
      <dgm:t>
        <a:bodyPr/>
        <a:lstStyle/>
        <a:p>
          <a:pPr algn="ctr"/>
          <a:r>
            <a:rPr lang="es-ES" sz="2000" dirty="0" smtClean="0"/>
            <a:t>3. </a:t>
          </a:r>
          <a:r>
            <a:rPr lang="fr-FR" sz="2000" noProof="0" dirty="0" smtClean="0"/>
            <a:t>Dimensions</a:t>
          </a:r>
          <a:r>
            <a:rPr lang="es-ES" sz="2000" dirty="0" smtClean="0"/>
            <a:t> </a:t>
          </a:r>
          <a:r>
            <a:rPr lang="fr-FR" sz="2000" noProof="0" dirty="0" smtClean="0"/>
            <a:t>politiques</a:t>
          </a:r>
          <a:r>
            <a:rPr lang="es-ES" sz="2000" dirty="0" smtClean="0"/>
            <a:t> de </a:t>
          </a:r>
          <a:r>
            <a:rPr lang="fr-FR" sz="2000" noProof="0" dirty="0" smtClean="0"/>
            <a:t>l’AIS</a:t>
          </a:r>
          <a:endParaRPr lang="fr-FR" noProof="0" dirty="0" smtClean="0"/>
        </a:p>
      </dgm:t>
    </dgm:pt>
    <dgm:pt modelId="{9C4EBFC8-2581-483E-BDA0-7C2DE43B7327}" type="parTrans" cxnId="{3DB7B8FD-B164-4AAA-BC96-6A3FC462BEB3}">
      <dgm:prSet/>
      <dgm:spPr/>
      <dgm:t>
        <a:bodyPr/>
        <a:lstStyle/>
        <a:p>
          <a:pPr algn="ctr"/>
          <a:endParaRPr lang="en-GB"/>
        </a:p>
      </dgm:t>
    </dgm:pt>
    <dgm:pt modelId="{7DE4BC19-C3BE-42FE-B71F-4A93A2595C3C}" type="sibTrans" cxnId="{3DB7B8FD-B164-4AAA-BC96-6A3FC462BEB3}">
      <dgm:prSet/>
      <dgm:spPr/>
      <dgm:t>
        <a:bodyPr/>
        <a:lstStyle/>
        <a:p>
          <a:pPr algn="ctr"/>
          <a:endParaRPr lang="en-GB"/>
        </a:p>
      </dgm:t>
    </dgm:pt>
    <dgm:pt modelId="{F7D4AB78-991B-4509-A26B-070E6575E0FE}">
      <dgm:prSet custT="1"/>
      <dgm:spPr/>
      <dgm:t>
        <a:bodyPr/>
        <a:lstStyle/>
        <a:p>
          <a:pPr algn="ctr"/>
          <a:r>
            <a:rPr lang="es-ES" sz="2000" dirty="0" smtClean="0"/>
            <a:t>4. Les </a:t>
          </a:r>
          <a:r>
            <a:rPr lang="fr-FR" sz="2000" noProof="0" dirty="0" smtClean="0"/>
            <a:t>principaux</a:t>
          </a:r>
          <a:r>
            <a:rPr lang="es-ES" sz="2000" dirty="0" smtClean="0"/>
            <a:t> </a:t>
          </a:r>
          <a:r>
            <a:rPr lang="fr-FR" sz="2000" noProof="0" dirty="0" smtClean="0"/>
            <a:t>résultats</a:t>
          </a:r>
          <a:r>
            <a:rPr lang="es-ES" sz="2000" dirty="0" smtClean="0"/>
            <a:t> de l’</a:t>
          </a:r>
          <a:r>
            <a:rPr lang="fr-FR" sz="2000" noProof="0" dirty="0" smtClean="0"/>
            <a:t>Amérique</a:t>
          </a:r>
          <a:r>
            <a:rPr lang="en-US" sz="2000" dirty="0" smtClean="0"/>
            <a:t> </a:t>
          </a:r>
          <a:r>
            <a:rPr lang="fr-FR" sz="2000" noProof="0" dirty="0" smtClean="0"/>
            <a:t>Latine</a:t>
          </a:r>
          <a:r>
            <a:rPr lang="en-US" sz="2000" dirty="0" smtClean="0"/>
            <a:t> et AFRO</a:t>
          </a:r>
          <a:endParaRPr lang="es-ES" dirty="0" smtClean="0"/>
        </a:p>
      </dgm:t>
    </dgm:pt>
    <dgm:pt modelId="{4A5A8524-94A9-4B9B-8797-EB3DEF700AC3}" type="parTrans" cxnId="{48AAF37F-D409-43A3-A4B6-2CEF6DE9E9D1}">
      <dgm:prSet/>
      <dgm:spPr/>
      <dgm:t>
        <a:bodyPr/>
        <a:lstStyle/>
        <a:p>
          <a:pPr algn="ctr"/>
          <a:endParaRPr lang="en-GB"/>
        </a:p>
      </dgm:t>
    </dgm:pt>
    <dgm:pt modelId="{07D45EF5-ACF2-44AA-8EE8-C2D81815E602}" type="sibTrans" cxnId="{48AAF37F-D409-43A3-A4B6-2CEF6DE9E9D1}">
      <dgm:prSet/>
      <dgm:spPr/>
      <dgm:t>
        <a:bodyPr/>
        <a:lstStyle/>
        <a:p>
          <a:pPr algn="ctr"/>
          <a:endParaRPr lang="en-GB"/>
        </a:p>
      </dgm:t>
    </dgm:pt>
    <dgm:pt modelId="{EEB31610-555F-4A83-A8D9-2004EE7295F4}">
      <dgm:prSet custT="1"/>
      <dgm:spPr/>
      <dgm:t>
        <a:bodyPr/>
        <a:lstStyle/>
        <a:p>
          <a:pPr algn="ctr"/>
          <a:r>
            <a:rPr lang="es-ES" sz="2000" dirty="0" smtClean="0"/>
            <a:t>5. </a:t>
          </a:r>
          <a:r>
            <a:rPr lang="fr-FR" sz="2000" noProof="0" dirty="0" smtClean="0"/>
            <a:t>Leçons</a:t>
          </a:r>
          <a:r>
            <a:rPr lang="es-ES" sz="2000" dirty="0" smtClean="0"/>
            <a:t> </a:t>
          </a:r>
          <a:endParaRPr lang="es-ES" dirty="0" smtClean="0"/>
        </a:p>
      </dgm:t>
    </dgm:pt>
    <dgm:pt modelId="{7F3296A9-B6E5-4B39-90DB-CBADE1584D93}" type="parTrans" cxnId="{DF622EDA-7EAB-4E38-93C3-57DB7733C507}">
      <dgm:prSet/>
      <dgm:spPr/>
      <dgm:t>
        <a:bodyPr/>
        <a:lstStyle/>
        <a:p>
          <a:pPr algn="ctr"/>
          <a:endParaRPr lang="en-GB"/>
        </a:p>
      </dgm:t>
    </dgm:pt>
    <dgm:pt modelId="{CCC4A707-B9E4-4FC1-9F3A-5F37B4254C5C}" type="sibTrans" cxnId="{DF622EDA-7EAB-4E38-93C3-57DB7733C507}">
      <dgm:prSet/>
      <dgm:spPr/>
      <dgm:t>
        <a:bodyPr/>
        <a:lstStyle/>
        <a:p>
          <a:pPr algn="ctr"/>
          <a:endParaRPr lang="en-GB"/>
        </a:p>
      </dgm:t>
    </dgm:pt>
    <dgm:pt modelId="{39E4A25B-B890-49E7-BFFB-223E2EE88105}">
      <dgm:prSet custT="1"/>
      <dgm:spPr/>
      <dgm:t>
        <a:bodyPr/>
        <a:lstStyle/>
        <a:p>
          <a:pPr algn="ctr"/>
          <a:r>
            <a:rPr lang="es-ES" sz="2000" dirty="0" smtClean="0"/>
            <a:t>1. </a:t>
          </a:r>
          <a:r>
            <a:rPr lang="fr-FR" sz="2000" dirty="0" smtClean="0"/>
            <a:t>Les principaux résultats de la recherche </a:t>
          </a:r>
          <a:r>
            <a:rPr lang="fr-FR" sz="2000" dirty="0" err="1" smtClean="0"/>
            <a:t>SdTP</a:t>
          </a:r>
          <a:r>
            <a:rPr lang="fr-FR" sz="2000" dirty="0" smtClean="0"/>
            <a:t> menée au niveau mondial par l'OMS, spécialement dans les régions AFRO &amp; OPS</a:t>
          </a:r>
          <a:endParaRPr lang="es-ES" dirty="0" smtClean="0"/>
        </a:p>
      </dgm:t>
    </dgm:pt>
    <dgm:pt modelId="{26210940-E76B-45B3-90BB-768010F941DE}" type="parTrans" cxnId="{F89DDE29-0F9D-4236-B0D3-7BD89F25FC5A}">
      <dgm:prSet/>
      <dgm:spPr/>
      <dgm:t>
        <a:bodyPr/>
        <a:lstStyle/>
        <a:p>
          <a:pPr algn="ctr"/>
          <a:endParaRPr lang="en-GB"/>
        </a:p>
      </dgm:t>
    </dgm:pt>
    <dgm:pt modelId="{F56C7B38-B026-406A-83E9-967EB5508BF0}" type="sibTrans" cxnId="{F89DDE29-0F9D-4236-B0D3-7BD89F25FC5A}">
      <dgm:prSet/>
      <dgm:spPr/>
      <dgm:t>
        <a:bodyPr/>
        <a:lstStyle/>
        <a:p>
          <a:pPr algn="ctr"/>
          <a:endParaRPr lang="en-GB"/>
        </a:p>
      </dgm:t>
    </dgm:pt>
    <dgm:pt modelId="{2BBBD7FB-68FA-4060-AA4E-65ED87C689C8}" type="pres">
      <dgm:prSet presAssocID="{CC65E56F-CDEA-4AA0-9F73-A850C3F3E2B6}" presName="Name0" presStyleCnt="0">
        <dgm:presLayoutVars>
          <dgm:dir/>
          <dgm:animLvl val="lvl"/>
          <dgm:resizeHandles val="exact"/>
        </dgm:presLayoutVars>
      </dgm:prSet>
      <dgm:spPr/>
      <dgm:t>
        <a:bodyPr/>
        <a:lstStyle/>
        <a:p>
          <a:endParaRPr lang="en-GB"/>
        </a:p>
      </dgm:t>
    </dgm:pt>
    <dgm:pt modelId="{B725CB1C-B577-486C-A6E0-4639D1A718AD}" type="pres">
      <dgm:prSet presAssocID="{EEB31610-555F-4A83-A8D9-2004EE7295F4}" presName="boxAndChildren" presStyleCnt="0"/>
      <dgm:spPr/>
    </dgm:pt>
    <dgm:pt modelId="{E1DBC79A-0619-459A-A383-36E65875A921}" type="pres">
      <dgm:prSet presAssocID="{EEB31610-555F-4A83-A8D9-2004EE7295F4}" presName="parentTextBox" presStyleLbl="node1" presStyleIdx="0" presStyleCnt="5"/>
      <dgm:spPr/>
      <dgm:t>
        <a:bodyPr/>
        <a:lstStyle/>
        <a:p>
          <a:endParaRPr lang="en-GB"/>
        </a:p>
      </dgm:t>
    </dgm:pt>
    <dgm:pt modelId="{90F13D9C-4D37-48EB-AEB0-D31DAC687B9B}" type="pres">
      <dgm:prSet presAssocID="{07D45EF5-ACF2-44AA-8EE8-C2D81815E602}" presName="sp" presStyleCnt="0"/>
      <dgm:spPr/>
    </dgm:pt>
    <dgm:pt modelId="{8E6630A3-1E11-41FD-B997-B60A12BE1910}" type="pres">
      <dgm:prSet presAssocID="{F7D4AB78-991B-4509-A26B-070E6575E0FE}" presName="arrowAndChildren" presStyleCnt="0"/>
      <dgm:spPr/>
    </dgm:pt>
    <dgm:pt modelId="{0CD996F2-7CFA-4D99-9974-BCB9F6B299D4}" type="pres">
      <dgm:prSet presAssocID="{F7D4AB78-991B-4509-A26B-070E6575E0FE}" presName="parentTextArrow" presStyleLbl="node1" presStyleIdx="1" presStyleCnt="5" custLinFactNeighborY="1492"/>
      <dgm:spPr/>
      <dgm:t>
        <a:bodyPr/>
        <a:lstStyle/>
        <a:p>
          <a:endParaRPr lang="en-GB"/>
        </a:p>
      </dgm:t>
    </dgm:pt>
    <dgm:pt modelId="{7B5BA369-2CA7-4647-B889-E41C9B1DF96A}" type="pres">
      <dgm:prSet presAssocID="{7DE4BC19-C3BE-42FE-B71F-4A93A2595C3C}" presName="sp" presStyleCnt="0"/>
      <dgm:spPr/>
    </dgm:pt>
    <dgm:pt modelId="{DB19C628-B283-46CA-81F3-34E328EB4416}" type="pres">
      <dgm:prSet presAssocID="{66BF5FDC-2DD7-49FA-863F-AF95AFFEECFF}" presName="arrowAndChildren" presStyleCnt="0"/>
      <dgm:spPr/>
    </dgm:pt>
    <dgm:pt modelId="{9C0B33EB-5997-4E88-B52F-D4CC5C58FB2B}" type="pres">
      <dgm:prSet presAssocID="{66BF5FDC-2DD7-49FA-863F-AF95AFFEECFF}" presName="parentTextArrow" presStyleLbl="node1" presStyleIdx="2" presStyleCnt="5"/>
      <dgm:spPr/>
      <dgm:t>
        <a:bodyPr/>
        <a:lstStyle/>
        <a:p>
          <a:endParaRPr lang="en-GB"/>
        </a:p>
      </dgm:t>
    </dgm:pt>
    <dgm:pt modelId="{8531AB47-3D96-4822-857D-07DDD79ECE56}" type="pres">
      <dgm:prSet presAssocID="{ED4D6D43-ACEE-48F9-85BB-8180AC11E75F}" presName="sp" presStyleCnt="0"/>
      <dgm:spPr/>
    </dgm:pt>
    <dgm:pt modelId="{40FF721C-4A5D-4CBC-B55F-9313E3E1F127}" type="pres">
      <dgm:prSet presAssocID="{9DAEFA07-BA53-4704-B63C-84783CE8E28A}" presName="arrowAndChildren" presStyleCnt="0"/>
      <dgm:spPr/>
    </dgm:pt>
    <dgm:pt modelId="{729092FF-ED51-4F5D-B77A-CE3EF1228508}" type="pres">
      <dgm:prSet presAssocID="{9DAEFA07-BA53-4704-B63C-84783CE8E28A}" presName="parentTextArrow" presStyleLbl="node1" presStyleIdx="3" presStyleCnt="5"/>
      <dgm:spPr/>
      <dgm:t>
        <a:bodyPr/>
        <a:lstStyle/>
        <a:p>
          <a:endParaRPr lang="en-GB"/>
        </a:p>
      </dgm:t>
    </dgm:pt>
    <dgm:pt modelId="{50305A3B-9F78-43B8-B7CD-55BD30DD8DF9}" type="pres">
      <dgm:prSet presAssocID="{F56C7B38-B026-406A-83E9-967EB5508BF0}" presName="sp" presStyleCnt="0"/>
      <dgm:spPr/>
    </dgm:pt>
    <dgm:pt modelId="{51178803-1388-4890-8E5B-2FE83EA6888F}" type="pres">
      <dgm:prSet presAssocID="{39E4A25B-B890-49E7-BFFB-223E2EE88105}" presName="arrowAndChildren" presStyleCnt="0"/>
      <dgm:spPr/>
    </dgm:pt>
    <dgm:pt modelId="{9208CEF0-8AF6-40B5-BEDB-3091A920A296}" type="pres">
      <dgm:prSet presAssocID="{39E4A25B-B890-49E7-BFFB-223E2EE88105}" presName="parentTextArrow" presStyleLbl="node1" presStyleIdx="4" presStyleCnt="5" custScaleY="121253"/>
      <dgm:spPr/>
      <dgm:t>
        <a:bodyPr/>
        <a:lstStyle/>
        <a:p>
          <a:endParaRPr lang="en-GB"/>
        </a:p>
      </dgm:t>
    </dgm:pt>
  </dgm:ptLst>
  <dgm:cxnLst>
    <dgm:cxn modelId="{3DB7B8FD-B164-4AAA-BC96-6A3FC462BEB3}" srcId="{CC65E56F-CDEA-4AA0-9F73-A850C3F3E2B6}" destId="{66BF5FDC-2DD7-49FA-863F-AF95AFFEECFF}" srcOrd="2" destOrd="0" parTransId="{9C4EBFC8-2581-483E-BDA0-7C2DE43B7327}" sibTransId="{7DE4BC19-C3BE-42FE-B71F-4A93A2595C3C}"/>
    <dgm:cxn modelId="{693FF0D3-0FB9-0F49-ADC2-9B43345AE2C5}" type="presOf" srcId="{9DAEFA07-BA53-4704-B63C-84783CE8E28A}" destId="{729092FF-ED51-4F5D-B77A-CE3EF1228508}" srcOrd="0" destOrd="0" presId="urn:microsoft.com/office/officeart/2005/8/layout/process4"/>
    <dgm:cxn modelId="{48AAF37F-D409-43A3-A4B6-2CEF6DE9E9D1}" srcId="{CC65E56F-CDEA-4AA0-9F73-A850C3F3E2B6}" destId="{F7D4AB78-991B-4509-A26B-070E6575E0FE}" srcOrd="3" destOrd="0" parTransId="{4A5A8524-94A9-4B9B-8797-EB3DEF700AC3}" sibTransId="{07D45EF5-ACF2-44AA-8EE8-C2D81815E602}"/>
    <dgm:cxn modelId="{F89DDE29-0F9D-4236-B0D3-7BD89F25FC5A}" srcId="{CC65E56F-CDEA-4AA0-9F73-A850C3F3E2B6}" destId="{39E4A25B-B890-49E7-BFFB-223E2EE88105}" srcOrd="0" destOrd="0" parTransId="{26210940-E76B-45B3-90BB-768010F941DE}" sibTransId="{F56C7B38-B026-406A-83E9-967EB5508BF0}"/>
    <dgm:cxn modelId="{C803F853-6F9C-4420-805B-3D404F19B9C6}" srcId="{CC65E56F-CDEA-4AA0-9F73-A850C3F3E2B6}" destId="{9DAEFA07-BA53-4704-B63C-84783CE8E28A}" srcOrd="1" destOrd="0" parTransId="{B535E3FC-E195-4B0D-B96E-D5BAC095A217}" sibTransId="{ED4D6D43-ACEE-48F9-85BB-8180AC11E75F}"/>
    <dgm:cxn modelId="{6D691889-D3B7-0443-BB01-23ED5961DB1D}" type="presOf" srcId="{CC65E56F-CDEA-4AA0-9F73-A850C3F3E2B6}" destId="{2BBBD7FB-68FA-4060-AA4E-65ED87C689C8}" srcOrd="0" destOrd="0" presId="urn:microsoft.com/office/officeart/2005/8/layout/process4"/>
    <dgm:cxn modelId="{DF622EDA-7EAB-4E38-93C3-57DB7733C507}" srcId="{CC65E56F-CDEA-4AA0-9F73-A850C3F3E2B6}" destId="{EEB31610-555F-4A83-A8D9-2004EE7295F4}" srcOrd="4" destOrd="0" parTransId="{7F3296A9-B6E5-4B39-90DB-CBADE1584D93}" sibTransId="{CCC4A707-B9E4-4FC1-9F3A-5F37B4254C5C}"/>
    <dgm:cxn modelId="{917642F5-034C-8849-822F-F7652C9917BA}" type="presOf" srcId="{EEB31610-555F-4A83-A8D9-2004EE7295F4}" destId="{E1DBC79A-0619-459A-A383-36E65875A921}" srcOrd="0" destOrd="0" presId="urn:microsoft.com/office/officeart/2005/8/layout/process4"/>
    <dgm:cxn modelId="{521FCDEF-306E-4D4A-90E9-566A76E2FC5F}" type="presOf" srcId="{66BF5FDC-2DD7-49FA-863F-AF95AFFEECFF}" destId="{9C0B33EB-5997-4E88-B52F-D4CC5C58FB2B}" srcOrd="0" destOrd="0" presId="urn:microsoft.com/office/officeart/2005/8/layout/process4"/>
    <dgm:cxn modelId="{E2FA6763-462D-AD48-B990-9B67BC99E526}" type="presOf" srcId="{39E4A25B-B890-49E7-BFFB-223E2EE88105}" destId="{9208CEF0-8AF6-40B5-BEDB-3091A920A296}" srcOrd="0" destOrd="0" presId="urn:microsoft.com/office/officeart/2005/8/layout/process4"/>
    <dgm:cxn modelId="{A3F6682C-5329-0340-A165-EDDD93276CA3}" type="presOf" srcId="{F7D4AB78-991B-4509-A26B-070E6575E0FE}" destId="{0CD996F2-7CFA-4D99-9974-BCB9F6B299D4}" srcOrd="0" destOrd="0" presId="urn:microsoft.com/office/officeart/2005/8/layout/process4"/>
    <dgm:cxn modelId="{B9934270-826E-D047-A6D2-7D13C0900B7F}" type="presParOf" srcId="{2BBBD7FB-68FA-4060-AA4E-65ED87C689C8}" destId="{B725CB1C-B577-486C-A6E0-4639D1A718AD}" srcOrd="0" destOrd="0" presId="urn:microsoft.com/office/officeart/2005/8/layout/process4"/>
    <dgm:cxn modelId="{3BE4CB80-BF85-3145-8ECE-3986199F88BA}" type="presParOf" srcId="{B725CB1C-B577-486C-A6E0-4639D1A718AD}" destId="{E1DBC79A-0619-459A-A383-36E65875A921}" srcOrd="0" destOrd="0" presId="urn:microsoft.com/office/officeart/2005/8/layout/process4"/>
    <dgm:cxn modelId="{BDC9BBE4-C245-C243-A17C-A029B7CD7FD3}" type="presParOf" srcId="{2BBBD7FB-68FA-4060-AA4E-65ED87C689C8}" destId="{90F13D9C-4D37-48EB-AEB0-D31DAC687B9B}" srcOrd="1" destOrd="0" presId="urn:microsoft.com/office/officeart/2005/8/layout/process4"/>
    <dgm:cxn modelId="{A8379D90-6A78-F24E-A9AE-C32B9D62F8EC}" type="presParOf" srcId="{2BBBD7FB-68FA-4060-AA4E-65ED87C689C8}" destId="{8E6630A3-1E11-41FD-B997-B60A12BE1910}" srcOrd="2" destOrd="0" presId="urn:microsoft.com/office/officeart/2005/8/layout/process4"/>
    <dgm:cxn modelId="{D728B339-00AE-4E47-8F55-22A765AE579F}" type="presParOf" srcId="{8E6630A3-1E11-41FD-B997-B60A12BE1910}" destId="{0CD996F2-7CFA-4D99-9974-BCB9F6B299D4}" srcOrd="0" destOrd="0" presId="urn:microsoft.com/office/officeart/2005/8/layout/process4"/>
    <dgm:cxn modelId="{8A64901C-5985-4C4F-86CA-9E715381FE8C}" type="presParOf" srcId="{2BBBD7FB-68FA-4060-AA4E-65ED87C689C8}" destId="{7B5BA369-2CA7-4647-B889-E41C9B1DF96A}" srcOrd="3" destOrd="0" presId="urn:microsoft.com/office/officeart/2005/8/layout/process4"/>
    <dgm:cxn modelId="{882B7E3B-9F85-BA42-95FE-C2EB814D1B21}" type="presParOf" srcId="{2BBBD7FB-68FA-4060-AA4E-65ED87C689C8}" destId="{DB19C628-B283-46CA-81F3-34E328EB4416}" srcOrd="4" destOrd="0" presId="urn:microsoft.com/office/officeart/2005/8/layout/process4"/>
    <dgm:cxn modelId="{54775AD2-5D58-664C-BAE6-AC64A7BDD2D1}" type="presParOf" srcId="{DB19C628-B283-46CA-81F3-34E328EB4416}" destId="{9C0B33EB-5997-4E88-B52F-D4CC5C58FB2B}" srcOrd="0" destOrd="0" presId="urn:microsoft.com/office/officeart/2005/8/layout/process4"/>
    <dgm:cxn modelId="{B66F5032-950B-A542-B32B-546241BF1713}" type="presParOf" srcId="{2BBBD7FB-68FA-4060-AA4E-65ED87C689C8}" destId="{8531AB47-3D96-4822-857D-07DDD79ECE56}" srcOrd="5" destOrd="0" presId="urn:microsoft.com/office/officeart/2005/8/layout/process4"/>
    <dgm:cxn modelId="{B257964E-6112-F241-8CAD-8E99BDBF26B0}" type="presParOf" srcId="{2BBBD7FB-68FA-4060-AA4E-65ED87C689C8}" destId="{40FF721C-4A5D-4CBC-B55F-9313E3E1F127}" srcOrd="6" destOrd="0" presId="urn:microsoft.com/office/officeart/2005/8/layout/process4"/>
    <dgm:cxn modelId="{4998D8B3-46A1-A54F-A2ED-2E71ED7F6A24}" type="presParOf" srcId="{40FF721C-4A5D-4CBC-B55F-9313E3E1F127}" destId="{729092FF-ED51-4F5D-B77A-CE3EF1228508}" srcOrd="0" destOrd="0" presId="urn:microsoft.com/office/officeart/2005/8/layout/process4"/>
    <dgm:cxn modelId="{726BB456-459B-4440-A069-2E50015FB4D7}" type="presParOf" srcId="{2BBBD7FB-68FA-4060-AA4E-65ED87C689C8}" destId="{50305A3B-9F78-43B8-B7CD-55BD30DD8DF9}" srcOrd="7" destOrd="0" presId="urn:microsoft.com/office/officeart/2005/8/layout/process4"/>
    <dgm:cxn modelId="{65EAD4A4-CA18-FD44-A762-847FFF6FFE90}" type="presParOf" srcId="{2BBBD7FB-68FA-4060-AA4E-65ED87C689C8}" destId="{51178803-1388-4890-8E5B-2FE83EA6888F}" srcOrd="8" destOrd="0" presId="urn:microsoft.com/office/officeart/2005/8/layout/process4"/>
    <dgm:cxn modelId="{18F11126-88FE-0942-8868-9A0895F8C30A}" type="presParOf" srcId="{51178803-1388-4890-8E5B-2FE83EA6888F}" destId="{9208CEF0-8AF6-40B5-BEDB-3091A920A29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F0CAD0-4971-4C81-A8FC-1F3423AAEA51}"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en-GB"/>
        </a:p>
      </dgm:t>
    </dgm:pt>
    <dgm:pt modelId="{AD49D5F9-EC78-42E1-8211-4E1C220BBED9}">
      <dgm:prSet phldrT="[Text]"/>
      <dgm:spPr/>
      <dgm:t>
        <a:bodyPr/>
        <a:lstStyle/>
        <a:p>
          <a:r>
            <a:rPr lang="es-ES" i="1" dirty="0" smtClean="0"/>
            <a:t>3. </a:t>
          </a:r>
          <a:r>
            <a:rPr lang="fr-FR" i="1" dirty="0" smtClean="0"/>
            <a:t>Deux espaces d'action </a:t>
          </a:r>
          <a:r>
            <a:rPr lang="fr-FR" i="1" dirty="0" err="1" smtClean="0"/>
            <a:t>SdTP</a:t>
          </a:r>
          <a:r>
            <a:rPr lang="fr-FR" i="1" dirty="0" smtClean="0"/>
            <a:t> coexistent dans la région : </a:t>
          </a:r>
          <a:endParaRPr lang="en-GB" i="1" dirty="0"/>
        </a:p>
      </dgm:t>
    </dgm:pt>
    <dgm:pt modelId="{3BF574CC-D1AA-4ACA-8C95-824FBE9F4A98}" type="parTrans" cxnId="{EA4F7376-4095-4D66-B646-D7AF91115538}">
      <dgm:prSet/>
      <dgm:spPr/>
      <dgm:t>
        <a:bodyPr/>
        <a:lstStyle/>
        <a:p>
          <a:endParaRPr lang="en-GB"/>
        </a:p>
      </dgm:t>
    </dgm:pt>
    <dgm:pt modelId="{EB47A63D-40C1-44B6-A2BD-9AC4661D37AD}" type="sibTrans" cxnId="{EA4F7376-4095-4D66-B646-D7AF91115538}">
      <dgm:prSet/>
      <dgm:spPr/>
      <dgm:t>
        <a:bodyPr/>
        <a:lstStyle/>
        <a:p>
          <a:endParaRPr lang="en-GB"/>
        </a:p>
      </dgm:t>
    </dgm:pt>
    <dgm:pt modelId="{940B5B41-1136-4429-99C8-441CCAD9C663}">
      <dgm:prSet/>
      <dgm:spPr/>
      <dgm:t>
        <a:bodyPr/>
        <a:lstStyle/>
        <a:p>
          <a:r>
            <a:rPr lang="es-ES" i="1" dirty="0" smtClean="0"/>
            <a:t>3.1.- </a:t>
          </a:r>
          <a:r>
            <a:rPr lang="fr-FR" i="1" dirty="0" smtClean="0"/>
            <a:t>Celui lié aux politiques et programmes de sécurité sociale avec deux visions : </a:t>
          </a:r>
          <a:endParaRPr lang="en-US" i="1" dirty="0"/>
        </a:p>
      </dgm:t>
    </dgm:pt>
    <dgm:pt modelId="{E8BBF4FB-F24A-4C14-B82B-AFBFE24799F6}" type="parTrans" cxnId="{576590AF-42F8-4DB0-A469-0EEDB8558C47}">
      <dgm:prSet/>
      <dgm:spPr/>
      <dgm:t>
        <a:bodyPr/>
        <a:lstStyle/>
        <a:p>
          <a:endParaRPr lang="en-GB"/>
        </a:p>
      </dgm:t>
    </dgm:pt>
    <dgm:pt modelId="{280102B3-52DC-40E5-A339-BE801B0FA721}" type="sibTrans" cxnId="{576590AF-42F8-4DB0-A469-0EEDB8558C47}">
      <dgm:prSet/>
      <dgm:spPr/>
      <dgm:t>
        <a:bodyPr/>
        <a:lstStyle/>
        <a:p>
          <a:endParaRPr lang="en-GB"/>
        </a:p>
      </dgm:t>
    </dgm:pt>
    <dgm:pt modelId="{9E2F5EC5-D822-4C86-BC79-9D01D9BDE652}">
      <dgm:prSet/>
      <dgm:spPr/>
      <dgm:t>
        <a:bodyPr/>
        <a:lstStyle/>
        <a:p>
          <a:r>
            <a:rPr lang="es-ES" i="1" dirty="0" smtClean="0"/>
            <a:t>3.1.1. </a:t>
          </a:r>
          <a:r>
            <a:rPr lang="fr-FR" i="1" dirty="0" smtClean="0"/>
            <a:t>Le traditionnel qui, bien que respectant l'approche des droits, met l'accent sur la pauvreté et la vulnérabilité sociale. </a:t>
          </a:r>
          <a:endParaRPr lang="es-ES" i="1" dirty="0"/>
        </a:p>
      </dgm:t>
    </dgm:pt>
    <dgm:pt modelId="{4A553FBC-7B5B-4847-9256-04907C623C3D}" type="parTrans" cxnId="{44480F83-04A6-41BC-B1CA-19A7A41D718F}">
      <dgm:prSet/>
      <dgm:spPr/>
      <dgm:t>
        <a:bodyPr/>
        <a:lstStyle/>
        <a:p>
          <a:endParaRPr lang="en-GB"/>
        </a:p>
      </dgm:t>
    </dgm:pt>
    <dgm:pt modelId="{44C25CA6-BBCF-4435-A42E-C13BB0B580E2}" type="sibTrans" cxnId="{44480F83-04A6-41BC-B1CA-19A7A41D718F}">
      <dgm:prSet/>
      <dgm:spPr/>
      <dgm:t>
        <a:bodyPr/>
        <a:lstStyle/>
        <a:p>
          <a:endParaRPr lang="en-GB"/>
        </a:p>
      </dgm:t>
    </dgm:pt>
    <dgm:pt modelId="{30CB7418-3327-42E7-8894-8B3487FFC49D}">
      <dgm:prSet/>
      <dgm:spPr/>
      <dgm:t>
        <a:bodyPr/>
        <a:lstStyle/>
        <a:p>
          <a:r>
            <a:rPr lang="es-ES" i="1" dirty="0" smtClean="0"/>
            <a:t>3.1.2. </a:t>
          </a:r>
          <a:r>
            <a:rPr lang="fr-FR" i="1" dirty="0" smtClean="0"/>
            <a:t>Un émergent et transformationnel qui commence à partir d'une approche des droits humains, la justice sociale et l'équité et développe davantage l'universalité et la non discrimination. </a:t>
          </a:r>
          <a:endParaRPr lang="es-ES" i="1" dirty="0"/>
        </a:p>
      </dgm:t>
    </dgm:pt>
    <dgm:pt modelId="{E9C6B807-73DE-4DBD-ADE6-7DBF3C483894}" type="parTrans" cxnId="{D0D970FF-682E-4027-A353-D4B853A78696}">
      <dgm:prSet/>
      <dgm:spPr/>
      <dgm:t>
        <a:bodyPr/>
        <a:lstStyle/>
        <a:p>
          <a:endParaRPr lang="en-GB"/>
        </a:p>
      </dgm:t>
    </dgm:pt>
    <dgm:pt modelId="{C9A33A1D-9425-4124-B42D-B183BEAFC3D3}" type="sibTrans" cxnId="{D0D970FF-682E-4027-A353-D4B853A78696}">
      <dgm:prSet/>
      <dgm:spPr/>
      <dgm:t>
        <a:bodyPr/>
        <a:lstStyle/>
        <a:p>
          <a:endParaRPr lang="en-GB"/>
        </a:p>
      </dgm:t>
    </dgm:pt>
    <dgm:pt modelId="{FB82C9E5-1094-4616-AE0E-9EC8DBDFE969}">
      <dgm:prSet/>
      <dgm:spPr/>
      <dgm:t>
        <a:bodyPr/>
        <a:lstStyle/>
        <a:p>
          <a:r>
            <a:rPr lang="es-ES" i="1" dirty="0" smtClean="0"/>
            <a:t>3.2.- </a:t>
          </a:r>
          <a:r>
            <a:rPr lang="fr-FR" i="1" dirty="0" smtClean="0"/>
            <a:t>Les initiatives de développement social du gouvernement local, beaucoup d'entre elles sont circonscrites et limitées aux prestations de services et aux modes de vie sains.</a:t>
          </a:r>
          <a:endParaRPr lang="en-US" i="1" dirty="0"/>
        </a:p>
      </dgm:t>
    </dgm:pt>
    <dgm:pt modelId="{3108608A-E357-47F8-8226-153433447BAF}" type="parTrans" cxnId="{ADC6C87D-0A7C-40BC-B714-C761500DF907}">
      <dgm:prSet/>
      <dgm:spPr/>
      <dgm:t>
        <a:bodyPr/>
        <a:lstStyle/>
        <a:p>
          <a:endParaRPr lang="en-GB"/>
        </a:p>
      </dgm:t>
    </dgm:pt>
    <dgm:pt modelId="{4B10EF1B-E6C5-4327-960A-ECC552C9A70C}" type="sibTrans" cxnId="{ADC6C87D-0A7C-40BC-B714-C761500DF907}">
      <dgm:prSet/>
      <dgm:spPr/>
      <dgm:t>
        <a:bodyPr/>
        <a:lstStyle/>
        <a:p>
          <a:endParaRPr lang="en-GB"/>
        </a:p>
      </dgm:t>
    </dgm:pt>
    <dgm:pt modelId="{92343E4C-CA68-4AF6-AF5C-86E7B93575E4}" type="pres">
      <dgm:prSet presAssocID="{38F0CAD0-4971-4C81-A8FC-1F3423AAEA51}" presName="composite" presStyleCnt="0">
        <dgm:presLayoutVars>
          <dgm:chMax val="1"/>
          <dgm:dir/>
          <dgm:resizeHandles val="exact"/>
        </dgm:presLayoutVars>
      </dgm:prSet>
      <dgm:spPr/>
      <dgm:t>
        <a:bodyPr/>
        <a:lstStyle/>
        <a:p>
          <a:endParaRPr lang="en-GB"/>
        </a:p>
      </dgm:t>
    </dgm:pt>
    <dgm:pt modelId="{5FE69A0C-3BC5-4260-B751-98B70FC4C083}" type="pres">
      <dgm:prSet presAssocID="{AD49D5F9-EC78-42E1-8211-4E1C220BBED9}" presName="roof" presStyleLbl="dkBgShp" presStyleIdx="0" presStyleCnt="2"/>
      <dgm:spPr/>
      <dgm:t>
        <a:bodyPr/>
        <a:lstStyle/>
        <a:p>
          <a:endParaRPr lang="en-GB"/>
        </a:p>
      </dgm:t>
    </dgm:pt>
    <dgm:pt modelId="{62047E00-89A5-4455-906D-14449219B690}" type="pres">
      <dgm:prSet presAssocID="{AD49D5F9-EC78-42E1-8211-4E1C220BBED9}" presName="pillars" presStyleCnt="0"/>
      <dgm:spPr/>
    </dgm:pt>
    <dgm:pt modelId="{65D4018C-4287-4AAA-95C0-74702AD29921}" type="pres">
      <dgm:prSet presAssocID="{AD49D5F9-EC78-42E1-8211-4E1C220BBED9}" presName="pillar1" presStyleLbl="node1" presStyleIdx="0" presStyleCnt="4">
        <dgm:presLayoutVars>
          <dgm:bulletEnabled val="1"/>
        </dgm:presLayoutVars>
      </dgm:prSet>
      <dgm:spPr/>
      <dgm:t>
        <a:bodyPr/>
        <a:lstStyle/>
        <a:p>
          <a:endParaRPr lang="en-GB"/>
        </a:p>
      </dgm:t>
    </dgm:pt>
    <dgm:pt modelId="{13B1FAC0-28AC-49F4-9EC3-FA7470A160C8}" type="pres">
      <dgm:prSet presAssocID="{9E2F5EC5-D822-4C86-BC79-9D01D9BDE652}" presName="pillarX" presStyleLbl="node1" presStyleIdx="1" presStyleCnt="4">
        <dgm:presLayoutVars>
          <dgm:bulletEnabled val="1"/>
        </dgm:presLayoutVars>
      </dgm:prSet>
      <dgm:spPr/>
      <dgm:t>
        <a:bodyPr/>
        <a:lstStyle/>
        <a:p>
          <a:endParaRPr lang="en-GB"/>
        </a:p>
      </dgm:t>
    </dgm:pt>
    <dgm:pt modelId="{B1DB317C-A7A5-4CCF-8660-1F5DF0AF51E5}" type="pres">
      <dgm:prSet presAssocID="{30CB7418-3327-42E7-8894-8B3487FFC49D}" presName="pillarX" presStyleLbl="node1" presStyleIdx="2" presStyleCnt="4">
        <dgm:presLayoutVars>
          <dgm:bulletEnabled val="1"/>
        </dgm:presLayoutVars>
      </dgm:prSet>
      <dgm:spPr/>
      <dgm:t>
        <a:bodyPr/>
        <a:lstStyle/>
        <a:p>
          <a:endParaRPr lang="en-GB"/>
        </a:p>
      </dgm:t>
    </dgm:pt>
    <dgm:pt modelId="{123185A1-D189-478A-A991-B49A8E2627A2}" type="pres">
      <dgm:prSet presAssocID="{FB82C9E5-1094-4616-AE0E-9EC8DBDFE969}" presName="pillarX" presStyleLbl="node1" presStyleIdx="3" presStyleCnt="4">
        <dgm:presLayoutVars>
          <dgm:bulletEnabled val="1"/>
        </dgm:presLayoutVars>
      </dgm:prSet>
      <dgm:spPr/>
      <dgm:t>
        <a:bodyPr/>
        <a:lstStyle/>
        <a:p>
          <a:endParaRPr lang="en-GB"/>
        </a:p>
      </dgm:t>
    </dgm:pt>
    <dgm:pt modelId="{EA176C70-223C-474B-98ED-1F7B1ED75D6F}" type="pres">
      <dgm:prSet presAssocID="{AD49D5F9-EC78-42E1-8211-4E1C220BBED9}" presName="base" presStyleLbl="dkBgShp" presStyleIdx="1" presStyleCnt="2"/>
      <dgm:spPr/>
    </dgm:pt>
  </dgm:ptLst>
  <dgm:cxnLst>
    <dgm:cxn modelId="{DA0FE9D7-5D1E-4F61-8AC9-DD854A71ABFD}" type="presOf" srcId="{FB82C9E5-1094-4616-AE0E-9EC8DBDFE969}" destId="{123185A1-D189-478A-A991-B49A8E2627A2}" srcOrd="0" destOrd="0" presId="urn:microsoft.com/office/officeart/2005/8/layout/hList3"/>
    <dgm:cxn modelId="{727E5B24-E4C3-45A4-A8F9-C4B4AF7BF771}" type="presOf" srcId="{30CB7418-3327-42E7-8894-8B3487FFC49D}" destId="{B1DB317C-A7A5-4CCF-8660-1F5DF0AF51E5}" srcOrd="0" destOrd="0" presId="urn:microsoft.com/office/officeart/2005/8/layout/hList3"/>
    <dgm:cxn modelId="{D0D970FF-682E-4027-A353-D4B853A78696}" srcId="{AD49D5F9-EC78-42E1-8211-4E1C220BBED9}" destId="{30CB7418-3327-42E7-8894-8B3487FFC49D}" srcOrd="2" destOrd="0" parTransId="{E9C6B807-73DE-4DBD-ADE6-7DBF3C483894}" sibTransId="{C9A33A1D-9425-4124-B42D-B183BEAFC3D3}"/>
    <dgm:cxn modelId="{EA4F7376-4095-4D66-B646-D7AF91115538}" srcId="{38F0CAD0-4971-4C81-A8FC-1F3423AAEA51}" destId="{AD49D5F9-EC78-42E1-8211-4E1C220BBED9}" srcOrd="0" destOrd="0" parTransId="{3BF574CC-D1AA-4ACA-8C95-824FBE9F4A98}" sibTransId="{EB47A63D-40C1-44B6-A2BD-9AC4661D37AD}"/>
    <dgm:cxn modelId="{0F5BBD64-53DE-4C15-B2B4-A0568029C82D}" type="presOf" srcId="{AD49D5F9-EC78-42E1-8211-4E1C220BBED9}" destId="{5FE69A0C-3BC5-4260-B751-98B70FC4C083}" srcOrd="0" destOrd="0" presId="urn:microsoft.com/office/officeart/2005/8/layout/hList3"/>
    <dgm:cxn modelId="{44480F83-04A6-41BC-B1CA-19A7A41D718F}" srcId="{AD49D5F9-EC78-42E1-8211-4E1C220BBED9}" destId="{9E2F5EC5-D822-4C86-BC79-9D01D9BDE652}" srcOrd="1" destOrd="0" parTransId="{4A553FBC-7B5B-4847-9256-04907C623C3D}" sibTransId="{44C25CA6-BBCF-4435-A42E-C13BB0B580E2}"/>
    <dgm:cxn modelId="{576590AF-42F8-4DB0-A469-0EEDB8558C47}" srcId="{AD49D5F9-EC78-42E1-8211-4E1C220BBED9}" destId="{940B5B41-1136-4429-99C8-441CCAD9C663}" srcOrd="0" destOrd="0" parTransId="{E8BBF4FB-F24A-4C14-B82B-AFBFE24799F6}" sibTransId="{280102B3-52DC-40E5-A339-BE801B0FA721}"/>
    <dgm:cxn modelId="{533537A3-BC6D-4CCE-AAB2-D1038290A79C}" type="presOf" srcId="{9E2F5EC5-D822-4C86-BC79-9D01D9BDE652}" destId="{13B1FAC0-28AC-49F4-9EC3-FA7470A160C8}" srcOrd="0" destOrd="0" presId="urn:microsoft.com/office/officeart/2005/8/layout/hList3"/>
    <dgm:cxn modelId="{DEC5286E-3364-43F2-A827-E2774FB873FF}" type="presOf" srcId="{38F0CAD0-4971-4C81-A8FC-1F3423AAEA51}" destId="{92343E4C-CA68-4AF6-AF5C-86E7B93575E4}" srcOrd="0" destOrd="0" presId="urn:microsoft.com/office/officeart/2005/8/layout/hList3"/>
    <dgm:cxn modelId="{81D29BC0-2D4E-474C-A0C1-088A7DBA5748}" type="presOf" srcId="{940B5B41-1136-4429-99C8-441CCAD9C663}" destId="{65D4018C-4287-4AAA-95C0-74702AD29921}" srcOrd="0" destOrd="0" presId="urn:microsoft.com/office/officeart/2005/8/layout/hList3"/>
    <dgm:cxn modelId="{ADC6C87D-0A7C-40BC-B714-C761500DF907}" srcId="{AD49D5F9-EC78-42E1-8211-4E1C220BBED9}" destId="{FB82C9E5-1094-4616-AE0E-9EC8DBDFE969}" srcOrd="3" destOrd="0" parTransId="{3108608A-E357-47F8-8226-153433447BAF}" sibTransId="{4B10EF1B-E6C5-4327-960A-ECC552C9A70C}"/>
    <dgm:cxn modelId="{1BD46891-B850-4926-98E1-DF013A96B561}" type="presParOf" srcId="{92343E4C-CA68-4AF6-AF5C-86E7B93575E4}" destId="{5FE69A0C-3BC5-4260-B751-98B70FC4C083}" srcOrd="0" destOrd="0" presId="urn:microsoft.com/office/officeart/2005/8/layout/hList3"/>
    <dgm:cxn modelId="{EDC12A00-5AF1-401F-AD11-E6EDD784633A}" type="presParOf" srcId="{92343E4C-CA68-4AF6-AF5C-86E7B93575E4}" destId="{62047E00-89A5-4455-906D-14449219B690}" srcOrd="1" destOrd="0" presId="urn:microsoft.com/office/officeart/2005/8/layout/hList3"/>
    <dgm:cxn modelId="{7C6C21A2-9D79-4AA6-BCAD-FBEC1BD7A066}" type="presParOf" srcId="{62047E00-89A5-4455-906D-14449219B690}" destId="{65D4018C-4287-4AAA-95C0-74702AD29921}" srcOrd="0" destOrd="0" presId="urn:microsoft.com/office/officeart/2005/8/layout/hList3"/>
    <dgm:cxn modelId="{D2F72B81-C5AB-4D01-A8EF-AACDA1E15E18}" type="presParOf" srcId="{62047E00-89A5-4455-906D-14449219B690}" destId="{13B1FAC0-28AC-49F4-9EC3-FA7470A160C8}" srcOrd="1" destOrd="0" presId="urn:microsoft.com/office/officeart/2005/8/layout/hList3"/>
    <dgm:cxn modelId="{5818E585-46C0-482B-B567-594F00BAEB5E}" type="presParOf" srcId="{62047E00-89A5-4455-906D-14449219B690}" destId="{B1DB317C-A7A5-4CCF-8660-1F5DF0AF51E5}" srcOrd="2" destOrd="0" presId="urn:microsoft.com/office/officeart/2005/8/layout/hList3"/>
    <dgm:cxn modelId="{F3B9A085-6F2B-477E-91AF-F3DB8037035B}" type="presParOf" srcId="{62047E00-89A5-4455-906D-14449219B690}" destId="{123185A1-D189-478A-A991-B49A8E2627A2}" srcOrd="3" destOrd="0" presId="urn:microsoft.com/office/officeart/2005/8/layout/hList3"/>
    <dgm:cxn modelId="{5CBAFA13-1F0C-4C6F-A987-CAC5E20A932C}" type="presParOf" srcId="{92343E4C-CA68-4AF6-AF5C-86E7B93575E4}" destId="{EA176C70-223C-474B-98ED-1F7B1ED75D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F514DD-D4B1-48BD-BC75-0D1E42D76948}"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922F9DC4-AF2E-418D-9FD5-05F9790E0485}">
      <dgm:prSet phldrT="[Text]" custT="1"/>
      <dgm:spPr/>
      <dgm:t>
        <a:bodyPr/>
        <a:lstStyle/>
        <a:p>
          <a:r>
            <a:rPr lang="en-GB" sz="1600" dirty="0" smtClean="0"/>
            <a:t>POUR COMMENCER LA </a:t>
          </a:r>
          <a:r>
            <a:rPr lang="en-GB" sz="1600" dirty="0" err="1" smtClean="0"/>
            <a:t>SdTP</a:t>
          </a:r>
          <a:endParaRPr lang="en-GB" sz="1600" dirty="0"/>
        </a:p>
      </dgm:t>
    </dgm:pt>
    <dgm:pt modelId="{25F6AA4E-462B-4D8F-9E34-C3E167F8FC45}" type="parTrans" cxnId="{29D40617-C918-4F2C-8267-3D0D425E6927}">
      <dgm:prSet/>
      <dgm:spPr/>
      <dgm:t>
        <a:bodyPr/>
        <a:lstStyle/>
        <a:p>
          <a:endParaRPr lang="en-GB"/>
        </a:p>
      </dgm:t>
    </dgm:pt>
    <dgm:pt modelId="{440155F6-F5A0-4C71-85E8-86E667985AA7}" type="sibTrans" cxnId="{29D40617-C918-4F2C-8267-3D0D425E6927}">
      <dgm:prSet/>
      <dgm:spPr/>
      <dgm:t>
        <a:bodyPr/>
        <a:lstStyle/>
        <a:p>
          <a:endParaRPr lang="en-GB"/>
        </a:p>
      </dgm:t>
    </dgm:pt>
    <dgm:pt modelId="{64A0981A-280C-4937-8F0D-1C8C4BFB86A6}">
      <dgm:prSet phldrT="[Text]" custT="1"/>
      <dgm:spPr/>
      <dgm:t>
        <a:bodyPr/>
        <a:lstStyle/>
        <a:p>
          <a:pPr algn="l"/>
          <a:r>
            <a:rPr lang="es-CL" sz="1800" dirty="0" smtClean="0"/>
            <a:t>POUVOIR : </a:t>
          </a:r>
          <a:r>
            <a:rPr lang="fr-FR" sz="1800" dirty="0" smtClean="0"/>
            <a:t>La volonté politique du gouvernement central</a:t>
          </a:r>
          <a:r>
            <a:rPr lang="es-CL" sz="1800" dirty="0" smtClean="0"/>
            <a:t> ;</a:t>
          </a:r>
          <a:endParaRPr lang="en-GB" sz="1800" dirty="0"/>
        </a:p>
      </dgm:t>
    </dgm:pt>
    <dgm:pt modelId="{F99DAB00-613A-4B9F-AD3D-7275DA7D54C5}" type="parTrans" cxnId="{63572729-B0B0-4D42-B665-8969291BEC77}">
      <dgm:prSet/>
      <dgm:spPr/>
      <dgm:t>
        <a:bodyPr/>
        <a:lstStyle/>
        <a:p>
          <a:endParaRPr lang="en-GB"/>
        </a:p>
      </dgm:t>
    </dgm:pt>
    <dgm:pt modelId="{95FED499-DEB7-45F8-8F54-71DC398BB17C}" type="sibTrans" cxnId="{63572729-B0B0-4D42-B665-8969291BEC77}">
      <dgm:prSet/>
      <dgm:spPr/>
      <dgm:t>
        <a:bodyPr/>
        <a:lstStyle/>
        <a:p>
          <a:endParaRPr lang="en-GB"/>
        </a:p>
      </dgm:t>
    </dgm:pt>
    <dgm:pt modelId="{301F1E2E-22F9-4513-AAC5-53592D7258C0}">
      <dgm:prSet phldrT="[Text]" custT="1"/>
      <dgm:spPr/>
      <dgm:t>
        <a:bodyPr/>
        <a:lstStyle/>
        <a:p>
          <a:r>
            <a:rPr lang="en-GB" sz="1600" dirty="0" smtClean="0"/>
            <a:t>POUR LA SOUTENIR</a:t>
          </a:r>
          <a:endParaRPr lang="en-GB" sz="1600" dirty="0"/>
        </a:p>
      </dgm:t>
    </dgm:pt>
    <dgm:pt modelId="{906CBD99-46E0-473B-81A8-BF7E9FC75453}" type="parTrans" cxnId="{501BDBCA-2484-4790-818C-E15A5BEC6628}">
      <dgm:prSet/>
      <dgm:spPr/>
      <dgm:t>
        <a:bodyPr/>
        <a:lstStyle/>
        <a:p>
          <a:endParaRPr lang="en-GB"/>
        </a:p>
      </dgm:t>
    </dgm:pt>
    <dgm:pt modelId="{44379853-3962-4B0C-AAB0-170D271EADE5}" type="sibTrans" cxnId="{501BDBCA-2484-4790-818C-E15A5BEC6628}">
      <dgm:prSet/>
      <dgm:spPr/>
      <dgm:t>
        <a:bodyPr/>
        <a:lstStyle/>
        <a:p>
          <a:endParaRPr lang="en-GB"/>
        </a:p>
      </dgm:t>
    </dgm:pt>
    <dgm:pt modelId="{17DA39D0-9B1C-4806-B2AE-FEB0154780CD}">
      <dgm:prSet phldrT="[Text]" custT="1"/>
      <dgm:spPr/>
      <dgm:t>
        <a:bodyPr/>
        <a:lstStyle/>
        <a:p>
          <a:r>
            <a:rPr lang="fr-FR" sz="1800" dirty="0" smtClean="0"/>
            <a:t>La volonté politique à différents niveaux</a:t>
          </a:r>
          <a:r>
            <a:rPr lang="es-ES_tradnl" sz="1800" dirty="0" smtClean="0"/>
            <a:t> </a:t>
          </a:r>
          <a:endParaRPr lang="en-GB" sz="1800" dirty="0"/>
        </a:p>
      </dgm:t>
    </dgm:pt>
    <dgm:pt modelId="{5325D1A8-B043-4BAE-823D-8467053D6A90}" type="parTrans" cxnId="{4B91D4A7-3633-4F58-9E43-B982D6C9FB9A}">
      <dgm:prSet/>
      <dgm:spPr/>
      <dgm:t>
        <a:bodyPr/>
        <a:lstStyle/>
        <a:p>
          <a:endParaRPr lang="en-GB"/>
        </a:p>
      </dgm:t>
    </dgm:pt>
    <dgm:pt modelId="{B1035ACC-9AD4-4428-8E8A-9ED57CE5E6B9}" type="sibTrans" cxnId="{4B91D4A7-3633-4F58-9E43-B982D6C9FB9A}">
      <dgm:prSet/>
      <dgm:spPr/>
      <dgm:t>
        <a:bodyPr/>
        <a:lstStyle/>
        <a:p>
          <a:endParaRPr lang="en-GB"/>
        </a:p>
      </dgm:t>
    </dgm:pt>
    <dgm:pt modelId="{3FC7DB01-E744-4270-83EB-582EDBE446E4}">
      <dgm:prSet custT="1"/>
      <dgm:spPr/>
      <dgm:t>
        <a:bodyPr/>
        <a:lstStyle/>
        <a:p>
          <a:pPr algn="l"/>
          <a:r>
            <a:rPr lang="fr-FR" sz="1800" dirty="0" smtClean="0"/>
            <a:t>La volonté politique du gouvernement local, y compris la volonté du</a:t>
          </a:r>
          <a:r>
            <a:rPr lang="fr-FR" sz="1800" baseline="0" dirty="0" smtClean="0"/>
            <a:t> </a:t>
          </a:r>
          <a:r>
            <a:rPr lang="fr-FR" sz="1800" dirty="0" smtClean="0"/>
            <a:t>transfert des ressources pour une mise en œuvre décentralisée ;</a:t>
          </a:r>
          <a:endParaRPr lang="es-CL" sz="1800" dirty="0" smtClean="0"/>
        </a:p>
      </dgm:t>
    </dgm:pt>
    <dgm:pt modelId="{E4A92F93-5C51-47CB-84A5-EE9E9DE97AA9}" type="parTrans" cxnId="{C2A2883B-7E8A-4320-BDC4-D02BE34B15BF}">
      <dgm:prSet/>
      <dgm:spPr/>
      <dgm:t>
        <a:bodyPr/>
        <a:lstStyle/>
        <a:p>
          <a:endParaRPr lang="en-GB"/>
        </a:p>
      </dgm:t>
    </dgm:pt>
    <dgm:pt modelId="{447AFD83-37E1-4FFB-8718-BFE1631A8BFA}" type="sibTrans" cxnId="{C2A2883B-7E8A-4320-BDC4-D02BE34B15BF}">
      <dgm:prSet/>
      <dgm:spPr/>
      <dgm:t>
        <a:bodyPr/>
        <a:lstStyle/>
        <a:p>
          <a:endParaRPr lang="en-GB"/>
        </a:p>
      </dgm:t>
    </dgm:pt>
    <dgm:pt modelId="{5E1B05A8-E5A0-41E6-B51B-993AD228CBBB}">
      <dgm:prSet custT="1"/>
      <dgm:spPr/>
      <dgm:t>
        <a:bodyPr/>
        <a:lstStyle/>
        <a:p>
          <a:pPr algn="l"/>
          <a:r>
            <a:rPr lang="fr-FR" sz="1800" dirty="0" smtClean="0"/>
            <a:t>Un degré d'autonomie dans la formulation et la mise en œuvre de stratégies locales ;</a:t>
          </a:r>
          <a:endParaRPr lang="es-ES_tradnl" sz="1800" dirty="0"/>
        </a:p>
      </dgm:t>
    </dgm:pt>
    <dgm:pt modelId="{CDCDC1A6-6D30-4571-A961-5E55E92A0E74}" type="parTrans" cxnId="{3DCA289E-96A9-4666-BB71-C6A63EB3A97F}">
      <dgm:prSet/>
      <dgm:spPr/>
      <dgm:t>
        <a:bodyPr/>
        <a:lstStyle/>
        <a:p>
          <a:endParaRPr lang="en-GB"/>
        </a:p>
      </dgm:t>
    </dgm:pt>
    <dgm:pt modelId="{A149E64D-0293-4A8F-A24D-5963882AC7F4}" type="sibTrans" cxnId="{3DCA289E-96A9-4666-BB71-C6A63EB3A97F}">
      <dgm:prSet/>
      <dgm:spPr/>
      <dgm:t>
        <a:bodyPr/>
        <a:lstStyle/>
        <a:p>
          <a:endParaRPr lang="en-GB"/>
        </a:p>
      </dgm:t>
    </dgm:pt>
    <dgm:pt modelId="{B1AA0BBF-F7E5-40F9-9E5E-F85B3942AD40}">
      <dgm:prSet custT="1"/>
      <dgm:spPr/>
      <dgm:t>
        <a:bodyPr/>
        <a:lstStyle/>
        <a:p>
          <a:pPr algn="l"/>
          <a:r>
            <a:rPr lang="fr-FR" sz="1800" dirty="0" smtClean="0"/>
            <a:t>Réseaux de soutien du gouvernement ;</a:t>
          </a:r>
          <a:endParaRPr lang="es-ES_tradnl" sz="1800" dirty="0"/>
        </a:p>
      </dgm:t>
    </dgm:pt>
    <dgm:pt modelId="{7283004A-4703-4DD4-B01B-AC8232FF2B29}" type="parTrans" cxnId="{D4DFA241-CB8F-4350-AC85-EE247D49F820}">
      <dgm:prSet/>
      <dgm:spPr/>
      <dgm:t>
        <a:bodyPr/>
        <a:lstStyle/>
        <a:p>
          <a:endParaRPr lang="en-GB"/>
        </a:p>
      </dgm:t>
    </dgm:pt>
    <dgm:pt modelId="{DA1753EB-2E8B-448F-BF58-49BFC689C45D}" type="sibTrans" cxnId="{D4DFA241-CB8F-4350-AC85-EE247D49F820}">
      <dgm:prSet/>
      <dgm:spPr/>
      <dgm:t>
        <a:bodyPr/>
        <a:lstStyle/>
        <a:p>
          <a:endParaRPr lang="en-GB"/>
        </a:p>
      </dgm:t>
    </dgm:pt>
    <dgm:pt modelId="{57ED163D-26A7-4C81-B980-92EF032EBF92}">
      <dgm:prSet custT="1"/>
      <dgm:spPr/>
      <dgm:t>
        <a:bodyPr/>
        <a:lstStyle/>
        <a:p>
          <a:pPr algn="l"/>
          <a:r>
            <a:rPr lang="fr-FR" sz="1800" dirty="0" smtClean="0"/>
            <a:t>Le soutien des organisations internationales.</a:t>
          </a:r>
          <a:endParaRPr lang="es-ES_tradnl" sz="1800" dirty="0" smtClean="0"/>
        </a:p>
      </dgm:t>
    </dgm:pt>
    <dgm:pt modelId="{AD5CD864-ACD7-4482-AE86-53D8D3EF86E3}" type="parTrans" cxnId="{86A176EA-DAAD-4D94-8DF6-5A55DE81B47C}">
      <dgm:prSet/>
      <dgm:spPr/>
      <dgm:t>
        <a:bodyPr/>
        <a:lstStyle/>
        <a:p>
          <a:endParaRPr lang="en-GB"/>
        </a:p>
      </dgm:t>
    </dgm:pt>
    <dgm:pt modelId="{4F5BD7A4-BFE0-43F9-B2A9-C9F80A6C5390}" type="sibTrans" cxnId="{86A176EA-DAAD-4D94-8DF6-5A55DE81B47C}">
      <dgm:prSet/>
      <dgm:spPr/>
      <dgm:t>
        <a:bodyPr/>
        <a:lstStyle/>
        <a:p>
          <a:endParaRPr lang="en-GB"/>
        </a:p>
      </dgm:t>
    </dgm:pt>
    <dgm:pt modelId="{B4354640-A88A-4D4F-8D24-4E445571C6A7}">
      <dgm:prSet custT="1"/>
      <dgm:spPr/>
      <dgm:t>
        <a:bodyPr/>
        <a:lstStyle/>
        <a:p>
          <a:r>
            <a:rPr lang="fr-FR" sz="1800" dirty="0" smtClean="0"/>
            <a:t>La capacité institutionnelle (combinaison de ressources financières à court terme et des ressources humaines bien formées sur le long terme) ;</a:t>
          </a:r>
          <a:endParaRPr lang="es-ES_tradnl" sz="1800" dirty="0"/>
        </a:p>
      </dgm:t>
    </dgm:pt>
    <dgm:pt modelId="{5BD09A96-3834-4FD6-88CE-D03EAC81D49E}" type="parTrans" cxnId="{F7992B31-8B07-478B-83FC-6DED1C3625CD}">
      <dgm:prSet/>
      <dgm:spPr/>
      <dgm:t>
        <a:bodyPr/>
        <a:lstStyle/>
        <a:p>
          <a:endParaRPr lang="en-GB"/>
        </a:p>
      </dgm:t>
    </dgm:pt>
    <dgm:pt modelId="{B56CED37-12A5-439B-AF7A-7C499C19B631}" type="sibTrans" cxnId="{F7992B31-8B07-478B-83FC-6DED1C3625CD}">
      <dgm:prSet/>
      <dgm:spPr/>
      <dgm:t>
        <a:bodyPr/>
        <a:lstStyle/>
        <a:p>
          <a:endParaRPr lang="en-GB"/>
        </a:p>
      </dgm:t>
    </dgm:pt>
    <dgm:pt modelId="{AB0FA684-1C70-4EB4-A1C5-2069E11A6977}">
      <dgm:prSet custT="1"/>
      <dgm:spPr/>
      <dgm:t>
        <a:bodyPr/>
        <a:lstStyle/>
        <a:p>
          <a:r>
            <a:rPr lang="fr-FR" sz="1800" dirty="0" smtClean="0"/>
            <a:t>Mise en place de structures de coordination ;</a:t>
          </a:r>
          <a:endParaRPr lang="es-ES_tradnl" sz="1800" dirty="0"/>
        </a:p>
      </dgm:t>
    </dgm:pt>
    <dgm:pt modelId="{19771ED9-95CB-4848-A4B6-093765CA28DF}" type="parTrans" cxnId="{D17E45EB-EA8A-4AAD-B8EA-612004623EF0}">
      <dgm:prSet/>
      <dgm:spPr/>
      <dgm:t>
        <a:bodyPr/>
        <a:lstStyle/>
        <a:p>
          <a:endParaRPr lang="en-GB"/>
        </a:p>
      </dgm:t>
    </dgm:pt>
    <dgm:pt modelId="{0F3AF966-133A-42B1-ABD4-D662D1371213}" type="sibTrans" cxnId="{D17E45EB-EA8A-4AAD-B8EA-612004623EF0}">
      <dgm:prSet/>
      <dgm:spPr/>
      <dgm:t>
        <a:bodyPr/>
        <a:lstStyle/>
        <a:p>
          <a:endParaRPr lang="en-GB"/>
        </a:p>
      </dgm:t>
    </dgm:pt>
    <dgm:pt modelId="{3D51F4E8-5FCD-47DB-82FC-96C7A10BE4D2}">
      <dgm:prSet custT="1"/>
      <dgm:spPr/>
      <dgm:t>
        <a:bodyPr/>
        <a:lstStyle/>
        <a:p>
          <a:r>
            <a:rPr lang="fr-FR" sz="1800" dirty="0" smtClean="0"/>
            <a:t>Communication et sensibilisation des équipes locales ;</a:t>
          </a:r>
          <a:endParaRPr lang="es-ES_tradnl" sz="1800" dirty="0"/>
        </a:p>
      </dgm:t>
    </dgm:pt>
    <dgm:pt modelId="{D028C659-4D3A-40DD-84BB-0C38B58CB962}" type="parTrans" cxnId="{2192DC8F-BAEF-48F5-8104-F775BF9451B6}">
      <dgm:prSet/>
      <dgm:spPr/>
      <dgm:t>
        <a:bodyPr/>
        <a:lstStyle/>
        <a:p>
          <a:endParaRPr lang="en-GB"/>
        </a:p>
      </dgm:t>
    </dgm:pt>
    <dgm:pt modelId="{6956631D-1BC7-4C25-A129-F8795FDA3CBB}" type="sibTrans" cxnId="{2192DC8F-BAEF-48F5-8104-F775BF9451B6}">
      <dgm:prSet/>
      <dgm:spPr/>
      <dgm:t>
        <a:bodyPr/>
        <a:lstStyle/>
        <a:p>
          <a:endParaRPr lang="en-GB"/>
        </a:p>
      </dgm:t>
    </dgm:pt>
    <dgm:pt modelId="{036DD208-090F-44D1-8135-4806E7CCC28F}">
      <dgm:prSet custT="1"/>
      <dgm:spPr/>
      <dgm:t>
        <a:bodyPr/>
        <a:lstStyle/>
        <a:p>
          <a:r>
            <a:rPr lang="fr-FR" sz="1800" dirty="0" smtClean="0"/>
            <a:t>Participation sociale et d'intérêt dans la communauté pour soutenir la stratégie ;</a:t>
          </a:r>
          <a:endParaRPr lang="es-ES_tradnl" sz="1800" dirty="0"/>
        </a:p>
      </dgm:t>
    </dgm:pt>
    <dgm:pt modelId="{7EE534F4-7006-4DB4-BD7F-39950B037F8F}" type="parTrans" cxnId="{D588685A-D778-41BB-96A4-23F988CF2A95}">
      <dgm:prSet/>
      <dgm:spPr/>
      <dgm:t>
        <a:bodyPr/>
        <a:lstStyle/>
        <a:p>
          <a:endParaRPr lang="en-GB"/>
        </a:p>
      </dgm:t>
    </dgm:pt>
    <dgm:pt modelId="{DB2E7611-D185-4D20-8A62-0E3A3A37833C}" type="sibTrans" cxnId="{D588685A-D778-41BB-96A4-23F988CF2A95}">
      <dgm:prSet/>
      <dgm:spPr/>
      <dgm:t>
        <a:bodyPr/>
        <a:lstStyle/>
        <a:p>
          <a:endParaRPr lang="en-GB"/>
        </a:p>
      </dgm:t>
    </dgm:pt>
    <dgm:pt modelId="{A2040F61-A17D-45B5-8CD4-3A72091F9DDF}">
      <dgm:prSet custT="1"/>
      <dgm:spPr/>
      <dgm:t>
        <a:bodyPr/>
        <a:lstStyle/>
        <a:p>
          <a:r>
            <a:rPr lang="fr-FR" sz="1800" dirty="0" smtClean="0"/>
            <a:t>Génération de réseaux de collaboration technique.</a:t>
          </a:r>
          <a:endParaRPr lang="es-ES_tradnl" sz="1800" dirty="0" smtClean="0"/>
        </a:p>
      </dgm:t>
    </dgm:pt>
    <dgm:pt modelId="{DC8206CF-4BD7-4E01-BA5C-3BCF00703515}" type="parTrans" cxnId="{0A40227D-A056-4AC0-80A3-FB114B2836A3}">
      <dgm:prSet/>
      <dgm:spPr/>
      <dgm:t>
        <a:bodyPr/>
        <a:lstStyle/>
        <a:p>
          <a:endParaRPr lang="en-GB"/>
        </a:p>
      </dgm:t>
    </dgm:pt>
    <dgm:pt modelId="{DE15C929-54A8-444E-9A61-91429A8AD9AC}" type="sibTrans" cxnId="{0A40227D-A056-4AC0-80A3-FB114B2836A3}">
      <dgm:prSet/>
      <dgm:spPr/>
      <dgm:t>
        <a:bodyPr/>
        <a:lstStyle/>
        <a:p>
          <a:endParaRPr lang="en-GB"/>
        </a:p>
      </dgm:t>
    </dgm:pt>
    <dgm:pt modelId="{AE0D579C-44FC-4D99-AA49-A6B8B8CF3730}">
      <dgm:prSet custT="1"/>
      <dgm:spPr/>
      <dgm:t>
        <a:bodyPr/>
        <a:lstStyle/>
        <a:p>
          <a:pPr algn="l"/>
          <a:r>
            <a:rPr lang="fr-FR" sz="1800" dirty="0" smtClean="0"/>
            <a:t>CONNAISSANCES </a:t>
          </a:r>
          <a:r>
            <a:rPr lang="es-CL" sz="1800" dirty="0" smtClean="0"/>
            <a:t>: </a:t>
          </a:r>
          <a:r>
            <a:rPr lang="fr-FR" sz="1800" dirty="0" smtClean="0"/>
            <a:t>Expérience, information, capacité de recherche et liens avec les centres universitaires ;</a:t>
          </a:r>
          <a:endParaRPr lang="es-ES_tradnl" sz="1800" dirty="0"/>
        </a:p>
      </dgm:t>
    </dgm:pt>
    <dgm:pt modelId="{8D698BB1-059E-4B30-A56D-D0A994C1F94C}" type="parTrans" cxnId="{BC0756A3-4EED-44A9-81BF-58982D284AF7}">
      <dgm:prSet/>
      <dgm:spPr/>
      <dgm:t>
        <a:bodyPr/>
        <a:lstStyle/>
        <a:p>
          <a:endParaRPr lang="fr-CH"/>
        </a:p>
      </dgm:t>
    </dgm:pt>
    <dgm:pt modelId="{D398F258-9E81-4529-935F-F185A96B8AE1}" type="sibTrans" cxnId="{BC0756A3-4EED-44A9-81BF-58982D284AF7}">
      <dgm:prSet/>
      <dgm:spPr/>
      <dgm:t>
        <a:bodyPr/>
        <a:lstStyle/>
        <a:p>
          <a:endParaRPr lang="fr-CH"/>
        </a:p>
      </dgm:t>
    </dgm:pt>
    <dgm:pt modelId="{16968C85-7A8F-4F27-A572-C0B9D4D2DC97}" type="pres">
      <dgm:prSet presAssocID="{93F514DD-D4B1-48BD-BC75-0D1E42D76948}" presName="Name0" presStyleCnt="0">
        <dgm:presLayoutVars>
          <dgm:dir/>
          <dgm:animLvl val="lvl"/>
          <dgm:resizeHandles val="exact"/>
        </dgm:presLayoutVars>
      </dgm:prSet>
      <dgm:spPr/>
      <dgm:t>
        <a:bodyPr/>
        <a:lstStyle/>
        <a:p>
          <a:endParaRPr lang="en-GB"/>
        </a:p>
      </dgm:t>
    </dgm:pt>
    <dgm:pt modelId="{78E527BE-D2AF-4D00-8384-753E3FAAAE11}" type="pres">
      <dgm:prSet presAssocID="{922F9DC4-AF2E-418D-9FD5-05F9790E0485}" presName="composite" presStyleCnt="0"/>
      <dgm:spPr/>
    </dgm:pt>
    <dgm:pt modelId="{8FD442F7-6B93-4B0E-B106-0B9349B5F7B6}" type="pres">
      <dgm:prSet presAssocID="{922F9DC4-AF2E-418D-9FD5-05F9790E0485}" presName="parTx" presStyleLbl="alignNode1" presStyleIdx="0" presStyleCnt="2">
        <dgm:presLayoutVars>
          <dgm:chMax val="0"/>
          <dgm:chPref val="0"/>
          <dgm:bulletEnabled val="1"/>
        </dgm:presLayoutVars>
      </dgm:prSet>
      <dgm:spPr/>
      <dgm:t>
        <a:bodyPr/>
        <a:lstStyle/>
        <a:p>
          <a:endParaRPr lang="en-GB"/>
        </a:p>
      </dgm:t>
    </dgm:pt>
    <dgm:pt modelId="{EAA55CF0-5FE6-4E7B-B64F-0487CC9D6689}" type="pres">
      <dgm:prSet presAssocID="{922F9DC4-AF2E-418D-9FD5-05F9790E0485}" presName="desTx" presStyleLbl="alignAccFollowNode1" presStyleIdx="0" presStyleCnt="2">
        <dgm:presLayoutVars>
          <dgm:bulletEnabled val="1"/>
        </dgm:presLayoutVars>
      </dgm:prSet>
      <dgm:spPr/>
      <dgm:t>
        <a:bodyPr/>
        <a:lstStyle/>
        <a:p>
          <a:endParaRPr lang="en-GB"/>
        </a:p>
      </dgm:t>
    </dgm:pt>
    <dgm:pt modelId="{02E1B096-1446-4075-8E41-0381DFE5498C}" type="pres">
      <dgm:prSet presAssocID="{440155F6-F5A0-4C71-85E8-86E667985AA7}" presName="space" presStyleCnt="0"/>
      <dgm:spPr/>
    </dgm:pt>
    <dgm:pt modelId="{698B3BCA-4A07-4C09-A6B2-55EF80AFF2D2}" type="pres">
      <dgm:prSet presAssocID="{301F1E2E-22F9-4513-AAC5-53592D7258C0}" presName="composite" presStyleCnt="0"/>
      <dgm:spPr/>
    </dgm:pt>
    <dgm:pt modelId="{74FDFCE2-9414-471C-BE92-18C8917CABDA}" type="pres">
      <dgm:prSet presAssocID="{301F1E2E-22F9-4513-AAC5-53592D7258C0}" presName="parTx" presStyleLbl="alignNode1" presStyleIdx="1" presStyleCnt="2">
        <dgm:presLayoutVars>
          <dgm:chMax val="0"/>
          <dgm:chPref val="0"/>
          <dgm:bulletEnabled val="1"/>
        </dgm:presLayoutVars>
      </dgm:prSet>
      <dgm:spPr/>
      <dgm:t>
        <a:bodyPr/>
        <a:lstStyle/>
        <a:p>
          <a:endParaRPr lang="en-GB"/>
        </a:p>
      </dgm:t>
    </dgm:pt>
    <dgm:pt modelId="{20A7612D-2EC8-4D27-84CE-96AD8BE5414A}" type="pres">
      <dgm:prSet presAssocID="{301F1E2E-22F9-4513-AAC5-53592D7258C0}" presName="desTx" presStyleLbl="alignAccFollowNode1" presStyleIdx="1" presStyleCnt="2" custScaleX="106621">
        <dgm:presLayoutVars>
          <dgm:bulletEnabled val="1"/>
        </dgm:presLayoutVars>
      </dgm:prSet>
      <dgm:spPr/>
      <dgm:t>
        <a:bodyPr/>
        <a:lstStyle/>
        <a:p>
          <a:endParaRPr lang="en-GB"/>
        </a:p>
      </dgm:t>
    </dgm:pt>
  </dgm:ptLst>
  <dgm:cxnLst>
    <dgm:cxn modelId="{953665E8-C88A-4DE4-9963-6005A7F4187A}" type="presOf" srcId="{AE0D579C-44FC-4D99-AA49-A6B8B8CF3730}" destId="{EAA55CF0-5FE6-4E7B-B64F-0487CC9D6689}" srcOrd="0" destOrd="3" presId="urn:microsoft.com/office/officeart/2005/8/layout/hList1"/>
    <dgm:cxn modelId="{86A176EA-DAAD-4D94-8DF6-5A55DE81B47C}" srcId="{922F9DC4-AF2E-418D-9FD5-05F9790E0485}" destId="{57ED163D-26A7-4C81-B980-92EF032EBF92}" srcOrd="5" destOrd="0" parTransId="{AD5CD864-ACD7-4482-AE86-53D8D3EF86E3}" sibTransId="{4F5BD7A4-BFE0-43F9-B2A9-C9F80A6C5390}"/>
    <dgm:cxn modelId="{C2A2883B-7E8A-4320-BDC4-D02BE34B15BF}" srcId="{922F9DC4-AF2E-418D-9FD5-05F9790E0485}" destId="{3FC7DB01-E744-4270-83EB-582EDBE446E4}" srcOrd="1" destOrd="0" parTransId="{E4A92F93-5C51-47CB-84A5-EE9E9DE97AA9}" sibTransId="{447AFD83-37E1-4FFB-8718-BFE1631A8BFA}"/>
    <dgm:cxn modelId="{A472C835-AEB0-4761-AEFD-B09E2B0F17B1}" type="presOf" srcId="{B1AA0BBF-F7E5-40F9-9E5E-F85B3942AD40}" destId="{EAA55CF0-5FE6-4E7B-B64F-0487CC9D6689}" srcOrd="0" destOrd="4" presId="urn:microsoft.com/office/officeart/2005/8/layout/hList1"/>
    <dgm:cxn modelId="{D17E45EB-EA8A-4AAD-B8EA-612004623EF0}" srcId="{301F1E2E-22F9-4513-AAC5-53592D7258C0}" destId="{AB0FA684-1C70-4EB4-A1C5-2069E11A6977}" srcOrd="2" destOrd="0" parTransId="{19771ED9-95CB-4848-A4B6-093765CA28DF}" sibTransId="{0F3AF966-133A-42B1-ABD4-D662D1371213}"/>
    <dgm:cxn modelId="{BC86D6C5-6F45-4BFE-A526-3B9A76E1E550}" type="presOf" srcId="{17DA39D0-9B1C-4806-B2AE-FEB0154780CD}" destId="{20A7612D-2EC8-4D27-84CE-96AD8BE5414A}" srcOrd="0" destOrd="0" presId="urn:microsoft.com/office/officeart/2005/8/layout/hList1"/>
    <dgm:cxn modelId="{501BDBCA-2484-4790-818C-E15A5BEC6628}" srcId="{93F514DD-D4B1-48BD-BC75-0D1E42D76948}" destId="{301F1E2E-22F9-4513-AAC5-53592D7258C0}" srcOrd="1" destOrd="0" parTransId="{906CBD99-46E0-473B-81A8-BF7E9FC75453}" sibTransId="{44379853-3962-4B0C-AAB0-170D271EADE5}"/>
    <dgm:cxn modelId="{FDA03C87-5258-4234-BE13-6A3F0FE63E0F}" type="presOf" srcId="{3D51F4E8-5FCD-47DB-82FC-96C7A10BE4D2}" destId="{20A7612D-2EC8-4D27-84CE-96AD8BE5414A}" srcOrd="0" destOrd="3" presId="urn:microsoft.com/office/officeart/2005/8/layout/hList1"/>
    <dgm:cxn modelId="{09E10156-AFA5-4363-8DD0-988AE1DEEE72}" type="presOf" srcId="{922F9DC4-AF2E-418D-9FD5-05F9790E0485}" destId="{8FD442F7-6B93-4B0E-B106-0B9349B5F7B6}" srcOrd="0" destOrd="0" presId="urn:microsoft.com/office/officeart/2005/8/layout/hList1"/>
    <dgm:cxn modelId="{3DCA289E-96A9-4666-BB71-C6A63EB3A97F}" srcId="{922F9DC4-AF2E-418D-9FD5-05F9790E0485}" destId="{5E1B05A8-E5A0-41E6-B51B-993AD228CBBB}" srcOrd="2" destOrd="0" parTransId="{CDCDC1A6-6D30-4571-A961-5E55E92A0E74}" sibTransId="{A149E64D-0293-4A8F-A24D-5963882AC7F4}"/>
    <dgm:cxn modelId="{7A2924FA-BFB2-4C4C-9AE2-4A74E05FD084}" type="presOf" srcId="{93F514DD-D4B1-48BD-BC75-0D1E42D76948}" destId="{16968C85-7A8F-4F27-A572-C0B9D4D2DC97}" srcOrd="0" destOrd="0" presId="urn:microsoft.com/office/officeart/2005/8/layout/hList1"/>
    <dgm:cxn modelId="{D588685A-D778-41BB-96A4-23F988CF2A95}" srcId="{301F1E2E-22F9-4513-AAC5-53592D7258C0}" destId="{036DD208-090F-44D1-8135-4806E7CCC28F}" srcOrd="4" destOrd="0" parTransId="{7EE534F4-7006-4DB4-BD7F-39950B037F8F}" sibTransId="{DB2E7611-D185-4D20-8A62-0E3A3A37833C}"/>
    <dgm:cxn modelId="{D4DFA241-CB8F-4350-AC85-EE247D49F820}" srcId="{922F9DC4-AF2E-418D-9FD5-05F9790E0485}" destId="{B1AA0BBF-F7E5-40F9-9E5E-F85B3942AD40}" srcOrd="4" destOrd="0" parTransId="{7283004A-4703-4DD4-B01B-AC8232FF2B29}" sibTransId="{DA1753EB-2E8B-448F-BF58-49BFC689C45D}"/>
    <dgm:cxn modelId="{29D40617-C918-4F2C-8267-3D0D425E6927}" srcId="{93F514DD-D4B1-48BD-BC75-0D1E42D76948}" destId="{922F9DC4-AF2E-418D-9FD5-05F9790E0485}" srcOrd="0" destOrd="0" parTransId="{25F6AA4E-462B-4D8F-9E34-C3E167F8FC45}" sibTransId="{440155F6-F5A0-4C71-85E8-86E667985AA7}"/>
    <dgm:cxn modelId="{0A40227D-A056-4AC0-80A3-FB114B2836A3}" srcId="{301F1E2E-22F9-4513-AAC5-53592D7258C0}" destId="{A2040F61-A17D-45B5-8CD4-3A72091F9DDF}" srcOrd="5" destOrd="0" parTransId="{DC8206CF-4BD7-4E01-BA5C-3BCF00703515}" sibTransId="{DE15C929-54A8-444E-9A61-91429A8AD9AC}"/>
    <dgm:cxn modelId="{F7992B31-8B07-478B-83FC-6DED1C3625CD}" srcId="{301F1E2E-22F9-4513-AAC5-53592D7258C0}" destId="{B4354640-A88A-4D4F-8D24-4E445571C6A7}" srcOrd="1" destOrd="0" parTransId="{5BD09A96-3834-4FD6-88CE-D03EAC81D49E}" sibTransId="{B56CED37-12A5-439B-AF7A-7C499C19B631}"/>
    <dgm:cxn modelId="{BC0756A3-4EED-44A9-81BF-58982D284AF7}" srcId="{922F9DC4-AF2E-418D-9FD5-05F9790E0485}" destId="{AE0D579C-44FC-4D99-AA49-A6B8B8CF3730}" srcOrd="3" destOrd="0" parTransId="{8D698BB1-059E-4B30-A56D-D0A994C1F94C}" sibTransId="{D398F258-9E81-4529-935F-F185A96B8AE1}"/>
    <dgm:cxn modelId="{2192DC8F-BAEF-48F5-8104-F775BF9451B6}" srcId="{301F1E2E-22F9-4513-AAC5-53592D7258C0}" destId="{3D51F4E8-5FCD-47DB-82FC-96C7A10BE4D2}" srcOrd="3" destOrd="0" parTransId="{D028C659-4D3A-40DD-84BB-0C38B58CB962}" sibTransId="{6956631D-1BC7-4C25-A129-F8795FDA3CBB}"/>
    <dgm:cxn modelId="{4B91D4A7-3633-4F58-9E43-B982D6C9FB9A}" srcId="{301F1E2E-22F9-4513-AAC5-53592D7258C0}" destId="{17DA39D0-9B1C-4806-B2AE-FEB0154780CD}" srcOrd="0" destOrd="0" parTransId="{5325D1A8-B043-4BAE-823D-8467053D6A90}" sibTransId="{B1035ACC-9AD4-4428-8E8A-9ED57CE5E6B9}"/>
    <dgm:cxn modelId="{B02C8366-A113-4239-8643-6D63F8FB4CB8}" type="presOf" srcId="{301F1E2E-22F9-4513-AAC5-53592D7258C0}" destId="{74FDFCE2-9414-471C-BE92-18C8917CABDA}" srcOrd="0" destOrd="0" presId="urn:microsoft.com/office/officeart/2005/8/layout/hList1"/>
    <dgm:cxn modelId="{026BA41D-2783-46EC-BA7F-B7B73ED536B2}" type="presOf" srcId="{57ED163D-26A7-4C81-B980-92EF032EBF92}" destId="{EAA55CF0-5FE6-4E7B-B64F-0487CC9D6689}" srcOrd="0" destOrd="5" presId="urn:microsoft.com/office/officeart/2005/8/layout/hList1"/>
    <dgm:cxn modelId="{98FBCA2A-3072-4EC8-85E0-E5EF5B17878D}" type="presOf" srcId="{A2040F61-A17D-45B5-8CD4-3A72091F9DDF}" destId="{20A7612D-2EC8-4D27-84CE-96AD8BE5414A}" srcOrd="0" destOrd="5" presId="urn:microsoft.com/office/officeart/2005/8/layout/hList1"/>
    <dgm:cxn modelId="{46057926-A860-4611-8AEF-5F2736990721}" type="presOf" srcId="{5E1B05A8-E5A0-41E6-B51B-993AD228CBBB}" destId="{EAA55CF0-5FE6-4E7B-B64F-0487CC9D6689}" srcOrd="0" destOrd="2" presId="urn:microsoft.com/office/officeart/2005/8/layout/hList1"/>
    <dgm:cxn modelId="{36035D26-C2DE-48A9-93B0-838F85C04D48}" type="presOf" srcId="{036DD208-090F-44D1-8135-4806E7CCC28F}" destId="{20A7612D-2EC8-4D27-84CE-96AD8BE5414A}" srcOrd="0" destOrd="4" presId="urn:microsoft.com/office/officeart/2005/8/layout/hList1"/>
    <dgm:cxn modelId="{64235D96-C4B1-4A8B-9D7E-1EA6381E4A66}" type="presOf" srcId="{B4354640-A88A-4D4F-8D24-4E445571C6A7}" destId="{20A7612D-2EC8-4D27-84CE-96AD8BE5414A}" srcOrd="0" destOrd="1" presId="urn:microsoft.com/office/officeart/2005/8/layout/hList1"/>
    <dgm:cxn modelId="{63572729-B0B0-4D42-B665-8969291BEC77}" srcId="{922F9DC4-AF2E-418D-9FD5-05F9790E0485}" destId="{64A0981A-280C-4937-8F0D-1C8C4BFB86A6}" srcOrd="0" destOrd="0" parTransId="{F99DAB00-613A-4B9F-AD3D-7275DA7D54C5}" sibTransId="{95FED499-DEB7-45F8-8F54-71DC398BB17C}"/>
    <dgm:cxn modelId="{2371154E-8347-48C8-8F12-CD9589D248E1}" type="presOf" srcId="{AB0FA684-1C70-4EB4-A1C5-2069E11A6977}" destId="{20A7612D-2EC8-4D27-84CE-96AD8BE5414A}" srcOrd="0" destOrd="2" presId="urn:microsoft.com/office/officeart/2005/8/layout/hList1"/>
    <dgm:cxn modelId="{332E1F45-B6AB-48E6-86DA-CFC3DF7D54FB}" type="presOf" srcId="{3FC7DB01-E744-4270-83EB-582EDBE446E4}" destId="{EAA55CF0-5FE6-4E7B-B64F-0487CC9D6689}" srcOrd="0" destOrd="1" presId="urn:microsoft.com/office/officeart/2005/8/layout/hList1"/>
    <dgm:cxn modelId="{CC65C9D1-39B2-49A2-8FF4-F6FC59A5C4C2}" type="presOf" srcId="{64A0981A-280C-4937-8F0D-1C8C4BFB86A6}" destId="{EAA55CF0-5FE6-4E7B-B64F-0487CC9D6689}" srcOrd="0" destOrd="0" presId="urn:microsoft.com/office/officeart/2005/8/layout/hList1"/>
    <dgm:cxn modelId="{2FAD5620-2FD1-4AF9-B8D3-86A070BE8F7B}" type="presParOf" srcId="{16968C85-7A8F-4F27-A572-C0B9D4D2DC97}" destId="{78E527BE-D2AF-4D00-8384-753E3FAAAE11}" srcOrd="0" destOrd="0" presId="urn:microsoft.com/office/officeart/2005/8/layout/hList1"/>
    <dgm:cxn modelId="{9EDC573E-62B2-4C83-8040-2EBFF1653009}" type="presParOf" srcId="{78E527BE-D2AF-4D00-8384-753E3FAAAE11}" destId="{8FD442F7-6B93-4B0E-B106-0B9349B5F7B6}" srcOrd="0" destOrd="0" presId="urn:microsoft.com/office/officeart/2005/8/layout/hList1"/>
    <dgm:cxn modelId="{64851FAB-7A51-4E28-9334-6D49AC8715EA}" type="presParOf" srcId="{78E527BE-D2AF-4D00-8384-753E3FAAAE11}" destId="{EAA55CF0-5FE6-4E7B-B64F-0487CC9D6689}" srcOrd="1" destOrd="0" presId="urn:microsoft.com/office/officeart/2005/8/layout/hList1"/>
    <dgm:cxn modelId="{EB910200-E91A-4F8F-B2AA-609FB59C1314}" type="presParOf" srcId="{16968C85-7A8F-4F27-A572-C0B9D4D2DC97}" destId="{02E1B096-1446-4075-8E41-0381DFE5498C}" srcOrd="1" destOrd="0" presId="urn:microsoft.com/office/officeart/2005/8/layout/hList1"/>
    <dgm:cxn modelId="{906952AF-393D-4957-A21F-68F0ECB453CB}" type="presParOf" srcId="{16968C85-7A8F-4F27-A572-C0B9D4D2DC97}" destId="{698B3BCA-4A07-4C09-A6B2-55EF80AFF2D2}" srcOrd="2" destOrd="0" presId="urn:microsoft.com/office/officeart/2005/8/layout/hList1"/>
    <dgm:cxn modelId="{8CC46FAC-C6EB-4C29-8D44-74326DE439C7}" type="presParOf" srcId="{698B3BCA-4A07-4C09-A6B2-55EF80AFF2D2}" destId="{74FDFCE2-9414-471C-BE92-18C8917CABDA}" srcOrd="0" destOrd="0" presId="urn:microsoft.com/office/officeart/2005/8/layout/hList1"/>
    <dgm:cxn modelId="{7B6BC74E-ADF1-4B8D-9F26-5422D91553E2}" type="presParOf" srcId="{698B3BCA-4A07-4C09-A6B2-55EF80AFF2D2}" destId="{20A7612D-2EC8-4D27-84CE-96AD8BE541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31F8B6-4AF0-422D-B7AF-C6FB2EE5C419}" type="doc">
      <dgm:prSet loTypeId="urn:diagrams.loki3.com/BracketList+Icon" loCatId="list" qsTypeId="urn:microsoft.com/office/officeart/2005/8/quickstyle/simple1" qsCatId="simple" csTypeId="urn:microsoft.com/office/officeart/2005/8/colors/colorful4" csCatId="colorful" phldr="1"/>
      <dgm:spPr/>
      <dgm:t>
        <a:bodyPr/>
        <a:lstStyle/>
        <a:p>
          <a:endParaRPr lang="en-GB"/>
        </a:p>
      </dgm:t>
    </dgm:pt>
    <dgm:pt modelId="{A5CEB37B-B513-4DAF-BEDC-E88C02577E90}">
      <dgm:prSet phldrT="[Text]" custT="1"/>
      <dgm:spPr/>
      <dgm:t>
        <a:bodyPr/>
        <a:lstStyle/>
        <a:p>
          <a:r>
            <a:rPr lang="fr-FR" sz="4400" b="1" noProof="0" dirty="0" smtClean="0"/>
            <a:t>Sens</a:t>
          </a:r>
          <a:endParaRPr lang="fr-FR" sz="4400" b="1" noProof="0" dirty="0"/>
        </a:p>
      </dgm:t>
    </dgm:pt>
    <dgm:pt modelId="{1CD5F3C7-CA87-4C02-924B-6EFC8AA8BDD5}" type="parTrans" cxnId="{B2B75824-B7ED-4D7E-A890-D04F68C0B9AD}">
      <dgm:prSet/>
      <dgm:spPr/>
      <dgm:t>
        <a:bodyPr/>
        <a:lstStyle/>
        <a:p>
          <a:endParaRPr lang="en-GB"/>
        </a:p>
      </dgm:t>
    </dgm:pt>
    <dgm:pt modelId="{B5EC0A18-F3DB-434F-A3DB-DB57FAE9FAD5}" type="sibTrans" cxnId="{B2B75824-B7ED-4D7E-A890-D04F68C0B9AD}">
      <dgm:prSet/>
      <dgm:spPr/>
      <dgm:t>
        <a:bodyPr/>
        <a:lstStyle/>
        <a:p>
          <a:endParaRPr lang="en-GB"/>
        </a:p>
      </dgm:t>
    </dgm:pt>
    <dgm:pt modelId="{E244549E-9A07-493B-9714-07C5D82F4E47}">
      <dgm:prSet phldrT="[Text]"/>
      <dgm:spPr/>
      <dgm:t>
        <a:bodyPr/>
        <a:lstStyle/>
        <a:p>
          <a:r>
            <a:rPr lang="fr-FR" noProof="0" dirty="0" smtClean="0">
              <a:latin typeface="+mn-lt"/>
              <a:cs typeface="+mn-cs"/>
            </a:rPr>
            <a:t>Composantes</a:t>
          </a:r>
          <a:r>
            <a:rPr lang="en-US" dirty="0" smtClean="0">
              <a:latin typeface="+mn-lt"/>
              <a:cs typeface="+mn-cs"/>
            </a:rPr>
            <a:t> multiples  (interventions )</a:t>
          </a:r>
          <a:endParaRPr lang="en-GB" dirty="0"/>
        </a:p>
      </dgm:t>
    </dgm:pt>
    <dgm:pt modelId="{1162FBCD-8EAE-403B-81BE-0F20BAEAEE19}" type="parTrans" cxnId="{23BC8630-B1CD-4036-ACAD-C58620484DE7}">
      <dgm:prSet/>
      <dgm:spPr/>
      <dgm:t>
        <a:bodyPr/>
        <a:lstStyle/>
        <a:p>
          <a:endParaRPr lang="en-GB"/>
        </a:p>
      </dgm:t>
    </dgm:pt>
    <dgm:pt modelId="{8E485913-2063-495B-AFB0-DCD1BA28F96A}" type="sibTrans" cxnId="{23BC8630-B1CD-4036-ACAD-C58620484DE7}">
      <dgm:prSet/>
      <dgm:spPr/>
      <dgm:t>
        <a:bodyPr/>
        <a:lstStyle/>
        <a:p>
          <a:endParaRPr lang="en-GB"/>
        </a:p>
      </dgm:t>
    </dgm:pt>
    <dgm:pt modelId="{BFA4C4F9-6E2F-4F5F-B56D-EBB5C25BDDC1}">
      <dgm:prSet/>
      <dgm:spPr/>
      <dgm:t>
        <a:bodyPr/>
        <a:lstStyle/>
        <a:p>
          <a:r>
            <a:rPr lang="fr-FR" noProof="0" dirty="0" smtClean="0">
              <a:latin typeface="+mn-lt"/>
              <a:cs typeface="+mn-cs"/>
            </a:rPr>
            <a:t>Plusieurs</a:t>
          </a:r>
          <a:r>
            <a:rPr lang="en-US" dirty="0" smtClean="0">
              <a:latin typeface="+mn-lt"/>
              <a:cs typeface="+mn-cs"/>
            </a:rPr>
            <a:t> </a:t>
          </a:r>
          <a:r>
            <a:rPr lang="fr-FR" noProof="0" dirty="0" smtClean="0">
              <a:latin typeface="+mn-lt"/>
              <a:cs typeface="+mn-cs"/>
            </a:rPr>
            <a:t>niveaux</a:t>
          </a:r>
          <a:r>
            <a:rPr lang="en-US" dirty="0" smtClean="0">
              <a:latin typeface="+mn-lt"/>
              <a:cs typeface="+mn-cs"/>
            </a:rPr>
            <a:t> </a:t>
          </a:r>
          <a:r>
            <a:rPr lang="fr-FR" noProof="0" dirty="0" smtClean="0">
              <a:latin typeface="+mn-lt"/>
              <a:cs typeface="+mn-cs"/>
            </a:rPr>
            <a:t>d’intervention</a:t>
          </a:r>
          <a:endParaRPr lang="fr-FR" noProof="0" dirty="0">
            <a:latin typeface="+mn-lt"/>
            <a:cs typeface="+mn-cs"/>
          </a:endParaRPr>
        </a:p>
      </dgm:t>
    </dgm:pt>
    <dgm:pt modelId="{439D48E2-837B-44A7-AF98-0B33290956C8}" type="parTrans" cxnId="{53564829-3423-4DC5-87DC-B407BB0CA7E4}">
      <dgm:prSet/>
      <dgm:spPr/>
      <dgm:t>
        <a:bodyPr/>
        <a:lstStyle/>
        <a:p>
          <a:endParaRPr lang="en-GB"/>
        </a:p>
      </dgm:t>
    </dgm:pt>
    <dgm:pt modelId="{5165E011-D420-4CAF-BADF-E3586C9C8F58}" type="sibTrans" cxnId="{53564829-3423-4DC5-87DC-B407BB0CA7E4}">
      <dgm:prSet/>
      <dgm:spPr/>
      <dgm:t>
        <a:bodyPr/>
        <a:lstStyle/>
        <a:p>
          <a:endParaRPr lang="en-GB"/>
        </a:p>
      </dgm:t>
    </dgm:pt>
    <dgm:pt modelId="{F0155FDF-368A-4CED-A56B-BD4B9F4BE4A5}">
      <dgm:prSet/>
      <dgm:spPr/>
      <dgm:t>
        <a:bodyPr/>
        <a:lstStyle/>
        <a:p>
          <a:r>
            <a:rPr lang="en-US" dirty="0" smtClean="0">
              <a:latin typeface="+mn-lt"/>
              <a:cs typeface="+mn-cs"/>
            </a:rPr>
            <a:t>Grande </a:t>
          </a:r>
          <a:r>
            <a:rPr lang="fr-FR" noProof="0" dirty="0" smtClean="0">
              <a:latin typeface="+mn-lt"/>
              <a:cs typeface="+mn-cs"/>
            </a:rPr>
            <a:t>nécessité</a:t>
          </a:r>
          <a:r>
            <a:rPr lang="en-US" dirty="0" smtClean="0">
              <a:latin typeface="+mn-lt"/>
              <a:cs typeface="+mn-cs"/>
            </a:rPr>
            <a:t> de coordination entre </a:t>
          </a:r>
          <a:r>
            <a:rPr lang="fr-FR" noProof="0" dirty="0" smtClean="0">
              <a:latin typeface="+mn-lt"/>
              <a:cs typeface="+mn-cs"/>
            </a:rPr>
            <a:t>plusieurs</a:t>
          </a:r>
          <a:r>
            <a:rPr lang="en-US" dirty="0" smtClean="0">
              <a:latin typeface="+mn-lt"/>
              <a:cs typeface="+mn-cs"/>
            </a:rPr>
            <a:t> </a:t>
          </a:r>
          <a:r>
            <a:rPr lang="fr-FR" noProof="0" dirty="0" smtClean="0">
              <a:latin typeface="+mn-lt"/>
              <a:cs typeface="+mn-cs"/>
            </a:rPr>
            <a:t>systèmes</a:t>
          </a:r>
          <a:endParaRPr lang="fr-FR" noProof="0" dirty="0">
            <a:latin typeface="+mn-lt"/>
            <a:cs typeface="+mn-cs"/>
          </a:endParaRPr>
        </a:p>
      </dgm:t>
    </dgm:pt>
    <dgm:pt modelId="{3AA53A7D-F6E9-4680-A4F0-08A1C2F1967B}" type="parTrans" cxnId="{1CADC628-E019-4D4C-986D-9B4233903DD2}">
      <dgm:prSet/>
      <dgm:spPr/>
      <dgm:t>
        <a:bodyPr/>
        <a:lstStyle/>
        <a:p>
          <a:endParaRPr lang="en-GB"/>
        </a:p>
      </dgm:t>
    </dgm:pt>
    <dgm:pt modelId="{39A7D450-A5E5-40A7-A633-A15360B0973B}" type="sibTrans" cxnId="{1CADC628-E019-4D4C-986D-9B4233903DD2}">
      <dgm:prSet/>
      <dgm:spPr/>
      <dgm:t>
        <a:bodyPr/>
        <a:lstStyle/>
        <a:p>
          <a:endParaRPr lang="en-GB"/>
        </a:p>
      </dgm:t>
    </dgm:pt>
    <dgm:pt modelId="{9B808784-0252-4B77-866C-C7F62DED1B77}">
      <dgm:prSet/>
      <dgm:spPr/>
      <dgm:t>
        <a:bodyPr/>
        <a:lstStyle/>
        <a:p>
          <a:r>
            <a:rPr lang="fr-FR" dirty="0" smtClean="0"/>
            <a:t>Hétérogénéité des besoins et des mécanismes</a:t>
          </a:r>
          <a:endParaRPr lang="en-US" dirty="0">
            <a:latin typeface="+mn-lt"/>
            <a:cs typeface="+mn-cs"/>
          </a:endParaRPr>
        </a:p>
      </dgm:t>
    </dgm:pt>
    <dgm:pt modelId="{27B8AC23-F55C-4CA7-90BA-93597CB9C98F}" type="parTrans" cxnId="{61FE65D5-3131-410F-97F6-5D7A46CABB38}">
      <dgm:prSet/>
      <dgm:spPr/>
      <dgm:t>
        <a:bodyPr/>
        <a:lstStyle/>
        <a:p>
          <a:endParaRPr lang="en-GB"/>
        </a:p>
      </dgm:t>
    </dgm:pt>
    <dgm:pt modelId="{D695F5CA-6345-46F3-9DFB-FEA20BA01911}" type="sibTrans" cxnId="{61FE65D5-3131-410F-97F6-5D7A46CABB38}">
      <dgm:prSet/>
      <dgm:spPr/>
      <dgm:t>
        <a:bodyPr/>
        <a:lstStyle/>
        <a:p>
          <a:endParaRPr lang="en-GB"/>
        </a:p>
      </dgm:t>
    </dgm:pt>
    <dgm:pt modelId="{C6B4EB4E-9B2E-4499-8CC2-52664671EB56}">
      <dgm:prSet/>
      <dgm:spPr/>
      <dgm:t>
        <a:bodyPr/>
        <a:lstStyle/>
        <a:p>
          <a:r>
            <a:rPr lang="fr-FR" noProof="0" dirty="0" smtClean="0">
              <a:latin typeface="+mn-lt"/>
              <a:cs typeface="+mn-cs"/>
            </a:rPr>
            <a:t>Chemins</a:t>
          </a:r>
          <a:r>
            <a:rPr lang="en-US" dirty="0" smtClean="0">
              <a:latin typeface="+mn-lt"/>
              <a:cs typeface="+mn-cs"/>
            </a:rPr>
            <a:t> </a:t>
          </a:r>
          <a:r>
            <a:rPr lang="fr-FR" noProof="0" dirty="0" smtClean="0">
              <a:latin typeface="+mn-lt"/>
              <a:cs typeface="+mn-cs"/>
            </a:rPr>
            <a:t>complexes/contextes</a:t>
          </a:r>
          <a:r>
            <a:rPr lang="en-US" dirty="0" smtClean="0">
              <a:latin typeface="+mn-lt"/>
              <a:cs typeface="+mn-cs"/>
            </a:rPr>
            <a:t> complexes</a:t>
          </a:r>
          <a:endParaRPr lang="en-US" dirty="0">
            <a:latin typeface="+mn-lt"/>
            <a:cs typeface="+mn-cs"/>
          </a:endParaRPr>
        </a:p>
      </dgm:t>
    </dgm:pt>
    <dgm:pt modelId="{E284F5A7-AC83-4DFF-8FA1-D47ED455AB9E}" type="parTrans" cxnId="{C7B56F81-0E8E-4014-A3F4-9144C5DDDD33}">
      <dgm:prSet/>
      <dgm:spPr/>
      <dgm:t>
        <a:bodyPr/>
        <a:lstStyle/>
        <a:p>
          <a:endParaRPr lang="en-GB"/>
        </a:p>
      </dgm:t>
    </dgm:pt>
    <dgm:pt modelId="{1064C591-ECD0-4585-87CD-264564FFE577}" type="sibTrans" cxnId="{C7B56F81-0E8E-4014-A3F4-9144C5DDDD33}">
      <dgm:prSet/>
      <dgm:spPr/>
      <dgm:t>
        <a:bodyPr/>
        <a:lstStyle/>
        <a:p>
          <a:endParaRPr lang="en-GB"/>
        </a:p>
      </dgm:t>
    </dgm:pt>
    <dgm:pt modelId="{55343927-2651-40AE-A076-FA9CDD28BC56}" type="pres">
      <dgm:prSet presAssocID="{7131F8B6-4AF0-422D-B7AF-C6FB2EE5C419}" presName="Name0" presStyleCnt="0">
        <dgm:presLayoutVars>
          <dgm:dir/>
          <dgm:animLvl val="lvl"/>
          <dgm:resizeHandles val="exact"/>
        </dgm:presLayoutVars>
      </dgm:prSet>
      <dgm:spPr/>
      <dgm:t>
        <a:bodyPr/>
        <a:lstStyle/>
        <a:p>
          <a:endParaRPr lang="en-GB"/>
        </a:p>
      </dgm:t>
    </dgm:pt>
    <dgm:pt modelId="{EC488B5F-ACED-423D-B528-EC596DD3F180}" type="pres">
      <dgm:prSet presAssocID="{A5CEB37B-B513-4DAF-BEDC-E88C02577E90}" presName="linNode" presStyleCnt="0"/>
      <dgm:spPr/>
    </dgm:pt>
    <dgm:pt modelId="{3F0F8519-F2F2-4659-AABE-A70237F99108}" type="pres">
      <dgm:prSet presAssocID="{A5CEB37B-B513-4DAF-BEDC-E88C02577E90}" presName="parTx" presStyleLbl="revTx" presStyleIdx="0" presStyleCnt="1">
        <dgm:presLayoutVars>
          <dgm:chMax val="1"/>
          <dgm:bulletEnabled val="1"/>
        </dgm:presLayoutVars>
      </dgm:prSet>
      <dgm:spPr/>
      <dgm:t>
        <a:bodyPr/>
        <a:lstStyle/>
        <a:p>
          <a:endParaRPr lang="en-GB"/>
        </a:p>
      </dgm:t>
    </dgm:pt>
    <dgm:pt modelId="{8ECF1EE3-9397-4190-9526-9627D785418D}" type="pres">
      <dgm:prSet presAssocID="{A5CEB37B-B513-4DAF-BEDC-E88C02577E90}" presName="bracket" presStyleLbl="parChTrans1D1" presStyleIdx="0" presStyleCnt="1"/>
      <dgm:spPr/>
    </dgm:pt>
    <dgm:pt modelId="{87852592-A012-4F14-B9BC-16B84B874C7F}" type="pres">
      <dgm:prSet presAssocID="{A5CEB37B-B513-4DAF-BEDC-E88C02577E90}" presName="spH" presStyleCnt="0"/>
      <dgm:spPr/>
    </dgm:pt>
    <dgm:pt modelId="{3CE8AFC6-5360-4ECB-9225-44C45D356ECC}" type="pres">
      <dgm:prSet presAssocID="{A5CEB37B-B513-4DAF-BEDC-E88C02577E90}" presName="desTx" presStyleLbl="node1" presStyleIdx="0" presStyleCnt="1" custScaleX="106752">
        <dgm:presLayoutVars>
          <dgm:bulletEnabled val="1"/>
        </dgm:presLayoutVars>
      </dgm:prSet>
      <dgm:spPr/>
      <dgm:t>
        <a:bodyPr/>
        <a:lstStyle/>
        <a:p>
          <a:endParaRPr lang="en-GB"/>
        </a:p>
      </dgm:t>
    </dgm:pt>
  </dgm:ptLst>
  <dgm:cxnLst>
    <dgm:cxn modelId="{3FCFF3D3-DDE5-4ECB-BB83-1682314B876D}" type="presOf" srcId="{7131F8B6-4AF0-422D-B7AF-C6FB2EE5C419}" destId="{55343927-2651-40AE-A076-FA9CDD28BC56}" srcOrd="0" destOrd="0" presId="urn:diagrams.loki3.com/BracketList+Icon"/>
    <dgm:cxn modelId="{53564829-3423-4DC5-87DC-B407BB0CA7E4}" srcId="{A5CEB37B-B513-4DAF-BEDC-E88C02577E90}" destId="{BFA4C4F9-6E2F-4F5F-B56D-EBB5C25BDDC1}" srcOrd="1" destOrd="0" parTransId="{439D48E2-837B-44A7-AF98-0B33290956C8}" sibTransId="{5165E011-D420-4CAF-BADF-E3586C9C8F58}"/>
    <dgm:cxn modelId="{E02C5B82-412A-4743-A956-963CE2D24CE5}" type="presOf" srcId="{A5CEB37B-B513-4DAF-BEDC-E88C02577E90}" destId="{3F0F8519-F2F2-4659-AABE-A70237F99108}" srcOrd="0" destOrd="0" presId="urn:diagrams.loki3.com/BracketList+Icon"/>
    <dgm:cxn modelId="{1CADC628-E019-4D4C-986D-9B4233903DD2}" srcId="{A5CEB37B-B513-4DAF-BEDC-E88C02577E90}" destId="{F0155FDF-368A-4CED-A56B-BD4B9F4BE4A5}" srcOrd="2" destOrd="0" parTransId="{3AA53A7D-F6E9-4680-A4F0-08A1C2F1967B}" sibTransId="{39A7D450-A5E5-40A7-A633-A15360B0973B}"/>
    <dgm:cxn modelId="{22ABE722-09AD-4779-8814-A4F89F7FA4C1}" type="presOf" srcId="{BFA4C4F9-6E2F-4F5F-B56D-EBB5C25BDDC1}" destId="{3CE8AFC6-5360-4ECB-9225-44C45D356ECC}" srcOrd="0" destOrd="1" presId="urn:diagrams.loki3.com/BracketList+Icon"/>
    <dgm:cxn modelId="{C7B56F81-0E8E-4014-A3F4-9144C5DDDD33}" srcId="{A5CEB37B-B513-4DAF-BEDC-E88C02577E90}" destId="{C6B4EB4E-9B2E-4499-8CC2-52664671EB56}" srcOrd="4" destOrd="0" parTransId="{E284F5A7-AC83-4DFF-8FA1-D47ED455AB9E}" sibTransId="{1064C591-ECD0-4585-87CD-264564FFE577}"/>
    <dgm:cxn modelId="{B23E0993-E46F-4952-9750-4C1BF4EB83F5}" type="presOf" srcId="{E244549E-9A07-493B-9714-07C5D82F4E47}" destId="{3CE8AFC6-5360-4ECB-9225-44C45D356ECC}" srcOrd="0" destOrd="0" presId="urn:diagrams.loki3.com/BracketList+Icon"/>
    <dgm:cxn modelId="{B2B75824-B7ED-4D7E-A890-D04F68C0B9AD}" srcId="{7131F8B6-4AF0-422D-B7AF-C6FB2EE5C419}" destId="{A5CEB37B-B513-4DAF-BEDC-E88C02577E90}" srcOrd="0" destOrd="0" parTransId="{1CD5F3C7-CA87-4C02-924B-6EFC8AA8BDD5}" sibTransId="{B5EC0A18-F3DB-434F-A3DB-DB57FAE9FAD5}"/>
    <dgm:cxn modelId="{A4EAF9D8-F750-4D2D-BD1C-D180B3A4A4E8}" type="presOf" srcId="{C6B4EB4E-9B2E-4499-8CC2-52664671EB56}" destId="{3CE8AFC6-5360-4ECB-9225-44C45D356ECC}" srcOrd="0" destOrd="4" presId="urn:diagrams.loki3.com/BracketList+Icon"/>
    <dgm:cxn modelId="{C9B6364D-21DD-440E-8ACF-D901E0C2B3A7}" type="presOf" srcId="{F0155FDF-368A-4CED-A56B-BD4B9F4BE4A5}" destId="{3CE8AFC6-5360-4ECB-9225-44C45D356ECC}" srcOrd="0" destOrd="2" presId="urn:diagrams.loki3.com/BracketList+Icon"/>
    <dgm:cxn modelId="{61FE65D5-3131-410F-97F6-5D7A46CABB38}" srcId="{A5CEB37B-B513-4DAF-BEDC-E88C02577E90}" destId="{9B808784-0252-4B77-866C-C7F62DED1B77}" srcOrd="3" destOrd="0" parTransId="{27B8AC23-F55C-4CA7-90BA-93597CB9C98F}" sibTransId="{D695F5CA-6345-46F3-9DFB-FEA20BA01911}"/>
    <dgm:cxn modelId="{23BC8630-B1CD-4036-ACAD-C58620484DE7}" srcId="{A5CEB37B-B513-4DAF-BEDC-E88C02577E90}" destId="{E244549E-9A07-493B-9714-07C5D82F4E47}" srcOrd="0" destOrd="0" parTransId="{1162FBCD-8EAE-403B-81BE-0F20BAEAEE19}" sibTransId="{8E485913-2063-495B-AFB0-DCD1BA28F96A}"/>
    <dgm:cxn modelId="{DCC63BDC-7F33-49BF-8D48-A2A2C90386DE}" type="presOf" srcId="{9B808784-0252-4B77-866C-C7F62DED1B77}" destId="{3CE8AFC6-5360-4ECB-9225-44C45D356ECC}" srcOrd="0" destOrd="3" presId="urn:diagrams.loki3.com/BracketList+Icon"/>
    <dgm:cxn modelId="{C51FBD2D-6152-4319-BDA1-CCDFCEFC4C73}" type="presParOf" srcId="{55343927-2651-40AE-A076-FA9CDD28BC56}" destId="{EC488B5F-ACED-423D-B528-EC596DD3F180}" srcOrd="0" destOrd="0" presId="urn:diagrams.loki3.com/BracketList+Icon"/>
    <dgm:cxn modelId="{B5D61A49-45CB-4AA1-B3DA-B62B9E036CC4}" type="presParOf" srcId="{EC488B5F-ACED-423D-B528-EC596DD3F180}" destId="{3F0F8519-F2F2-4659-AABE-A70237F99108}" srcOrd="0" destOrd="0" presId="urn:diagrams.loki3.com/BracketList+Icon"/>
    <dgm:cxn modelId="{132C5B4C-81EF-4675-949F-5BCEC389B4E7}" type="presParOf" srcId="{EC488B5F-ACED-423D-B528-EC596DD3F180}" destId="{8ECF1EE3-9397-4190-9526-9627D785418D}" srcOrd="1" destOrd="0" presId="urn:diagrams.loki3.com/BracketList+Icon"/>
    <dgm:cxn modelId="{70E710DE-9AC5-47D4-8F6F-AA646A1A97DA}" type="presParOf" srcId="{EC488B5F-ACED-423D-B528-EC596DD3F180}" destId="{87852592-A012-4F14-B9BC-16B84B874C7F}" srcOrd="2" destOrd="0" presId="urn:diagrams.loki3.com/BracketList+Icon"/>
    <dgm:cxn modelId="{187645C5-954C-469A-A113-FB94192B126F}" type="presParOf" srcId="{EC488B5F-ACED-423D-B528-EC596DD3F180}" destId="{3CE8AFC6-5360-4ECB-9225-44C45D356ECC}"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E08D02E-4949-43A9-8D07-80060807BDE9}"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GB"/>
        </a:p>
      </dgm:t>
    </dgm:pt>
    <dgm:pt modelId="{1FD46970-864C-4820-B821-3609D2299CAF}">
      <dgm:prSet phldrT="[Text]"/>
      <dgm:spPr/>
      <dgm:t>
        <a:bodyPr/>
        <a:lstStyle/>
        <a:p>
          <a:r>
            <a:rPr lang="fr-FR" dirty="0" smtClean="0"/>
            <a:t>Peu de </a:t>
          </a:r>
          <a:r>
            <a:rPr lang="fr-FR" dirty="0" err="1" smtClean="0"/>
            <a:t>SdTP</a:t>
          </a:r>
          <a:r>
            <a:rPr lang="fr-FR" dirty="0" smtClean="0"/>
            <a:t> à grande échelle documentées pour aborder </a:t>
          </a:r>
          <a:r>
            <a:rPr lang="fr-FR" b="1" u="sng" dirty="0" smtClean="0"/>
            <a:t>explicitement et systématiquement </a:t>
          </a:r>
          <a:r>
            <a:rPr lang="fr-FR" dirty="0" smtClean="0"/>
            <a:t>les DSS/ISS </a:t>
          </a:r>
          <a:endParaRPr lang="en-GB" dirty="0"/>
        </a:p>
      </dgm:t>
    </dgm:pt>
    <dgm:pt modelId="{72A1BB4E-8EC8-42EA-93BA-7AC506B83FCF}" type="parTrans" cxnId="{3A7544E5-F76C-470C-A6F2-82F3ADDF58AD}">
      <dgm:prSet/>
      <dgm:spPr/>
      <dgm:t>
        <a:bodyPr/>
        <a:lstStyle/>
        <a:p>
          <a:endParaRPr lang="en-GB"/>
        </a:p>
      </dgm:t>
    </dgm:pt>
    <dgm:pt modelId="{AE9C487D-29CD-438D-92DC-053DBD3CE81B}" type="sibTrans" cxnId="{3A7544E5-F76C-470C-A6F2-82F3ADDF58AD}">
      <dgm:prSet/>
      <dgm:spPr/>
      <dgm:t>
        <a:bodyPr/>
        <a:lstStyle/>
        <a:p>
          <a:endParaRPr lang="en-GB"/>
        </a:p>
      </dgm:t>
    </dgm:pt>
    <dgm:pt modelId="{4DFC4520-3119-4AE2-AB62-C8648E8C6B7A}">
      <dgm:prSet/>
      <dgm:spPr/>
      <dgm:t>
        <a:bodyPr/>
        <a:lstStyle/>
        <a:p>
          <a:r>
            <a:rPr lang="fr-CH" dirty="0" smtClean="0"/>
            <a:t>Toutefois, existence d’expériences importantes dans les programmes :</a:t>
          </a:r>
          <a:endParaRPr lang="en-GB" dirty="0" smtClean="0"/>
        </a:p>
      </dgm:t>
    </dgm:pt>
    <dgm:pt modelId="{BA71ACAF-1DFA-4DD1-A18C-AD8F621C217A}" type="parTrans" cxnId="{3153CB45-7388-478C-8746-F938A7DACEF2}">
      <dgm:prSet/>
      <dgm:spPr/>
      <dgm:t>
        <a:bodyPr/>
        <a:lstStyle/>
        <a:p>
          <a:endParaRPr lang="en-GB"/>
        </a:p>
      </dgm:t>
    </dgm:pt>
    <dgm:pt modelId="{EA5C33B7-8ECD-400A-A906-1340C9CF0691}" type="sibTrans" cxnId="{3153CB45-7388-478C-8746-F938A7DACEF2}">
      <dgm:prSet/>
      <dgm:spPr/>
      <dgm:t>
        <a:bodyPr/>
        <a:lstStyle/>
        <a:p>
          <a:endParaRPr lang="en-GB"/>
        </a:p>
      </dgm:t>
    </dgm:pt>
    <dgm:pt modelId="{B460CCB6-3B00-40D1-B4C8-1857DC81181B}">
      <dgm:prSet/>
      <dgm:spPr/>
      <dgm:t>
        <a:bodyPr anchor="ctr" anchorCtr="0"/>
        <a:lstStyle/>
        <a:p>
          <a:r>
            <a:rPr lang="fr-FR" dirty="0" smtClean="0"/>
            <a:t>VIH/SIDA (approche des droits, participation sociale) </a:t>
          </a:r>
          <a:endParaRPr lang="en-GB" dirty="0" smtClean="0"/>
        </a:p>
      </dgm:t>
    </dgm:pt>
    <dgm:pt modelId="{76EDAEA2-115A-4A37-B903-CC8FE2A0C0AB}" type="parTrans" cxnId="{176DA134-BAB7-461B-BE5E-64A635EEC3DF}">
      <dgm:prSet/>
      <dgm:spPr/>
      <dgm:t>
        <a:bodyPr/>
        <a:lstStyle/>
        <a:p>
          <a:endParaRPr lang="en-GB"/>
        </a:p>
      </dgm:t>
    </dgm:pt>
    <dgm:pt modelId="{AA3B7A17-2C0D-4825-95B3-59F61B2C6C42}" type="sibTrans" cxnId="{176DA134-BAB7-461B-BE5E-64A635EEC3DF}">
      <dgm:prSet/>
      <dgm:spPr/>
      <dgm:t>
        <a:bodyPr/>
        <a:lstStyle/>
        <a:p>
          <a:endParaRPr lang="en-GB"/>
        </a:p>
      </dgm:t>
    </dgm:pt>
    <dgm:pt modelId="{AB87E71A-DF07-428A-8B3F-FB8654A5DD69}">
      <dgm:prSet/>
      <dgm:spPr/>
      <dgm:t>
        <a:bodyPr/>
        <a:lstStyle/>
        <a:p>
          <a:r>
            <a:rPr lang="fr-FR" dirty="0" smtClean="0"/>
            <a:t>Lutte contre les helminthes (agriculture, sources d'eau et développement urbain) </a:t>
          </a:r>
          <a:endParaRPr lang="en-GB" dirty="0" smtClean="0"/>
        </a:p>
      </dgm:t>
    </dgm:pt>
    <dgm:pt modelId="{C39895C1-D765-464C-AE90-34AFD8B36BE2}" type="parTrans" cxnId="{E4EDA1CD-D47E-47B1-824F-D837790A131F}">
      <dgm:prSet/>
      <dgm:spPr/>
      <dgm:t>
        <a:bodyPr/>
        <a:lstStyle/>
        <a:p>
          <a:endParaRPr lang="en-GB"/>
        </a:p>
      </dgm:t>
    </dgm:pt>
    <dgm:pt modelId="{02FDDC41-C048-4C76-905D-0A09014849C9}" type="sibTrans" cxnId="{E4EDA1CD-D47E-47B1-824F-D837790A131F}">
      <dgm:prSet/>
      <dgm:spPr/>
      <dgm:t>
        <a:bodyPr/>
        <a:lstStyle/>
        <a:p>
          <a:endParaRPr lang="en-GB"/>
        </a:p>
      </dgm:t>
    </dgm:pt>
    <dgm:pt modelId="{5C431590-3D59-4CD4-B1D7-2AD6E0F634FC}">
      <dgm:prSet/>
      <dgm:spPr/>
      <dgm:t>
        <a:bodyPr anchor="ctr" anchorCtr="0"/>
        <a:lstStyle/>
        <a:p>
          <a:r>
            <a:rPr lang="fr-FR" noProof="0" dirty="0" smtClean="0"/>
            <a:t>Santé mentale </a:t>
          </a:r>
          <a:r>
            <a:rPr lang="en-GB" dirty="0" smtClean="0"/>
            <a:t>et nutrition </a:t>
          </a:r>
        </a:p>
      </dgm:t>
    </dgm:pt>
    <dgm:pt modelId="{A684D41B-6C8C-4BBE-8E4B-1703D475149A}" type="parTrans" cxnId="{440FB55D-1E5D-4709-BEB2-231B58C7F628}">
      <dgm:prSet/>
      <dgm:spPr/>
      <dgm:t>
        <a:bodyPr/>
        <a:lstStyle/>
        <a:p>
          <a:endParaRPr lang="en-GB"/>
        </a:p>
      </dgm:t>
    </dgm:pt>
    <dgm:pt modelId="{31505AA8-FD77-4DC5-9924-E34558E4965B}" type="sibTrans" cxnId="{440FB55D-1E5D-4709-BEB2-231B58C7F628}">
      <dgm:prSet/>
      <dgm:spPr/>
      <dgm:t>
        <a:bodyPr/>
        <a:lstStyle/>
        <a:p>
          <a:endParaRPr lang="en-GB"/>
        </a:p>
      </dgm:t>
    </dgm:pt>
    <dgm:pt modelId="{8F766189-A4AC-4072-BADC-B9A4ED0CF6D8}">
      <dgm:prSet/>
      <dgm:spPr/>
      <dgm:t>
        <a:bodyPr anchor="ctr" anchorCtr="0"/>
        <a:lstStyle/>
        <a:p>
          <a:r>
            <a:rPr lang="fr-FR" noProof="0" dirty="0" smtClean="0"/>
            <a:t>Réduction</a:t>
          </a:r>
          <a:r>
            <a:rPr lang="en-GB" dirty="0" smtClean="0"/>
            <a:t> de la </a:t>
          </a:r>
          <a:r>
            <a:rPr lang="fr-FR" noProof="0" dirty="0" smtClean="0"/>
            <a:t>pauvreté</a:t>
          </a:r>
          <a:r>
            <a:rPr lang="en-GB" dirty="0" smtClean="0"/>
            <a:t>/SWAPS (</a:t>
          </a:r>
          <a:r>
            <a:rPr lang="fr-FR" noProof="0" dirty="0" smtClean="0"/>
            <a:t>microcrédits</a:t>
          </a:r>
          <a:r>
            <a:rPr lang="en-GB" dirty="0" smtClean="0"/>
            <a:t> &amp; santé)</a:t>
          </a:r>
          <a:endParaRPr lang="en-GB" dirty="0"/>
        </a:p>
      </dgm:t>
    </dgm:pt>
    <dgm:pt modelId="{37018918-38AA-4E5D-B68B-99064E98E4E7}" type="parTrans" cxnId="{B80585A7-BAAE-4C94-BCA2-AC5DAADFB8C9}">
      <dgm:prSet/>
      <dgm:spPr/>
      <dgm:t>
        <a:bodyPr/>
        <a:lstStyle/>
        <a:p>
          <a:endParaRPr lang="en-GB"/>
        </a:p>
      </dgm:t>
    </dgm:pt>
    <dgm:pt modelId="{921D4EFE-21C5-427F-99A6-A535542E4FDF}" type="sibTrans" cxnId="{B80585A7-BAAE-4C94-BCA2-AC5DAADFB8C9}">
      <dgm:prSet/>
      <dgm:spPr/>
      <dgm:t>
        <a:bodyPr/>
        <a:lstStyle/>
        <a:p>
          <a:endParaRPr lang="en-GB"/>
        </a:p>
      </dgm:t>
    </dgm:pt>
    <dgm:pt modelId="{06A845F3-A25C-4CC5-A2D7-C5542C7CDB3E}">
      <dgm:prSet/>
      <dgm:spPr/>
      <dgm:t>
        <a:bodyPr/>
        <a:lstStyle/>
        <a:p>
          <a:r>
            <a:rPr lang="en-GB" dirty="0" smtClean="0"/>
            <a:t>2</a:t>
          </a:r>
        </a:p>
      </dgm:t>
    </dgm:pt>
    <dgm:pt modelId="{CD12F8C7-4DAB-46EA-B6DA-356950CABD3C}" type="parTrans" cxnId="{573DBC51-04B1-455B-8440-E19CB2DA1006}">
      <dgm:prSet/>
      <dgm:spPr/>
      <dgm:t>
        <a:bodyPr/>
        <a:lstStyle/>
        <a:p>
          <a:endParaRPr lang="en-GB"/>
        </a:p>
      </dgm:t>
    </dgm:pt>
    <dgm:pt modelId="{43E67C7A-825A-4345-9DA5-D635B7BED259}" type="sibTrans" cxnId="{573DBC51-04B1-455B-8440-E19CB2DA1006}">
      <dgm:prSet/>
      <dgm:spPr/>
      <dgm:t>
        <a:bodyPr/>
        <a:lstStyle/>
        <a:p>
          <a:endParaRPr lang="en-GB"/>
        </a:p>
      </dgm:t>
    </dgm:pt>
    <dgm:pt modelId="{C1BEF983-11FA-4EB8-89BB-30BDE664C5CC}">
      <dgm:prSet/>
      <dgm:spPr/>
      <dgm:t>
        <a:bodyPr/>
        <a:lstStyle/>
        <a:p>
          <a:r>
            <a:rPr lang="en-GB" dirty="0" smtClean="0"/>
            <a:t>3</a:t>
          </a:r>
        </a:p>
      </dgm:t>
    </dgm:pt>
    <dgm:pt modelId="{16BF72A0-936B-4B5F-BDD9-95A372902BEC}" type="parTrans" cxnId="{21DD407E-9D2D-43EA-B3D9-05D8274B48DB}">
      <dgm:prSet/>
      <dgm:spPr/>
      <dgm:t>
        <a:bodyPr/>
        <a:lstStyle/>
        <a:p>
          <a:endParaRPr lang="en-GB"/>
        </a:p>
      </dgm:t>
    </dgm:pt>
    <dgm:pt modelId="{9AF8E2C3-6EFF-417E-ABA0-A178A3E53350}" type="sibTrans" cxnId="{21DD407E-9D2D-43EA-B3D9-05D8274B48DB}">
      <dgm:prSet/>
      <dgm:spPr/>
      <dgm:t>
        <a:bodyPr/>
        <a:lstStyle/>
        <a:p>
          <a:endParaRPr lang="en-GB"/>
        </a:p>
      </dgm:t>
    </dgm:pt>
    <dgm:pt modelId="{EC24CC8C-D047-44AE-9151-A0590566FD84}">
      <dgm:prSet/>
      <dgm:spPr/>
      <dgm:t>
        <a:bodyPr/>
        <a:lstStyle/>
        <a:p>
          <a:r>
            <a:rPr lang="en-GB" dirty="0" smtClean="0"/>
            <a:t>4</a:t>
          </a:r>
        </a:p>
      </dgm:t>
    </dgm:pt>
    <dgm:pt modelId="{695C4D83-CA78-4D8E-941F-CAC4F80E8A07}" type="parTrans" cxnId="{8895DD19-1508-4D2F-842C-4C2B9DC6587D}">
      <dgm:prSet/>
      <dgm:spPr/>
      <dgm:t>
        <a:bodyPr/>
        <a:lstStyle/>
        <a:p>
          <a:endParaRPr lang="en-GB"/>
        </a:p>
      </dgm:t>
    </dgm:pt>
    <dgm:pt modelId="{9F66BBD7-B18E-40FE-961B-153994131F31}" type="sibTrans" cxnId="{8895DD19-1508-4D2F-842C-4C2B9DC6587D}">
      <dgm:prSet/>
      <dgm:spPr/>
      <dgm:t>
        <a:bodyPr/>
        <a:lstStyle/>
        <a:p>
          <a:endParaRPr lang="en-GB"/>
        </a:p>
      </dgm:t>
    </dgm:pt>
    <dgm:pt modelId="{648609BA-5403-4483-B092-E7489D5C0CD8}">
      <dgm:prSet/>
      <dgm:spPr/>
      <dgm:t>
        <a:bodyPr/>
        <a:lstStyle/>
        <a:p>
          <a:r>
            <a:rPr lang="en-GB" dirty="0" smtClean="0"/>
            <a:t>5</a:t>
          </a:r>
        </a:p>
      </dgm:t>
    </dgm:pt>
    <dgm:pt modelId="{6515E67B-055B-4AC3-BEE4-3BC86F8B3CE7}" type="parTrans" cxnId="{170CAE02-695C-4265-8FBF-77E825D380D2}">
      <dgm:prSet/>
      <dgm:spPr/>
      <dgm:t>
        <a:bodyPr/>
        <a:lstStyle/>
        <a:p>
          <a:endParaRPr lang="en-GB"/>
        </a:p>
      </dgm:t>
    </dgm:pt>
    <dgm:pt modelId="{FD66604D-9F48-4F1C-A5E2-D4FBC1181A10}" type="sibTrans" cxnId="{170CAE02-695C-4265-8FBF-77E825D380D2}">
      <dgm:prSet/>
      <dgm:spPr/>
      <dgm:t>
        <a:bodyPr/>
        <a:lstStyle/>
        <a:p>
          <a:endParaRPr lang="en-GB"/>
        </a:p>
      </dgm:t>
    </dgm:pt>
    <dgm:pt modelId="{828D373C-F70D-4948-90AF-9496DFD7BF87}">
      <dgm:prSet/>
      <dgm:spPr/>
      <dgm:t>
        <a:bodyPr/>
        <a:lstStyle/>
        <a:p>
          <a:r>
            <a:rPr lang="en-GB" dirty="0" smtClean="0"/>
            <a:t>6</a:t>
          </a:r>
          <a:endParaRPr lang="en-GB" dirty="0"/>
        </a:p>
      </dgm:t>
    </dgm:pt>
    <dgm:pt modelId="{9C70807A-34AC-453D-8002-115410FEBD37}" type="parTrans" cxnId="{C9884B41-6A33-4D97-9AB6-78F370D6143D}">
      <dgm:prSet/>
      <dgm:spPr/>
      <dgm:t>
        <a:bodyPr/>
        <a:lstStyle/>
        <a:p>
          <a:endParaRPr lang="en-GB"/>
        </a:p>
      </dgm:t>
    </dgm:pt>
    <dgm:pt modelId="{72267590-E957-4107-BD73-1B9CD80D24C5}" type="sibTrans" cxnId="{C9884B41-6A33-4D97-9AB6-78F370D6143D}">
      <dgm:prSet/>
      <dgm:spPr/>
      <dgm:t>
        <a:bodyPr/>
        <a:lstStyle/>
        <a:p>
          <a:endParaRPr lang="en-GB"/>
        </a:p>
      </dgm:t>
    </dgm:pt>
    <dgm:pt modelId="{7063B7AA-5DA1-4764-A689-9C3AEA723752}">
      <dgm:prSet phldrT="[Text]"/>
      <dgm:spPr/>
      <dgm:t>
        <a:bodyPr/>
        <a:lstStyle/>
        <a:p>
          <a:r>
            <a:rPr lang="en-GB" dirty="0" smtClean="0"/>
            <a:t>1</a:t>
          </a:r>
          <a:endParaRPr lang="en-GB" dirty="0"/>
        </a:p>
      </dgm:t>
    </dgm:pt>
    <dgm:pt modelId="{D9184A24-EC99-46EA-9094-8F927F69345B}" type="parTrans" cxnId="{94D7193B-CD0F-4A80-9C6E-5B3E137BE8EC}">
      <dgm:prSet/>
      <dgm:spPr/>
      <dgm:t>
        <a:bodyPr/>
        <a:lstStyle/>
        <a:p>
          <a:endParaRPr lang="en-GB"/>
        </a:p>
      </dgm:t>
    </dgm:pt>
    <dgm:pt modelId="{902D068D-1632-4DD7-A87E-2FD94ED79ADB}" type="sibTrans" cxnId="{94D7193B-CD0F-4A80-9C6E-5B3E137BE8EC}">
      <dgm:prSet/>
      <dgm:spPr/>
      <dgm:t>
        <a:bodyPr/>
        <a:lstStyle/>
        <a:p>
          <a:endParaRPr lang="en-GB"/>
        </a:p>
      </dgm:t>
    </dgm:pt>
    <dgm:pt modelId="{F79900E5-9E3A-4E4F-B679-ADD9288BA26F}" type="pres">
      <dgm:prSet presAssocID="{2E08D02E-4949-43A9-8D07-80060807BDE9}" presName="Name0" presStyleCnt="0">
        <dgm:presLayoutVars>
          <dgm:dir/>
          <dgm:animLvl val="lvl"/>
          <dgm:resizeHandles/>
        </dgm:presLayoutVars>
      </dgm:prSet>
      <dgm:spPr/>
      <dgm:t>
        <a:bodyPr/>
        <a:lstStyle/>
        <a:p>
          <a:endParaRPr lang="en-GB"/>
        </a:p>
      </dgm:t>
    </dgm:pt>
    <dgm:pt modelId="{F23D516F-6178-4078-B840-B224B2809E74}" type="pres">
      <dgm:prSet presAssocID="{7063B7AA-5DA1-4764-A689-9C3AEA723752}" presName="linNode" presStyleCnt="0"/>
      <dgm:spPr/>
    </dgm:pt>
    <dgm:pt modelId="{DA98C7B4-E515-425A-94DC-5CD2514C243C}" type="pres">
      <dgm:prSet presAssocID="{7063B7AA-5DA1-4764-A689-9C3AEA723752}" presName="parentShp" presStyleLbl="node1" presStyleIdx="0" presStyleCnt="6" custScaleX="56250">
        <dgm:presLayoutVars>
          <dgm:bulletEnabled val="1"/>
        </dgm:presLayoutVars>
      </dgm:prSet>
      <dgm:spPr/>
      <dgm:t>
        <a:bodyPr/>
        <a:lstStyle/>
        <a:p>
          <a:endParaRPr lang="en-GB"/>
        </a:p>
      </dgm:t>
    </dgm:pt>
    <dgm:pt modelId="{2C4FCFAB-97B3-4881-9AA1-314B1A6A6E24}" type="pres">
      <dgm:prSet presAssocID="{7063B7AA-5DA1-4764-A689-9C3AEA723752}" presName="childShp" presStyleLbl="bgAccFollowNode1" presStyleIdx="0" presStyleCnt="6" custScaleX="129167">
        <dgm:presLayoutVars>
          <dgm:bulletEnabled val="1"/>
        </dgm:presLayoutVars>
      </dgm:prSet>
      <dgm:spPr/>
      <dgm:t>
        <a:bodyPr/>
        <a:lstStyle/>
        <a:p>
          <a:endParaRPr lang="en-GB"/>
        </a:p>
      </dgm:t>
    </dgm:pt>
    <dgm:pt modelId="{9AFEC937-01FE-460C-AD7B-2662BE35BCD1}" type="pres">
      <dgm:prSet presAssocID="{902D068D-1632-4DD7-A87E-2FD94ED79ADB}" presName="spacing" presStyleCnt="0"/>
      <dgm:spPr/>
    </dgm:pt>
    <dgm:pt modelId="{1536C5F9-F6FE-4660-8D56-F1B7B7456F4C}" type="pres">
      <dgm:prSet presAssocID="{06A845F3-A25C-4CC5-A2D7-C5542C7CDB3E}" presName="linNode" presStyleCnt="0"/>
      <dgm:spPr/>
    </dgm:pt>
    <dgm:pt modelId="{7A4B9E73-9AC1-4B54-9B56-0A81EA3697AF}" type="pres">
      <dgm:prSet presAssocID="{06A845F3-A25C-4CC5-A2D7-C5542C7CDB3E}" presName="parentShp" presStyleLbl="node1" presStyleIdx="1" presStyleCnt="6" custScaleX="56250">
        <dgm:presLayoutVars>
          <dgm:bulletEnabled val="1"/>
        </dgm:presLayoutVars>
      </dgm:prSet>
      <dgm:spPr/>
      <dgm:t>
        <a:bodyPr/>
        <a:lstStyle/>
        <a:p>
          <a:endParaRPr lang="en-GB"/>
        </a:p>
      </dgm:t>
    </dgm:pt>
    <dgm:pt modelId="{655B6009-423B-4285-B973-61ACE2D57A91}" type="pres">
      <dgm:prSet presAssocID="{06A845F3-A25C-4CC5-A2D7-C5542C7CDB3E}" presName="childShp" presStyleLbl="bgAccFollowNode1" presStyleIdx="1" presStyleCnt="6" custScaleX="129167">
        <dgm:presLayoutVars>
          <dgm:bulletEnabled val="1"/>
        </dgm:presLayoutVars>
      </dgm:prSet>
      <dgm:spPr/>
      <dgm:t>
        <a:bodyPr/>
        <a:lstStyle/>
        <a:p>
          <a:endParaRPr lang="en-GB"/>
        </a:p>
      </dgm:t>
    </dgm:pt>
    <dgm:pt modelId="{465516DC-0A4C-430B-AD52-425FF69B7403}" type="pres">
      <dgm:prSet presAssocID="{43E67C7A-825A-4345-9DA5-D635B7BED259}" presName="spacing" presStyleCnt="0"/>
      <dgm:spPr/>
    </dgm:pt>
    <dgm:pt modelId="{02AFF89E-CBEF-4052-BA6E-43C21953AABA}" type="pres">
      <dgm:prSet presAssocID="{C1BEF983-11FA-4EB8-89BB-30BDE664C5CC}" presName="linNode" presStyleCnt="0"/>
      <dgm:spPr/>
    </dgm:pt>
    <dgm:pt modelId="{0C0CB5DF-88B0-4804-B553-E0A89EFBA79D}" type="pres">
      <dgm:prSet presAssocID="{C1BEF983-11FA-4EB8-89BB-30BDE664C5CC}" presName="parentShp" presStyleLbl="node1" presStyleIdx="2" presStyleCnt="6" custScaleX="56250">
        <dgm:presLayoutVars>
          <dgm:bulletEnabled val="1"/>
        </dgm:presLayoutVars>
      </dgm:prSet>
      <dgm:spPr/>
      <dgm:t>
        <a:bodyPr/>
        <a:lstStyle/>
        <a:p>
          <a:endParaRPr lang="en-GB"/>
        </a:p>
      </dgm:t>
    </dgm:pt>
    <dgm:pt modelId="{F06CF90E-888E-4F70-9C44-71C86DF7D77F}" type="pres">
      <dgm:prSet presAssocID="{C1BEF983-11FA-4EB8-89BB-30BDE664C5CC}" presName="childShp" presStyleLbl="bgAccFollowNode1" presStyleIdx="2" presStyleCnt="6" custScaleX="129167">
        <dgm:presLayoutVars>
          <dgm:bulletEnabled val="1"/>
        </dgm:presLayoutVars>
      </dgm:prSet>
      <dgm:spPr/>
      <dgm:t>
        <a:bodyPr/>
        <a:lstStyle/>
        <a:p>
          <a:endParaRPr lang="en-GB"/>
        </a:p>
      </dgm:t>
    </dgm:pt>
    <dgm:pt modelId="{8FA6E319-79B3-43E7-BA24-A3C8940F3198}" type="pres">
      <dgm:prSet presAssocID="{9AF8E2C3-6EFF-417E-ABA0-A178A3E53350}" presName="spacing" presStyleCnt="0"/>
      <dgm:spPr/>
    </dgm:pt>
    <dgm:pt modelId="{AA03023D-4059-4F6E-837F-7DAF519FD658}" type="pres">
      <dgm:prSet presAssocID="{EC24CC8C-D047-44AE-9151-A0590566FD84}" presName="linNode" presStyleCnt="0"/>
      <dgm:spPr/>
    </dgm:pt>
    <dgm:pt modelId="{41F88809-86FB-4984-9DD7-BE7BE21BAAC6}" type="pres">
      <dgm:prSet presAssocID="{EC24CC8C-D047-44AE-9151-A0590566FD84}" presName="parentShp" presStyleLbl="node1" presStyleIdx="3" presStyleCnt="6" custScaleX="56250">
        <dgm:presLayoutVars>
          <dgm:bulletEnabled val="1"/>
        </dgm:presLayoutVars>
      </dgm:prSet>
      <dgm:spPr/>
      <dgm:t>
        <a:bodyPr/>
        <a:lstStyle/>
        <a:p>
          <a:endParaRPr lang="en-GB"/>
        </a:p>
      </dgm:t>
    </dgm:pt>
    <dgm:pt modelId="{8A5EE3DB-9686-477F-987A-D5702A06C8D2}" type="pres">
      <dgm:prSet presAssocID="{EC24CC8C-D047-44AE-9151-A0590566FD84}" presName="childShp" presStyleLbl="bgAccFollowNode1" presStyleIdx="3" presStyleCnt="6" custScaleX="129167">
        <dgm:presLayoutVars>
          <dgm:bulletEnabled val="1"/>
        </dgm:presLayoutVars>
      </dgm:prSet>
      <dgm:spPr/>
      <dgm:t>
        <a:bodyPr/>
        <a:lstStyle/>
        <a:p>
          <a:endParaRPr lang="en-GB"/>
        </a:p>
      </dgm:t>
    </dgm:pt>
    <dgm:pt modelId="{F8AA1947-5D49-47FB-BF59-6980C630A54A}" type="pres">
      <dgm:prSet presAssocID="{9F66BBD7-B18E-40FE-961B-153994131F31}" presName="spacing" presStyleCnt="0"/>
      <dgm:spPr/>
    </dgm:pt>
    <dgm:pt modelId="{B86075A4-45EB-4E3D-A026-269EEC4688B9}" type="pres">
      <dgm:prSet presAssocID="{648609BA-5403-4483-B092-E7489D5C0CD8}" presName="linNode" presStyleCnt="0"/>
      <dgm:spPr/>
    </dgm:pt>
    <dgm:pt modelId="{D547F304-1073-42CA-824D-7D6B59245444}" type="pres">
      <dgm:prSet presAssocID="{648609BA-5403-4483-B092-E7489D5C0CD8}" presName="parentShp" presStyleLbl="node1" presStyleIdx="4" presStyleCnt="6" custScaleX="56250">
        <dgm:presLayoutVars>
          <dgm:bulletEnabled val="1"/>
        </dgm:presLayoutVars>
      </dgm:prSet>
      <dgm:spPr/>
      <dgm:t>
        <a:bodyPr/>
        <a:lstStyle/>
        <a:p>
          <a:endParaRPr lang="en-GB"/>
        </a:p>
      </dgm:t>
    </dgm:pt>
    <dgm:pt modelId="{22275470-472A-41B2-928B-6FA654B8137C}" type="pres">
      <dgm:prSet presAssocID="{648609BA-5403-4483-B092-E7489D5C0CD8}" presName="childShp" presStyleLbl="bgAccFollowNode1" presStyleIdx="4" presStyleCnt="6" custScaleX="129167">
        <dgm:presLayoutVars>
          <dgm:bulletEnabled val="1"/>
        </dgm:presLayoutVars>
      </dgm:prSet>
      <dgm:spPr/>
      <dgm:t>
        <a:bodyPr/>
        <a:lstStyle/>
        <a:p>
          <a:endParaRPr lang="en-GB"/>
        </a:p>
      </dgm:t>
    </dgm:pt>
    <dgm:pt modelId="{4EBAC1BB-DA2B-409B-A7C0-90CA6DB68BDC}" type="pres">
      <dgm:prSet presAssocID="{FD66604D-9F48-4F1C-A5E2-D4FBC1181A10}" presName="spacing" presStyleCnt="0"/>
      <dgm:spPr/>
    </dgm:pt>
    <dgm:pt modelId="{6542C7A3-F053-495C-B448-A87F602E0A48}" type="pres">
      <dgm:prSet presAssocID="{828D373C-F70D-4948-90AF-9496DFD7BF87}" presName="linNode" presStyleCnt="0"/>
      <dgm:spPr/>
    </dgm:pt>
    <dgm:pt modelId="{2521B96E-AA48-4825-B916-6FF6BA58933B}" type="pres">
      <dgm:prSet presAssocID="{828D373C-F70D-4948-90AF-9496DFD7BF87}" presName="parentShp" presStyleLbl="node1" presStyleIdx="5" presStyleCnt="6" custScaleX="56250" custLinFactNeighborX="-81" custLinFactNeighborY="1142">
        <dgm:presLayoutVars>
          <dgm:bulletEnabled val="1"/>
        </dgm:presLayoutVars>
      </dgm:prSet>
      <dgm:spPr/>
      <dgm:t>
        <a:bodyPr/>
        <a:lstStyle/>
        <a:p>
          <a:endParaRPr lang="en-GB"/>
        </a:p>
      </dgm:t>
    </dgm:pt>
    <dgm:pt modelId="{640ED12E-4424-4F37-8106-7B810AA177E4}" type="pres">
      <dgm:prSet presAssocID="{828D373C-F70D-4948-90AF-9496DFD7BF87}" presName="childShp" presStyleLbl="bgAccFollowNode1" presStyleIdx="5" presStyleCnt="6" custScaleX="129167">
        <dgm:presLayoutVars>
          <dgm:bulletEnabled val="1"/>
        </dgm:presLayoutVars>
      </dgm:prSet>
      <dgm:spPr/>
      <dgm:t>
        <a:bodyPr/>
        <a:lstStyle/>
        <a:p>
          <a:endParaRPr lang="en-GB"/>
        </a:p>
      </dgm:t>
    </dgm:pt>
  </dgm:ptLst>
  <dgm:cxnLst>
    <dgm:cxn modelId="{DF5F2796-3CC9-496F-9E3B-F91F811CD501}" type="presOf" srcId="{648609BA-5403-4483-B092-E7489D5C0CD8}" destId="{D547F304-1073-42CA-824D-7D6B59245444}" srcOrd="0" destOrd="0" presId="urn:microsoft.com/office/officeart/2005/8/layout/vList6"/>
    <dgm:cxn modelId="{006A5F1B-BC9C-4EC3-9421-2FA9EE5FE237}" type="presOf" srcId="{AB87E71A-DF07-428A-8B3F-FB8654A5DD69}" destId="{8A5EE3DB-9686-477F-987A-D5702A06C8D2}" srcOrd="0" destOrd="0" presId="urn:microsoft.com/office/officeart/2005/8/layout/vList6"/>
    <dgm:cxn modelId="{9A3640A0-C16A-4057-9B6F-EEE08C2806CF}" type="presOf" srcId="{C1BEF983-11FA-4EB8-89BB-30BDE664C5CC}" destId="{0C0CB5DF-88B0-4804-B553-E0A89EFBA79D}" srcOrd="0" destOrd="0" presId="urn:microsoft.com/office/officeart/2005/8/layout/vList6"/>
    <dgm:cxn modelId="{477A3FFF-860F-4234-8860-DD383D338EBD}" type="presOf" srcId="{8F766189-A4AC-4072-BADC-B9A4ED0CF6D8}" destId="{640ED12E-4424-4F37-8106-7B810AA177E4}" srcOrd="0" destOrd="0" presId="urn:microsoft.com/office/officeart/2005/8/layout/vList6"/>
    <dgm:cxn modelId="{17F1BBCA-8328-4F17-B93F-2B93135AFE6B}" type="presOf" srcId="{2E08D02E-4949-43A9-8D07-80060807BDE9}" destId="{F79900E5-9E3A-4E4F-B679-ADD9288BA26F}" srcOrd="0" destOrd="0" presId="urn:microsoft.com/office/officeart/2005/8/layout/vList6"/>
    <dgm:cxn modelId="{BE513ED1-CA33-4EE0-A137-78D1C32DD18D}" type="presOf" srcId="{B460CCB6-3B00-40D1-B4C8-1857DC81181B}" destId="{F06CF90E-888E-4F70-9C44-71C86DF7D77F}" srcOrd="0" destOrd="0" presId="urn:microsoft.com/office/officeart/2005/8/layout/vList6"/>
    <dgm:cxn modelId="{3A7544E5-F76C-470C-A6F2-82F3ADDF58AD}" srcId="{7063B7AA-5DA1-4764-A689-9C3AEA723752}" destId="{1FD46970-864C-4820-B821-3609D2299CAF}" srcOrd="0" destOrd="0" parTransId="{72A1BB4E-8EC8-42EA-93BA-7AC506B83FCF}" sibTransId="{AE9C487D-29CD-438D-92DC-053DBD3CE81B}"/>
    <dgm:cxn modelId="{C9884B41-6A33-4D97-9AB6-78F370D6143D}" srcId="{2E08D02E-4949-43A9-8D07-80060807BDE9}" destId="{828D373C-F70D-4948-90AF-9496DFD7BF87}" srcOrd="5" destOrd="0" parTransId="{9C70807A-34AC-453D-8002-115410FEBD37}" sibTransId="{72267590-E957-4107-BD73-1B9CD80D24C5}"/>
    <dgm:cxn modelId="{5A48F098-7240-464E-BA13-87F2CF6D65E7}" type="presOf" srcId="{06A845F3-A25C-4CC5-A2D7-C5542C7CDB3E}" destId="{7A4B9E73-9AC1-4B54-9B56-0A81EA3697AF}" srcOrd="0" destOrd="0" presId="urn:microsoft.com/office/officeart/2005/8/layout/vList6"/>
    <dgm:cxn modelId="{21DD407E-9D2D-43EA-B3D9-05D8274B48DB}" srcId="{2E08D02E-4949-43A9-8D07-80060807BDE9}" destId="{C1BEF983-11FA-4EB8-89BB-30BDE664C5CC}" srcOrd="2" destOrd="0" parTransId="{16BF72A0-936B-4B5F-BDD9-95A372902BEC}" sibTransId="{9AF8E2C3-6EFF-417E-ABA0-A178A3E53350}"/>
    <dgm:cxn modelId="{CD3C38C6-B2AE-4B18-BD7E-AF664F0F0CAC}" type="presOf" srcId="{EC24CC8C-D047-44AE-9151-A0590566FD84}" destId="{41F88809-86FB-4984-9DD7-BE7BE21BAAC6}" srcOrd="0" destOrd="0" presId="urn:microsoft.com/office/officeart/2005/8/layout/vList6"/>
    <dgm:cxn modelId="{440FB55D-1E5D-4709-BEB2-231B58C7F628}" srcId="{648609BA-5403-4483-B092-E7489D5C0CD8}" destId="{5C431590-3D59-4CD4-B1D7-2AD6E0F634FC}" srcOrd="0" destOrd="0" parTransId="{A684D41B-6C8C-4BBE-8E4B-1703D475149A}" sibTransId="{31505AA8-FD77-4DC5-9924-E34558E4965B}"/>
    <dgm:cxn modelId="{5128F460-C35B-4B1E-B2A4-83B6D66E4570}" type="presOf" srcId="{828D373C-F70D-4948-90AF-9496DFD7BF87}" destId="{2521B96E-AA48-4825-B916-6FF6BA58933B}" srcOrd="0" destOrd="0" presId="urn:microsoft.com/office/officeart/2005/8/layout/vList6"/>
    <dgm:cxn modelId="{176DA134-BAB7-461B-BE5E-64A635EEC3DF}" srcId="{C1BEF983-11FA-4EB8-89BB-30BDE664C5CC}" destId="{B460CCB6-3B00-40D1-B4C8-1857DC81181B}" srcOrd="0" destOrd="0" parTransId="{76EDAEA2-115A-4A37-B903-CC8FE2A0C0AB}" sibTransId="{AA3B7A17-2C0D-4825-95B3-59F61B2C6C42}"/>
    <dgm:cxn modelId="{2FCE28DA-8407-4572-B5C7-7BE3D306E90F}" type="presOf" srcId="{4DFC4520-3119-4AE2-AB62-C8648E8C6B7A}" destId="{655B6009-423B-4285-B973-61ACE2D57A91}" srcOrd="0" destOrd="0" presId="urn:microsoft.com/office/officeart/2005/8/layout/vList6"/>
    <dgm:cxn modelId="{573DBC51-04B1-455B-8440-E19CB2DA1006}" srcId="{2E08D02E-4949-43A9-8D07-80060807BDE9}" destId="{06A845F3-A25C-4CC5-A2D7-C5542C7CDB3E}" srcOrd="1" destOrd="0" parTransId="{CD12F8C7-4DAB-46EA-B6DA-356950CABD3C}" sibTransId="{43E67C7A-825A-4345-9DA5-D635B7BED259}"/>
    <dgm:cxn modelId="{94D7193B-CD0F-4A80-9C6E-5B3E137BE8EC}" srcId="{2E08D02E-4949-43A9-8D07-80060807BDE9}" destId="{7063B7AA-5DA1-4764-A689-9C3AEA723752}" srcOrd="0" destOrd="0" parTransId="{D9184A24-EC99-46EA-9094-8F927F69345B}" sibTransId="{902D068D-1632-4DD7-A87E-2FD94ED79ADB}"/>
    <dgm:cxn modelId="{3153CB45-7388-478C-8746-F938A7DACEF2}" srcId="{06A845F3-A25C-4CC5-A2D7-C5542C7CDB3E}" destId="{4DFC4520-3119-4AE2-AB62-C8648E8C6B7A}" srcOrd="0" destOrd="0" parTransId="{BA71ACAF-1DFA-4DD1-A18C-AD8F621C217A}" sibTransId="{EA5C33B7-8ECD-400A-A906-1340C9CF0691}"/>
    <dgm:cxn modelId="{170CAE02-695C-4265-8FBF-77E825D380D2}" srcId="{2E08D02E-4949-43A9-8D07-80060807BDE9}" destId="{648609BA-5403-4483-B092-E7489D5C0CD8}" srcOrd="4" destOrd="0" parTransId="{6515E67B-055B-4AC3-BEE4-3BC86F8B3CE7}" sibTransId="{FD66604D-9F48-4F1C-A5E2-D4FBC1181A10}"/>
    <dgm:cxn modelId="{56CDD8A3-C100-4ED6-95BB-87B7785742C7}" type="presOf" srcId="{5C431590-3D59-4CD4-B1D7-2AD6E0F634FC}" destId="{22275470-472A-41B2-928B-6FA654B8137C}" srcOrd="0" destOrd="0" presId="urn:microsoft.com/office/officeart/2005/8/layout/vList6"/>
    <dgm:cxn modelId="{8895DD19-1508-4D2F-842C-4C2B9DC6587D}" srcId="{2E08D02E-4949-43A9-8D07-80060807BDE9}" destId="{EC24CC8C-D047-44AE-9151-A0590566FD84}" srcOrd="3" destOrd="0" parTransId="{695C4D83-CA78-4D8E-941F-CAC4F80E8A07}" sibTransId="{9F66BBD7-B18E-40FE-961B-153994131F31}"/>
    <dgm:cxn modelId="{A0845D4A-9824-459B-BF79-D45A9432658E}" type="presOf" srcId="{7063B7AA-5DA1-4764-A689-9C3AEA723752}" destId="{DA98C7B4-E515-425A-94DC-5CD2514C243C}" srcOrd="0" destOrd="0" presId="urn:microsoft.com/office/officeart/2005/8/layout/vList6"/>
    <dgm:cxn modelId="{E4EDA1CD-D47E-47B1-824F-D837790A131F}" srcId="{EC24CC8C-D047-44AE-9151-A0590566FD84}" destId="{AB87E71A-DF07-428A-8B3F-FB8654A5DD69}" srcOrd="0" destOrd="0" parTransId="{C39895C1-D765-464C-AE90-34AFD8B36BE2}" sibTransId="{02FDDC41-C048-4C76-905D-0A09014849C9}"/>
    <dgm:cxn modelId="{B80585A7-BAAE-4C94-BCA2-AC5DAADFB8C9}" srcId="{828D373C-F70D-4948-90AF-9496DFD7BF87}" destId="{8F766189-A4AC-4072-BADC-B9A4ED0CF6D8}" srcOrd="0" destOrd="0" parTransId="{37018918-38AA-4E5D-B68B-99064E98E4E7}" sibTransId="{921D4EFE-21C5-427F-99A6-A535542E4FDF}"/>
    <dgm:cxn modelId="{C5F06A35-DD91-45DE-B457-72017F5108CC}" type="presOf" srcId="{1FD46970-864C-4820-B821-3609D2299CAF}" destId="{2C4FCFAB-97B3-4881-9AA1-314B1A6A6E24}" srcOrd="0" destOrd="0" presId="urn:microsoft.com/office/officeart/2005/8/layout/vList6"/>
    <dgm:cxn modelId="{4E6D3E02-0AA2-4B70-B1A5-B605D2AF3BF2}" type="presParOf" srcId="{F79900E5-9E3A-4E4F-B679-ADD9288BA26F}" destId="{F23D516F-6178-4078-B840-B224B2809E74}" srcOrd="0" destOrd="0" presId="urn:microsoft.com/office/officeart/2005/8/layout/vList6"/>
    <dgm:cxn modelId="{0E11A5D9-6476-405E-AF13-2570E233F961}" type="presParOf" srcId="{F23D516F-6178-4078-B840-B224B2809E74}" destId="{DA98C7B4-E515-425A-94DC-5CD2514C243C}" srcOrd="0" destOrd="0" presId="urn:microsoft.com/office/officeart/2005/8/layout/vList6"/>
    <dgm:cxn modelId="{3B5908AA-4C95-4B87-865A-BF50EFF12A57}" type="presParOf" srcId="{F23D516F-6178-4078-B840-B224B2809E74}" destId="{2C4FCFAB-97B3-4881-9AA1-314B1A6A6E24}" srcOrd="1" destOrd="0" presId="urn:microsoft.com/office/officeart/2005/8/layout/vList6"/>
    <dgm:cxn modelId="{BA7645D7-046F-4664-8998-D15A383A4372}" type="presParOf" srcId="{F79900E5-9E3A-4E4F-B679-ADD9288BA26F}" destId="{9AFEC937-01FE-460C-AD7B-2662BE35BCD1}" srcOrd="1" destOrd="0" presId="urn:microsoft.com/office/officeart/2005/8/layout/vList6"/>
    <dgm:cxn modelId="{D24C27CF-A4B7-4D56-A576-84DBC6578A05}" type="presParOf" srcId="{F79900E5-9E3A-4E4F-B679-ADD9288BA26F}" destId="{1536C5F9-F6FE-4660-8D56-F1B7B7456F4C}" srcOrd="2" destOrd="0" presId="urn:microsoft.com/office/officeart/2005/8/layout/vList6"/>
    <dgm:cxn modelId="{3639DAEB-ACBE-45ED-BD50-949233676C19}" type="presParOf" srcId="{1536C5F9-F6FE-4660-8D56-F1B7B7456F4C}" destId="{7A4B9E73-9AC1-4B54-9B56-0A81EA3697AF}" srcOrd="0" destOrd="0" presId="urn:microsoft.com/office/officeart/2005/8/layout/vList6"/>
    <dgm:cxn modelId="{56B9B7DB-8CF6-4A16-9EA3-CC931D7971D8}" type="presParOf" srcId="{1536C5F9-F6FE-4660-8D56-F1B7B7456F4C}" destId="{655B6009-423B-4285-B973-61ACE2D57A91}" srcOrd="1" destOrd="0" presId="urn:microsoft.com/office/officeart/2005/8/layout/vList6"/>
    <dgm:cxn modelId="{F36841D6-7F4C-44DD-B86C-B7E968FFC95C}" type="presParOf" srcId="{F79900E5-9E3A-4E4F-B679-ADD9288BA26F}" destId="{465516DC-0A4C-430B-AD52-425FF69B7403}" srcOrd="3" destOrd="0" presId="urn:microsoft.com/office/officeart/2005/8/layout/vList6"/>
    <dgm:cxn modelId="{7EED456E-5493-49F4-983A-C62AE858AD01}" type="presParOf" srcId="{F79900E5-9E3A-4E4F-B679-ADD9288BA26F}" destId="{02AFF89E-CBEF-4052-BA6E-43C21953AABA}" srcOrd="4" destOrd="0" presId="urn:microsoft.com/office/officeart/2005/8/layout/vList6"/>
    <dgm:cxn modelId="{A5BE0794-66C5-4F63-A2CA-15F6B6849E5A}" type="presParOf" srcId="{02AFF89E-CBEF-4052-BA6E-43C21953AABA}" destId="{0C0CB5DF-88B0-4804-B553-E0A89EFBA79D}" srcOrd="0" destOrd="0" presId="urn:microsoft.com/office/officeart/2005/8/layout/vList6"/>
    <dgm:cxn modelId="{C0A4EF91-4068-48BB-B2F2-6AD4DA5138D8}" type="presParOf" srcId="{02AFF89E-CBEF-4052-BA6E-43C21953AABA}" destId="{F06CF90E-888E-4F70-9C44-71C86DF7D77F}" srcOrd="1" destOrd="0" presId="urn:microsoft.com/office/officeart/2005/8/layout/vList6"/>
    <dgm:cxn modelId="{D9B8B8FB-61BB-4E32-B7E1-0194CD91ACF7}" type="presParOf" srcId="{F79900E5-9E3A-4E4F-B679-ADD9288BA26F}" destId="{8FA6E319-79B3-43E7-BA24-A3C8940F3198}" srcOrd="5" destOrd="0" presId="urn:microsoft.com/office/officeart/2005/8/layout/vList6"/>
    <dgm:cxn modelId="{0331F127-18E4-4A3F-91A6-E33EC9DCCC24}" type="presParOf" srcId="{F79900E5-9E3A-4E4F-B679-ADD9288BA26F}" destId="{AA03023D-4059-4F6E-837F-7DAF519FD658}" srcOrd="6" destOrd="0" presId="urn:microsoft.com/office/officeart/2005/8/layout/vList6"/>
    <dgm:cxn modelId="{9E1082BC-4C71-4B23-B6B2-307772FEEBDB}" type="presParOf" srcId="{AA03023D-4059-4F6E-837F-7DAF519FD658}" destId="{41F88809-86FB-4984-9DD7-BE7BE21BAAC6}" srcOrd="0" destOrd="0" presId="urn:microsoft.com/office/officeart/2005/8/layout/vList6"/>
    <dgm:cxn modelId="{6859472F-500F-4577-B3FA-F22AD711A1FC}" type="presParOf" srcId="{AA03023D-4059-4F6E-837F-7DAF519FD658}" destId="{8A5EE3DB-9686-477F-987A-D5702A06C8D2}" srcOrd="1" destOrd="0" presId="urn:microsoft.com/office/officeart/2005/8/layout/vList6"/>
    <dgm:cxn modelId="{075E6667-EFE9-4B40-80E3-B3B919168663}" type="presParOf" srcId="{F79900E5-9E3A-4E4F-B679-ADD9288BA26F}" destId="{F8AA1947-5D49-47FB-BF59-6980C630A54A}" srcOrd="7" destOrd="0" presId="urn:microsoft.com/office/officeart/2005/8/layout/vList6"/>
    <dgm:cxn modelId="{BCB0B362-53AD-454B-BFE7-D7DC6A58C235}" type="presParOf" srcId="{F79900E5-9E3A-4E4F-B679-ADD9288BA26F}" destId="{B86075A4-45EB-4E3D-A026-269EEC4688B9}" srcOrd="8" destOrd="0" presId="urn:microsoft.com/office/officeart/2005/8/layout/vList6"/>
    <dgm:cxn modelId="{F64F2E0B-1684-4831-9373-CAB9275EAE8A}" type="presParOf" srcId="{B86075A4-45EB-4E3D-A026-269EEC4688B9}" destId="{D547F304-1073-42CA-824D-7D6B59245444}" srcOrd="0" destOrd="0" presId="urn:microsoft.com/office/officeart/2005/8/layout/vList6"/>
    <dgm:cxn modelId="{379435B6-2682-40A7-ADDB-C8F2D889408D}" type="presParOf" srcId="{B86075A4-45EB-4E3D-A026-269EEC4688B9}" destId="{22275470-472A-41B2-928B-6FA654B8137C}" srcOrd="1" destOrd="0" presId="urn:microsoft.com/office/officeart/2005/8/layout/vList6"/>
    <dgm:cxn modelId="{53E5EF29-3BE1-4697-A747-108FD0CB8041}" type="presParOf" srcId="{F79900E5-9E3A-4E4F-B679-ADD9288BA26F}" destId="{4EBAC1BB-DA2B-409B-A7C0-90CA6DB68BDC}" srcOrd="9" destOrd="0" presId="urn:microsoft.com/office/officeart/2005/8/layout/vList6"/>
    <dgm:cxn modelId="{99EA7CD8-BB36-4953-AD52-1A21378B3979}" type="presParOf" srcId="{F79900E5-9E3A-4E4F-B679-ADD9288BA26F}" destId="{6542C7A3-F053-495C-B448-A87F602E0A48}" srcOrd="10" destOrd="0" presId="urn:microsoft.com/office/officeart/2005/8/layout/vList6"/>
    <dgm:cxn modelId="{0AEA6161-980B-4200-B4A5-92DC481C3B7B}" type="presParOf" srcId="{6542C7A3-F053-495C-B448-A87F602E0A48}" destId="{2521B96E-AA48-4825-B916-6FF6BA58933B}" srcOrd="0" destOrd="0" presId="urn:microsoft.com/office/officeart/2005/8/layout/vList6"/>
    <dgm:cxn modelId="{4F4F82C8-F720-40A8-93D5-6166A22DCDA0}" type="presParOf" srcId="{6542C7A3-F053-495C-B448-A87F602E0A48}" destId="{640ED12E-4424-4F37-8106-7B810AA177E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C0264F9-4B13-4282-BC6D-6A7EB54E763F}"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420F2FBC-228E-4B9F-8E02-0140E6AF4932}">
      <dgm:prSet phldrT="[Text]"/>
      <dgm:spPr/>
      <dgm:t>
        <a:bodyPr/>
        <a:lstStyle/>
        <a:p>
          <a:r>
            <a:rPr lang="fr-FR" dirty="0" smtClean="0"/>
            <a:t>La participation sociale est considérée comme facteur clé du succès, y compris le rôle des ONG, les organisations confessionnelles avec les </a:t>
          </a:r>
          <a:r>
            <a:rPr lang="fr-FR" dirty="0" err="1" smtClean="0"/>
            <a:t>Gvts</a:t>
          </a:r>
          <a:r>
            <a:rPr lang="fr-FR" dirty="0" smtClean="0"/>
            <a:t> ; MAIS </a:t>
          </a:r>
          <a:endParaRPr lang="en-GB" dirty="0"/>
        </a:p>
      </dgm:t>
    </dgm:pt>
    <dgm:pt modelId="{6383A647-8BAD-45A4-99CE-7ECB64BE4F47}" type="parTrans" cxnId="{39BD3B18-FAF7-461D-84B3-A42AC8727626}">
      <dgm:prSet/>
      <dgm:spPr/>
      <dgm:t>
        <a:bodyPr/>
        <a:lstStyle/>
        <a:p>
          <a:endParaRPr lang="en-GB"/>
        </a:p>
      </dgm:t>
    </dgm:pt>
    <dgm:pt modelId="{0980798B-E05F-4FF9-BD7C-88DF9137F5AE}" type="sibTrans" cxnId="{39BD3B18-FAF7-461D-84B3-A42AC8727626}">
      <dgm:prSet/>
      <dgm:spPr/>
      <dgm:t>
        <a:bodyPr/>
        <a:lstStyle/>
        <a:p>
          <a:endParaRPr lang="en-GB"/>
        </a:p>
      </dgm:t>
    </dgm:pt>
    <dgm:pt modelId="{A5C6AD8F-1813-4E57-9030-9554F47CF1E6}">
      <dgm:prSet/>
      <dgm:spPr/>
      <dgm:t>
        <a:bodyPr/>
        <a:lstStyle/>
        <a:p>
          <a:r>
            <a:rPr lang="en-GB" dirty="0" smtClean="0"/>
            <a:t>La </a:t>
          </a:r>
          <a:r>
            <a:rPr lang="fr-FR" noProof="0" dirty="0" smtClean="0"/>
            <a:t>complexité</a:t>
          </a:r>
          <a:r>
            <a:rPr lang="en-GB" dirty="0" smtClean="0"/>
            <a:t> de la </a:t>
          </a:r>
          <a:r>
            <a:rPr lang="en-GB" dirty="0" err="1" smtClean="0"/>
            <a:t>SdTP</a:t>
          </a:r>
          <a:r>
            <a:rPr lang="en-GB" dirty="0" smtClean="0"/>
            <a:t> </a:t>
          </a:r>
          <a:r>
            <a:rPr lang="fr-FR" noProof="0" dirty="0" smtClean="0"/>
            <a:t>nécessite</a:t>
          </a:r>
          <a:r>
            <a:rPr lang="en-GB" dirty="0" smtClean="0"/>
            <a:t> des </a:t>
          </a:r>
          <a:r>
            <a:rPr lang="fr-FR" noProof="0" dirty="0" smtClean="0"/>
            <a:t>capacités</a:t>
          </a:r>
          <a:r>
            <a:rPr lang="en-GB" dirty="0" smtClean="0"/>
            <a:t> durables</a:t>
          </a:r>
        </a:p>
      </dgm:t>
    </dgm:pt>
    <dgm:pt modelId="{9F35574C-8ECC-42D7-9060-A0DBEE8C89BC}" type="parTrans" cxnId="{059A9A77-532E-4D0D-A38B-45BB07E956DC}">
      <dgm:prSet/>
      <dgm:spPr/>
      <dgm:t>
        <a:bodyPr/>
        <a:lstStyle/>
        <a:p>
          <a:endParaRPr lang="en-GB"/>
        </a:p>
      </dgm:t>
    </dgm:pt>
    <dgm:pt modelId="{54C05F9B-8C18-4C34-B618-BDBFFBCB4F90}" type="sibTrans" cxnId="{059A9A77-532E-4D0D-A38B-45BB07E956DC}">
      <dgm:prSet/>
      <dgm:spPr/>
      <dgm:t>
        <a:bodyPr/>
        <a:lstStyle/>
        <a:p>
          <a:endParaRPr lang="en-GB"/>
        </a:p>
      </dgm:t>
    </dgm:pt>
    <dgm:pt modelId="{8F49C886-BF85-4900-95BF-F8182257BF38}">
      <dgm:prSet/>
      <dgm:spPr/>
      <dgm:t>
        <a:bodyPr/>
        <a:lstStyle/>
        <a:p>
          <a:r>
            <a:rPr lang="en-GB" dirty="0" smtClean="0"/>
            <a:t>L’AIS </a:t>
          </a:r>
          <a:r>
            <a:rPr lang="fr-FR" noProof="0" dirty="0" smtClean="0"/>
            <a:t>est</a:t>
          </a:r>
          <a:r>
            <a:rPr lang="en-GB" dirty="0" smtClean="0"/>
            <a:t> </a:t>
          </a:r>
          <a:r>
            <a:rPr lang="fr-CH" noProof="0" dirty="0" smtClean="0"/>
            <a:t>facilitée</a:t>
          </a:r>
          <a:r>
            <a:rPr lang="en-GB" dirty="0" smtClean="0"/>
            <a:t> par des </a:t>
          </a:r>
          <a:r>
            <a:rPr lang="fr-FR" noProof="0" dirty="0" smtClean="0"/>
            <a:t>mécanismes</a:t>
          </a:r>
          <a:r>
            <a:rPr lang="en-GB" dirty="0" smtClean="0"/>
            <a:t> de coordination : le </a:t>
          </a:r>
          <a:r>
            <a:rPr lang="fr-FR" noProof="0" dirty="0" smtClean="0"/>
            <a:t>tabac</a:t>
          </a:r>
          <a:r>
            <a:rPr lang="en-GB" dirty="0" smtClean="0"/>
            <a:t>, la </a:t>
          </a:r>
          <a:r>
            <a:rPr lang="fr-FR" noProof="0" dirty="0" smtClean="0"/>
            <a:t>sécurité</a:t>
          </a:r>
          <a:r>
            <a:rPr lang="en-GB" dirty="0" smtClean="0"/>
            <a:t> </a:t>
          </a:r>
          <a:r>
            <a:rPr lang="fr-FR" noProof="0" dirty="0" smtClean="0"/>
            <a:t>routière</a:t>
          </a:r>
          <a:r>
            <a:rPr lang="en-GB" dirty="0" smtClean="0"/>
            <a:t>, </a:t>
          </a:r>
          <a:r>
            <a:rPr lang="fr-FR" noProof="0" dirty="0" smtClean="0"/>
            <a:t>l’environnement</a:t>
          </a:r>
        </a:p>
      </dgm:t>
    </dgm:pt>
    <dgm:pt modelId="{9A9F0E7E-41D5-44C0-8C34-6A74AD07FA05}" type="parTrans" cxnId="{D617A766-CEF9-46AD-B75A-3FDDE743E04D}">
      <dgm:prSet/>
      <dgm:spPr/>
      <dgm:t>
        <a:bodyPr/>
        <a:lstStyle/>
        <a:p>
          <a:endParaRPr lang="en-GB"/>
        </a:p>
      </dgm:t>
    </dgm:pt>
    <dgm:pt modelId="{568AC869-F02E-45B2-AC26-937E1E24D984}" type="sibTrans" cxnId="{D617A766-CEF9-46AD-B75A-3FDDE743E04D}">
      <dgm:prSet/>
      <dgm:spPr/>
      <dgm:t>
        <a:bodyPr/>
        <a:lstStyle/>
        <a:p>
          <a:endParaRPr lang="en-GB"/>
        </a:p>
      </dgm:t>
    </dgm:pt>
    <dgm:pt modelId="{2AF750A5-CB0E-4560-BD35-2E287547CF8F}" type="pres">
      <dgm:prSet presAssocID="{5C0264F9-4B13-4282-BC6D-6A7EB54E763F}" presName="diagram" presStyleCnt="0">
        <dgm:presLayoutVars>
          <dgm:dir/>
          <dgm:resizeHandles val="exact"/>
        </dgm:presLayoutVars>
      </dgm:prSet>
      <dgm:spPr/>
      <dgm:t>
        <a:bodyPr/>
        <a:lstStyle/>
        <a:p>
          <a:endParaRPr lang="en-GB"/>
        </a:p>
      </dgm:t>
    </dgm:pt>
    <dgm:pt modelId="{8ADFF139-DFA8-4CEE-A299-0F082F5244E5}" type="pres">
      <dgm:prSet presAssocID="{420F2FBC-228E-4B9F-8E02-0140E6AF4932}" presName="node" presStyleLbl="node1" presStyleIdx="0" presStyleCnt="3" custScaleX="288979">
        <dgm:presLayoutVars>
          <dgm:bulletEnabled val="1"/>
        </dgm:presLayoutVars>
      </dgm:prSet>
      <dgm:spPr/>
      <dgm:t>
        <a:bodyPr/>
        <a:lstStyle/>
        <a:p>
          <a:endParaRPr lang="en-GB"/>
        </a:p>
      </dgm:t>
    </dgm:pt>
    <dgm:pt modelId="{863ED239-2D0A-4A17-974B-572B7AFA702D}" type="pres">
      <dgm:prSet presAssocID="{0980798B-E05F-4FF9-BD7C-88DF9137F5AE}" presName="sibTrans" presStyleCnt="0"/>
      <dgm:spPr/>
    </dgm:pt>
    <dgm:pt modelId="{3977385A-061A-491B-A61D-430534B095FA}" type="pres">
      <dgm:prSet presAssocID="{A5C6AD8F-1813-4E57-9030-9554F47CF1E6}" presName="node" presStyleLbl="node1" presStyleIdx="1" presStyleCnt="3" custScaleX="288979">
        <dgm:presLayoutVars>
          <dgm:bulletEnabled val="1"/>
        </dgm:presLayoutVars>
      </dgm:prSet>
      <dgm:spPr/>
      <dgm:t>
        <a:bodyPr/>
        <a:lstStyle/>
        <a:p>
          <a:endParaRPr lang="en-GB"/>
        </a:p>
      </dgm:t>
    </dgm:pt>
    <dgm:pt modelId="{49FA167A-4A4F-4262-843E-60198DEA55C8}" type="pres">
      <dgm:prSet presAssocID="{54C05F9B-8C18-4C34-B618-BDBFFBCB4F90}" presName="sibTrans" presStyleCnt="0"/>
      <dgm:spPr/>
    </dgm:pt>
    <dgm:pt modelId="{C7019BFE-97F3-4653-87ED-C8FF049E04E0}" type="pres">
      <dgm:prSet presAssocID="{8F49C886-BF85-4900-95BF-F8182257BF38}" presName="node" presStyleLbl="node1" presStyleIdx="2" presStyleCnt="3" custScaleX="288979">
        <dgm:presLayoutVars>
          <dgm:bulletEnabled val="1"/>
        </dgm:presLayoutVars>
      </dgm:prSet>
      <dgm:spPr/>
      <dgm:t>
        <a:bodyPr/>
        <a:lstStyle/>
        <a:p>
          <a:endParaRPr lang="en-GB"/>
        </a:p>
      </dgm:t>
    </dgm:pt>
  </dgm:ptLst>
  <dgm:cxnLst>
    <dgm:cxn modelId="{D617A766-CEF9-46AD-B75A-3FDDE743E04D}" srcId="{5C0264F9-4B13-4282-BC6D-6A7EB54E763F}" destId="{8F49C886-BF85-4900-95BF-F8182257BF38}" srcOrd="2" destOrd="0" parTransId="{9A9F0E7E-41D5-44C0-8C34-6A74AD07FA05}" sibTransId="{568AC869-F02E-45B2-AC26-937E1E24D984}"/>
    <dgm:cxn modelId="{154B769C-5173-4C00-8653-AA0502E3C2EC}" type="presOf" srcId="{420F2FBC-228E-4B9F-8E02-0140E6AF4932}" destId="{8ADFF139-DFA8-4CEE-A299-0F082F5244E5}" srcOrd="0" destOrd="0" presId="urn:microsoft.com/office/officeart/2005/8/layout/default"/>
    <dgm:cxn modelId="{4E8A1665-46EF-4C71-B25B-C4E9698EFD95}" type="presOf" srcId="{5C0264F9-4B13-4282-BC6D-6A7EB54E763F}" destId="{2AF750A5-CB0E-4560-BD35-2E287547CF8F}" srcOrd="0" destOrd="0" presId="urn:microsoft.com/office/officeart/2005/8/layout/default"/>
    <dgm:cxn modelId="{9FF479F8-7559-41F5-A8D0-E9AD07BB8897}" type="presOf" srcId="{A5C6AD8F-1813-4E57-9030-9554F47CF1E6}" destId="{3977385A-061A-491B-A61D-430534B095FA}" srcOrd="0" destOrd="0" presId="urn:microsoft.com/office/officeart/2005/8/layout/default"/>
    <dgm:cxn modelId="{059A9A77-532E-4D0D-A38B-45BB07E956DC}" srcId="{5C0264F9-4B13-4282-BC6D-6A7EB54E763F}" destId="{A5C6AD8F-1813-4E57-9030-9554F47CF1E6}" srcOrd="1" destOrd="0" parTransId="{9F35574C-8ECC-42D7-9060-A0DBEE8C89BC}" sibTransId="{54C05F9B-8C18-4C34-B618-BDBFFBCB4F90}"/>
    <dgm:cxn modelId="{39BD3B18-FAF7-461D-84B3-A42AC8727626}" srcId="{5C0264F9-4B13-4282-BC6D-6A7EB54E763F}" destId="{420F2FBC-228E-4B9F-8E02-0140E6AF4932}" srcOrd="0" destOrd="0" parTransId="{6383A647-8BAD-45A4-99CE-7ECB64BE4F47}" sibTransId="{0980798B-E05F-4FF9-BD7C-88DF9137F5AE}"/>
    <dgm:cxn modelId="{02D026E2-322C-4618-879E-C031DFB15F71}" type="presOf" srcId="{8F49C886-BF85-4900-95BF-F8182257BF38}" destId="{C7019BFE-97F3-4653-87ED-C8FF049E04E0}" srcOrd="0" destOrd="0" presId="urn:microsoft.com/office/officeart/2005/8/layout/default"/>
    <dgm:cxn modelId="{EC4E799D-2059-4F3E-84E5-4976E842977B}" type="presParOf" srcId="{2AF750A5-CB0E-4560-BD35-2E287547CF8F}" destId="{8ADFF139-DFA8-4CEE-A299-0F082F5244E5}" srcOrd="0" destOrd="0" presId="urn:microsoft.com/office/officeart/2005/8/layout/default"/>
    <dgm:cxn modelId="{9BEC3EB6-5EE5-4729-9ED5-548534321212}" type="presParOf" srcId="{2AF750A5-CB0E-4560-BD35-2E287547CF8F}" destId="{863ED239-2D0A-4A17-974B-572B7AFA702D}" srcOrd="1" destOrd="0" presId="urn:microsoft.com/office/officeart/2005/8/layout/default"/>
    <dgm:cxn modelId="{2FD5E2CA-4B45-407F-A0A0-206288D9EDFE}" type="presParOf" srcId="{2AF750A5-CB0E-4560-BD35-2E287547CF8F}" destId="{3977385A-061A-491B-A61D-430534B095FA}" srcOrd="2" destOrd="0" presId="urn:microsoft.com/office/officeart/2005/8/layout/default"/>
    <dgm:cxn modelId="{363926E8-9539-4A72-9064-06C8AB2E5805}" type="presParOf" srcId="{2AF750A5-CB0E-4560-BD35-2E287547CF8F}" destId="{49FA167A-4A4F-4262-843E-60198DEA55C8}" srcOrd="3" destOrd="0" presId="urn:microsoft.com/office/officeart/2005/8/layout/default"/>
    <dgm:cxn modelId="{880508BE-BFD4-47F0-8084-059A2B7B6955}" type="presParOf" srcId="{2AF750A5-CB0E-4560-BD35-2E287547CF8F}" destId="{C7019BFE-97F3-4653-87ED-C8FF049E04E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A504349-49A6-443E-AACA-026301EF6F12}" type="doc">
      <dgm:prSet loTypeId="urn:microsoft.com/office/officeart/2005/8/layout/vList3" loCatId="list" qsTypeId="urn:microsoft.com/office/officeart/2005/8/quickstyle/simple1" qsCatId="simple" csTypeId="urn:microsoft.com/office/officeart/2005/8/colors/colorful4" csCatId="colorful" phldr="1"/>
      <dgm:spPr/>
    </dgm:pt>
    <dgm:pt modelId="{DAF0E6BC-9AAE-4333-8AAC-27BC0661DD66}">
      <dgm:prSet phldrT="[Text]" custT="1"/>
      <dgm:spPr/>
      <dgm:t>
        <a:bodyPr/>
        <a:lstStyle/>
        <a:p>
          <a:r>
            <a:rPr lang="fr-FR" sz="2000" dirty="0" smtClean="0"/>
            <a:t>La gouvernance devra être renforcée par le MS par la création d’unités de DSS/</a:t>
          </a:r>
          <a:r>
            <a:rPr lang="fr-FR" sz="2000" dirty="0" err="1" smtClean="0"/>
            <a:t>SdTP</a:t>
          </a:r>
          <a:r>
            <a:rPr lang="fr-FR" sz="2000" dirty="0" smtClean="0"/>
            <a:t> et des mécanismes de coordination de l’AIS </a:t>
          </a:r>
          <a:endParaRPr lang="en-GB" sz="2000" dirty="0"/>
        </a:p>
      </dgm:t>
    </dgm:pt>
    <dgm:pt modelId="{CCDF3215-7773-44B8-ADF6-4F04166B3A5C}" type="parTrans" cxnId="{C862B19F-F319-43C8-88D5-2614B4331672}">
      <dgm:prSet/>
      <dgm:spPr/>
      <dgm:t>
        <a:bodyPr/>
        <a:lstStyle/>
        <a:p>
          <a:endParaRPr lang="en-GB" sz="2000"/>
        </a:p>
      </dgm:t>
    </dgm:pt>
    <dgm:pt modelId="{5A0E0EA3-235F-40F7-B042-E6158A8050B1}" type="sibTrans" cxnId="{C862B19F-F319-43C8-88D5-2614B4331672}">
      <dgm:prSet/>
      <dgm:spPr/>
      <dgm:t>
        <a:bodyPr/>
        <a:lstStyle/>
        <a:p>
          <a:endParaRPr lang="en-GB" sz="2000"/>
        </a:p>
      </dgm:t>
    </dgm:pt>
    <dgm:pt modelId="{99ACA940-308B-4D7B-9340-34D2B74383E1}">
      <dgm:prSet custT="1"/>
      <dgm:spPr/>
      <dgm:t>
        <a:bodyPr/>
        <a:lstStyle/>
        <a:p>
          <a:r>
            <a:rPr lang="fr-FR" sz="2000" noProof="0" dirty="0" smtClean="0"/>
            <a:t>Utiliser</a:t>
          </a:r>
          <a:r>
            <a:rPr lang="en-GB" sz="2000" dirty="0" smtClean="0"/>
            <a:t> les Plans </a:t>
          </a:r>
          <a:r>
            <a:rPr lang="fr-FR" sz="2000" noProof="0" dirty="0" smtClean="0"/>
            <a:t>nationaux</a:t>
          </a:r>
          <a:r>
            <a:rPr lang="en-GB" sz="2000" dirty="0" smtClean="0"/>
            <a:t> de </a:t>
          </a:r>
          <a:r>
            <a:rPr lang="fr-FR" sz="2000" noProof="0" dirty="0" smtClean="0"/>
            <a:t>développement</a:t>
          </a:r>
          <a:r>
            <a:rPr lang="en-GB" sz="2000" dirty="0" smtClean="0"/>
            <a:t>/PSRP pour </a:t>
          </a:r>
          <a:r>
            <a:rPr lang="fr-FR" sz="2000" noProof="0" dirty="0" smtClean="0"/>
            <a:t>inclure</a:t>
          </a:r>
          <a:r>
            <a:rPr lang="en-GB" sz="2000" dirty="0" smtClean="0"/>
            <a:t> les DSS/la </a:t>
          </a:r>
          <a:r>
            <a:rPr lang="en-GB" sz="2000" dirty="0" err="1" smtClean="0"/>
            <a:t>SdTP</a:t>
          </a:r>
          <a:endParaRPr lang="en-GB" sz="2000" dirty="0" smtClean="0"/>
        </a:p>
      </dgm:t>
    </dgm:pt>
    <dgm:pt modelId="{022CFD57-EA3F-47AD-88AC-77998E07C283}" type="parTrans" cxnId="{11995D72-70FB-48EA-8B37-035C248A6F83}">
      <dgm:prSet/>
      <dgm:spPr/>
      <dgm:t>
        <a:bodyPr/>
        <a:lstStyle/>
        <a:p>
          <a:endParaRPr lang="en-GB" sz="2000"/>
        </a:p>
      </dgm:t>
    </dgm:pt>
    <dgm:pt modelId="{49087829-15D5-4285-ABE7-3369551ACA41}" type="sibTrans" cxnId="{11995D72-70FB-48EA-8B37-035C248A6F83}">
      <dgm:prSet/>
      <dgm:spPr/>
      <dgm:t>
        <a:bodyPr/>
        <a:lstStyle/>
        <a:p>
          <a:endParaRPr lang="en-GB" sz="2000"/>
        </a:p>
      </dgm:t>
    </dgm:pt>
    <dgm:pt modelId="{717A9564-328F-4BC5-A68C-1D239F78EE3D}">
      <dgm:prSet custT="1"/>
      <dgm:spPr/>
      <dgm:t>
        <a:bodyPr/>
        <a:lstStyle/>
        <a:p>
          <a:r>
            <a:rPr lang="fr-FR" sz="2000" noProof="0" dirty="0" smtClean="0"/>
            <a:t>Utiliser</a:t>
          </a:r>
          <a:r>
            <a:rPr lang="en-GB" sz="2000" dirty="0" smtClean="0"/>
            <a:t> la </a:t>
          </a:r>
          <a:r>
            <a:rPr lang="fr-CH" sz="2000" noProof="0" dirty="0" smtClean="0"/>
            <a:t>déclaration</a:t>
          </a:r>
          <a:r>
            <a:rPr lang="en-GB" sz="2000" dirty="0" smtClean="0"/>
            <a:t> de Ouagadougou </a:t>
          </a:r>
          <a:r>
            <a:rPr lang="fr-FR" sz="2000" noProof="0" dirty="0" smtClean="0"/>
            <a:t>sur</a:t>
          </a:r>
          <a:r>
            <a:rPr lang="en-GB" sz="2000" dirty="0" smtClean="0"/>
            <a:t> les SSP &amp; les cadres </a:t>
          </a:r>
          <a:r>
            <a:rPr lang="fr-FR" sz="2000" noProof="0" dirty="0" smtClean="0"/>
            <a:t>existants</a:t>
          </a:r>
        </a:p>
      </dgm:t>
    </dgm:pt>
    <dgm:pt modelId="{337AB46C-CEFB-4925-92A2-C10B22B54D17}" type="parTrans" cxnId="{10F41BEE-EC79-46EB-A3C8-1113756DDAAA}">
      <dgm:prSet/>
      <dgm:spPr/>
      <dgm:t>
        <a:bodyPr/>
        <a:lstStyle/>
        <a:p>
          <a:endParaRPr lang="en-GB" sz="2000"/>
        </a:p>
      </dgm:t>
    </dgm:pt>
    <dgm:pt modelId="{6C13BC1D-F782-435F-9E11-A6F7CDD2EE09}" type="sibTrans" cxnId="{10F41BEE-EC79-46EB-A3C8-1113756DDAAA}">
      <dgm:prSet/>
      <dgm:spPr/>
      <dgm:t>
        <a:bodyPr/>
        <a:lstStyle/>
        <a:p>
          <a:endParaRPr lang="en-GB" sz="2000"/>
        </a:p>
      </dgm:t>
    </dgm:pt>
    <dgm:pt modelId="{2D54EF30-6A50-42DB-8728-1B7CAC3609E8}">
      <dgm:prSet custT="1"/>
      <dgm:spPr/>
      <dgm:t>
        <a:bodyPr/>
        <a:lstStyle/>
        <a:p>
          <a:r>
            <a:rPr lang="fr-FR" sz="2000" noProof="0" dirty="0" smtClean="0"/>
            <a:t>Formation sur la </a:t>
          </a:r>
          <a:r>
            <a:rPr lang="fr-FR" sz="2000" noProof="0" dirty="0" err="1" smtClean="0"/>
            <a:t>SdTP</a:t>
          </a:r>
          <a:r>
            <a:rPr lang="fr-FR" sz="2000" noProof="0" dirty="0" smtClean="0"/>
            <a:t> &amp; les DSS dans les autres secteurs : une nécessité</a:t>
          </a:r>
          <a:endParaRPr lang="fr-FR" sz="2000" noProof="0" dirty="0"/>
        </a:p>
      </dgm:t>
    </dgm:pt>
    <dgm:pt modelId="{D865486C-34DF-4C85-BBD4-FD6AC555F539}" type="parTrans" cxnId="{2E5278A8-092B-4FF2-A9CF-51D2DCA948B5}">
      <dgm:prSet/>
      <dgm:spPr/>
      <dgm:t>
        <a:bodyPr/>
        <a:lstStyle/>
        <a:p>
          <a:endParaRPr lang="en-GB" sz="2000"/>
        </a:p>
      </dgm:t>
    </dgm:pt>
    <dgm:pt modelId="{4756746C-927B-4AC7-A02A-4D2A932F48EB}" type="sibTrans" cxnId="{2E5278A8-092B-4FF2-A9CF-51D2DCA948B5}">
      <dgm:prSet/>
      <dgm:spPr/>
      <dgm:t>
        <a:bodyPr/>
        <a:lstStyle/>
        <a:p>
          <a:endParaRPr lang="en-GB" sz="2000"/>
        </a:p>
      </dgm:t>
    </dgm:pt>
    <dgm:pt modelId="{CBCED569-DBFA-4AA4-9D6D-E680D74469DD}">
      <dgm:prSet custT="1"/>
      <dgm:spPr/>
      <dgm:t>
        <a:bodyPr/>
        <a:lstStyle/>
        <a:p>
          <a:r>
            <a:rPr lang="fr-CH" sz="2000" noProof="0" dirty="0" smtClean="0"/>
            <a:t>Utiliser l’EIS et développer des outils de SE des DSS &amp; </a:t>
          </a:r>
          <a:r>
            <a:rPr lang="fr-CH" sz="2000" noProof="0" dirty="0" err="1" smtClean="0"/>
            <a:t>SdTP</a:t>
          </a:r>
          <a:r>
            <a:rPr lang="fr-CH" sz="2000" noProof="0" dirty="0" smtClean="0"/>
            <a:t> pour mesurer les progrès</a:t>
          </a:r>
        </a:p>
      </dgm:t>
    </dgm:pt>
    <dgm:pt modelId="{7D2A8C02-78EA-4C0B-8F6E-56C7D293A2A1}" type="parTrans" cxnId="{A5984446-A14B-4FB6-8633-B3B3066D3205}">
      <dgm:prSet/>
      <dgm:spPr/>
      <dgm:t>
        <a:bodyPr/>
        <a:lstStyle/>
        <a:p>
          <a:endParaRPr lang="en-GB" sz="2000"/>
        </a:p>
      </dgm:t>
    </dgm:pt>
    <dgm:pt modelId="{D4A164D7-B441-4BD2-AA95-8E1EC1125378}" type="sibTrans" cxnId="{A5984446-A14B-4FB6-8633-B3B3066D3205}">
      <dgm:prSet/>
      <dgm:spPr/>
      <dgm:t>
        <a:bodyPr/>
        <a:lstStyle/>
        <a:p>
          <a:endParaRPr lang="en-GB" sz="2000"/>
        </a:p>
      </dgm:t>
    </dgm:pt>
    <dgm:pt modelId="{EB6657ED-B650-4BA2-9017-2437E148A8C4}">
      <dgm:prSet custT="1"/>
      <dgm:spPr/>
      <dgm:t>
        <a:bodyPr/>
        <a:lstStyle/>
        <a:p>
          <a:r>
            <a:rPr lang="fr-CH" sz="2000" noProof="0" dirty="0" smtClean="0"/>
            <a:t>Favoriser</a:t>
          </a:r>
          <a:r>
            <a:rPr lang="en-GB" sz="2000" dirty="0" smtClean="0"/>
            <a:t> la participation des OSC</a:t>
          </a:r>
        </a:p>
      </dgm:t>
    </dgm:pt>
    <dgm:pt modelId="{61FF4217-3EEA-470C-8189-3201184630B4}" type="parTrans" cxnId="{F85F96F7-8BF4-41B2-8A37-9CC2AAF7A597}">
      <dgm:prSet/>
      <dgm:spPr/>
      <dgm:t>
        <a:bodyPr/>
        <a:lstStyle/>
        <a:p>
          <a:endParaRPr lang="en-GB" sz="2000"/>
        </a:p>
      </dgm:t>
    </dgm:pt>
    <dgm:pt modelId="{9DBB0FD9-46D0-4302-B16A-057C29CF7CE4}" type="sibTrans" cxnId="{F85F96F7-8BF4-41B2-8A37-9CC2AAF7A597}">
      <dgm:prSet/>
      <dgm:spPr/>
      <dgm:t>
        <a:bodyPr/>
        <a:lstStyle/>
        <a:p>
          <a:endParaRPr lang="en-GB" sz="2000"/>
        </a:p>
      </dgm:t>
    </dgm:pt>
    <dgm:pt modelId="{0EEA2B9D-51DB-4C34-90F8-1E9B3BE4ED6E}">
      <dgm:prSet custT="1"/>
      <dgm:spPr/>
      <dgm:t>
        <a:bodyPr/>
        <a:lstStyle/>
        <a:p>
          <a:r>
            <a:rPr lang="fr-CH" sz="2000" noProof="0" dirty="0" smtClean="0"/>
            <a:t>L’OMS/AFRO doit commencer à intégrer dans ses propres programmes les DSS/ISS et fournir un appui technique aux pays.</a:t>
          </a:r>
          <a:endParaRPr lang="fr-CH" sz="2000" noProof="0" dirty="0"/>
        </a:p>
      </dgm:t>
    </dgm:pt>
    <dgm:pt modelId="{95587EFC-03F0-46E1-82FF-7A7A14BBA56E}" type="parTrans" cxnId="{479D5D93-7D95-4A14-8EE6-20B2D3EF2699}">
      <dgm:prSet/>
      <dgm:spPr/>
      <dgm:t>
        <a:bodyPr/>
        <a:lstStyle/>
        <a:p>
          <a:endParaRPr lang="en-GB" sz="2000"/>
        </a:p>
      </dgm:t>
    </dgm:pt>
    <dgm:pt modelId="{6E4382A3-7FEA-472C-9DF1-B65AE6387AF0}" type="sibTrans" cxnId="{479D5D93-7D95-4A14-8EE6-20B2D3EF2699}">
      <dgm:prSet/>
      <dgm:spPr/>
      <dgm:t>
        <a:bodyPr/>
        <a:lstStyle/>
        <a:p>
          <a:endParaRPr lang="en-GB" sz="2000"/>
        </a:p>
      </dgm:t>
    </dgm:pt>
    <dgm:pt modelId="{92EE8EDC-E318-4118-97A6-D7EC9596EA85}" type="pres">
      <dgm:prSet presAssocID="{FA504349-49A6-443E-AACA-026301EF6F12}" presName="linearFlow" presStyleCnt="0">
        <dgm:presLayoutVars>
          <dgm:dir/>
          <dgm:resizeHandles val="exact"/>
        </dgm:presLayoutVars>
      </dgm:prSet>
      <dgm:spPr/>
    </dgm:pt>
    <dgm:pt modelId="{281B68CB-FAA0-407B-9840-87E75FFEDE25}" type="pres">
      <dgm:prSet presAssocID="{DAF0E6BC-9AAE-4333-8AAC-27BC0661DD66}" presName="composite" presStyleCnt="0"/>
      <dgm:spPr/>
    </dgm:pt>
    <dgm:pt modelId="{9EDECBCA-CB31-4AFD-B52E-ADEB7A7D310D}" type="pres">
      <dgm:prSet presAssocID="{DAF0E6BC-9AAE-4333-8AAC-27BC0661DD66}" presName="imgShp" presStyleLbl="fgImgPlace1" presStyleIdx="0" presStyleCnt="7" custLinFactX="-93617" custLinFactNeighborX="-100000" custLinFactNeighborY="8147"/>
      <dgm:spPr/>
    </dgm:pt>
    <dgm:pt modelId="{8BF12C2B-DA85-4B81-A010-7C87F4ADF9F2}" type="pres">
      <dgm:prSet presAssocID="{DAF0E6BC-9AAE-4333-8AAC-27BC0661DD66}" presName="txShp" presStyleLbl="node1" presStyleIdx="0" presStyleCnt="7" custScaleX="128673" custScaleY="122305">
        <dgm:presLayoutVars>
          <dgm:bulletEnabled val="1"/>
        </dgm:presLayoutVars>
      </dgm:prSet>
      <dgm:spPr/>
      <dgm:t>
        <a:bodyPr/>
        <a:lstStyle/>
        <a:p>
          <a:endParaRPr lang="en-GB"/>
        </a:p>
      </dgm:t>
    </dgm:pt>
    <dgm:pt modelId="{211B34A9-ABCE-4CF3-8BFF-4EFCD8A005BD}" type="pres">
      <dgm:prSet presAssocID="{5A0E0EA3-235F-40F7-B042-E6158A8050B1}" presName="spacing" presStyleCnt="0"/>
      <dgm:spPr/>
    </dgm:pt>
    <dgm:pt modelId="{011A8812-5421-4773-9733-6361869945AB}" type="pres">
      <dgm:prSet presAssocID="{99ACA940-308B-4D7B-9340-34D2B74383E1}" presName="composite" presStyleCnt="0"/>
      <dgm:spPr/>
    </dgm:pt>
    <dgm:pt modelId="{1E267892-A5F9-4AE3-ACFB-338BB24591A2}" type="pres">
      <dgm:prSet presAssocID="{99ACA940-308B-4D7B-9340-34D2B74383E1}" presName="imgShp" presStyleLbl="fgImgPlace1" presStyleIdx="1" presStyleCnt="7" custLinFactX="-93617" custLinFactNeighborX="-100000" custLinFactNeighborY="8147"/>
      <dgm:spPr/>
    </dgm:pt>
    <dgm:pt modelId="{B25E76E9-6C6A-4B47-825E-2210A8B89A3E}" type="pres">
      <dgm:prSet presAssocID="{99ACA940-308B-4D7B-9340-34D2B74383E1}" presName="txShp" presStyleLbl="node1" presStyleIdx="1" presStyleCnt="7" custScaleX="128673">
        <dgm:presLayoutVars>
          <dgm:bulletEnabled val="1"/>
        </dgm:presLayoutVars>
      </dgm:prSet>
      <dgm:spPr/>
      <dgm:t>
        <a:bodyPr/>
        <a:lstStyle/>
        <a:p>
          <a:endParaRPr lang="en-GB"/>
        </a:p>
      </dgm:t>
    </dgm:pt>
    <dgm:pt modelId="{C40D194B-561B-4015-87D8-988489C76C00}" type="pres">
      <dgm:prSet presAssocID="{49087829-15D5-4285-ABE7-3369551ACA41}" presName="spacing" presStyleCnt="0"/>
      <dgm:spPr/>
    </dgm:pt>
    <dgm:pt modelId="{0ADD1C26-BE8F-4947-AC65-94E7F16EC808}" type="pres">
      <dgm:prSet presAssocID="{717A9564-328F-4BC5-A68C-1D239F78EE3D}" presName="composite" presStyleCnt="0"/>
      <dgm:spPr/>
    </dgm:pt>
    <dgm:pt modelId="{F120227F-1E1E-4452-A1BE-70885781CF42}" type="pres">
      <dgm:prSet presAssocID="{717A9564-328F-4BC5-A68C-1D239F78EE3D}" presName="imgShp" presStyleLbl="fgImgPlace1" presStyleIdx="2" presStyleCnt="7" custLinFactX="-93617" custLinFactNeighborX="-100000" custLinFactNeighborY="8147"/>
      <dgm:spPr/>
    </dgm:pt>
    <dgm:pt modelId="{7AD5B0E8-4574-4ED2-ACEC-827EBE25F24E}" type="pres">
      <dgm:prSet presAssocID="{717A9564-328F-4BC5-A68C-1D239F78EE3D}" presName="txShp" presStyleLbl="node1" presStyleIdx="2" presStyleCnt="7" custScaleX="128673">
        <dgm:presLayoutVars>
          <dgm:bulletEnabled val="1"/>
        </dgm:presLayoutVars>
      </dgm:prSet>
      <dgm:spPr/>
      <dgm:t>
        <a:bodyPr/>
        <a:lstStyle/>
        <a:p>
          <a:endParaRPr lang="en-GB"/>
        </a:p>
      </dgm:t>
    </dgm:pt>
    <dgm:pt modelId="{F7937C84-9D20-4FAA-B3AC-491995734CA1}" type="pres">
      <dgm:prSet presAssocID="{6C13BC1D-F782-435F-9E11-A6F7CDD2EE09}" presName="spacing" presStyleCnt="0"/>
      <dgm:spPr/>
    </dgm:pt>
    <dgm:pt modelId="{448F173F-1188-4F91-B8AF-6057635B1E03}" type="pres">
      <dgm:prSet presAssocID="{2D54EF30-6A50-42DB-8728-1B7CAC3609E8}" presName="composite" presStyleCnt="0"/>
      <dgm:spPr/>
    </dgm:pt>
    <dgm:pt modelId="{BB5B046D-205D-48C6-9D44-C1E2EFBF73D0}" type="pres">
      <dgm:prSet presAssocID="{2D54EF30-6A50-42DB-8728-1B7CAC3609E8}" presName="imgShp" presStyleLbl="fgImgPlace1" presStyleIdx="3" presStyleCnt="7" custLinFactX="-93617" custLinFactNeighborX="-100000" custLinFactNeighborY="8147"/>
      <dgm:spPr/>
    </dgm:pt>
    <dgm:pt modelId="{B45982A0-02D9-47FF-8B5E-18B5D52899FC}" type="pres">
      <dgm:prSet presAssocID="{2D54EF30-6A50-42DB-8728-1B7CAC3609E8}" presName="txShp" presStyleLbl="node1" presStyleIdx="3" presStyleCnt="7" custScaleX="128673">
        <dgm:presLayoutVars>
          <dgm:bulletEnabled val="1"/>
        </dgm:presLayoutVars>
      </dgm:prSet>
      <dgm:spPr/>
      <dgm:t>
        <a:bodyPr/>
        <a:lstStyle/>
        <a:p>
          <a:endParaRPr lang="en-GB"/>
        </a:p>
      </dgm:t>
    </dgm:pt>
    <dgm:pt modelId="{2E1766F6-70DA-4E65-86DD-3B1879937DBD}" type="pres">
      <dgm:prSet presAssocID="{4756746C-927B-4AC7-A02A-4D2A932F48EB}" presName="spacing" presStyleCnt="0"/>
      <dgm:spPr/>
    </dgm:pt>
    <dgm:pt modelId="{92AE5C9B-B1C2-40AC-B803-2221EBB770CE}" type="pres">
      <dgm:prSet presAssocID="{CBCED569-DBFA-4AA4-9D6D-E680D74469DD}" presName="composite" presStyleCnt="0"/>
      <dgm:spPr/>
    </dgm:pt>
    <dgm:pt modelId="{427E830A-DC02-4DB3-B4FF-4942FA1C5705}" type="pres">
      <dgm:prSet presAssocID="{CBCED569-DBFA-4AA4-9D6D-E680D74469DD}" presName="imgShp" presStyleLbl="fgImgPlace1" presStyleIdx="4" presStyleCnt="7" custLinFactX="-93617" custLinFactNeighborX="-100000" custLinFactNeighborY="8147"/>
      <dgm:spPr/>
    </dgm:pt>
    <dgm:pt modelId="{0567ACF7-BD4C-4899-BE7C-90A7EFBC8603}" type="pres">
      <dgm:prSet presAssocID="{CBCED569-DBFA-4AA4-9D6D-E680D74469DD}" presName="txShp" presStyleLbl="node1" presStyleIdx="4" presStyleCnt="7" custScaleX="128673">
        <dgm:presLayoutVars>
          <dgm:bulletEnabled val="1"/>
        </dgm:presLayoutVars>
      </dgm:prSet>
      <dgm:spPr/>
      <dgm:t>
        <a:bodyPr/>
        <a:lstStyle/>
        <a:p>
          <a:endParaRPr lang="en-GB"/>
        </a:p>
      </dgm:t>
    </dgm:pt>
    <dgm:pt modelId="{8D4A36C0-2ED8-4B98-BF6A-316379BE4B87}" type="pres">
      <dgm:prSet presAssocID="{D4A164D7-B441-4BD2-AA95-8E1EC1125378}" presName="spacing" presStyleCnt="0"/>
      <dgm:spPr/>
    </dgm:pt>
    <dgm:pt modelId="{D7F95FE7-328B-4DFC-8FEC-2B5451826829}" type="pres">
      <dgm:prSet presAssocID="{EB6657ED-B650-4BA2-9017-2437E148A8C4}" presName="composite" presStyleCnt="0"/>
      <dgm:spPr/>
    </dgm:pt>
    <dgm:pt modelId="{30A821F9-DEB5-49E0-AA3E-E165E8C92868}" type="pres">
      <dgm:prSet presAssocID="{EB6657ED-B650-4BA2-9017-2437E148A8C4}" presName="imgShp" presStyleLbl="fgImgPlace1" presStyleIdx="5" presStyleCnt="7" custLinFactX="-93617" custLinFactNeighborX="-100000" custLinFactNeighborY="8147"/>
      <dgm:spPr/>
    </dgm:pt>
    <dgm:pt modelId="{DE668393-FBC8-4FFB-85FB-6558D131C532}" type="pres">
      <dgm:prSet presAssocID="{EB6657ED-B650-4BA2-9017-2437E148A8C4}" presName="txShp" presStyleLbl="node1" presStyleIdx="5" presStyleCnt="7" custScaleX="128673">
        <dgm:presLayoutVars>
          <dgm:bulletEnabled val="1"/>
        </dgm:presLayoutVars>
      </dgm:prSet>
      <dgm:spPr/>
      <dgm:t>
        <a:bodyPr/>
        <a:lstStyle/>
        <a:p>
          <a:endParaRPr lang="en-GB"/>
        </a:p>
      </dgm:t>
    </dgm:pt>
    <dgm:pt modelId="{AA2BBAF7-603F-4038-8588-43C9C7D0B15A}" type="pres">
      <dgm:prSet presAssocID="{9DBB0FD9-46D0-4302-B16A-057C29CF7CE4}" presName="spacing" presStyleCnt="0"/>
      <dgm:spPr/>
    </dgm:pt>
    <dgm:pt modelId="{DC212132-640D-4A4C-A2C2-52E68C3A86E6}" type="pres">
      <dgm:prSet presAssocID="{0EEA2B9D-51DB-4C34-90F8-1E9B3BE4ED6E}" presName="composite" presStyleCnt="0"/>
      <dgm:spPr/>
    </dgm:pt>
    <dgm:pt modelId="{41A0D6AF-B84F-4D1F-B7AF-40182227184B}" type="pres">
      <dgm:prSet presAssocID="{0EEA2B9D-51DB-4C34-90F8-1E9B3BE4ED6E}" presName="imgShp" presStyleLbl="fgImgPlace1" presStyleIdx="6" presStyleCnt="7" custLinFactX="-93617" custLinFactNeighborX="-100000" custLinFactNeighborY="8147"/>
      <dgm:spPr/>
    </dgm:pt>
    <dgm:pt modelId="{10589013-ACE0-4B44-B1A1-0BDB66932314}" type="pres">
      <dgm:prSet presAssocID="{0EEA2B9D-51DB-4C34-90F8-1E9B3BE4ED6E}" presName="txShp" presStyleLbl="node1" presStyleIdx="6" presStyleCnt="7" custScaleX="128673" custScaleY="117362">
        <dgm:presLayoutVars>
          <dgm:bulletEnabled val="1"/>
        </dgm:presLayoutVars>
      </dgm:prSet>
      <dgm:spPr/>
      <dgm:t>
        <a:bodyPr/>
        <a:lstStyle/>
        <a:p>
          <a:endParaRPr lang="en-GB"/>
        </a:p>
      </dgm:t>
    </dgm:pt>
  </dgm:ptLst>
  <dgm:cxnLst>
    <dgm:cxn modelId="{16497CDE-1442-47D6-B6F0-D944647E072A}" type="presOf" srcId="{CBCED569-DBFA-4AA4-9D6D-E680D74469DD}" destId="{0567ACF7-BD4C-4899-BE7C-90A7EFBC8603}" srcOrd="0" destOrd="0" presId="urn:microsoft.com/office/officeart/2005/8/layout/vList3"/>
    <dgm:cxn modelId="{F85F96F7-8BF4-41B2-8A37-9CC2AAF7A597}" srcId="{FA504349-49A6-443E-AACA-026301EF6F12}" destId="{EB6657ED-B650-4BA2-9017-2437E148A8C4}" srcOrd="5" destOrd="0" parTransId="{61FF4217-3EEA-470C-8189-3201184630B4}" sibTransId="{9DBB0FD9-46D0-4302-B16A-057C29CF7CE4}"/>
    <dgm:cxn modelId="{CA33DDE2-00FB-42A2-8B25-C6BF25D0D827}" type="presOf" srcId="{99ACA940-308B-4D7B-9340-34D2B74383E1}" destId="{B25E76E9-6C6A-4B47-825E-2210A8B89A3E}" srcOrd="0" destOrd="0" presId="urn:microsoft.com/office/officeart/2005/8/layout/vList3"/>
    <dgm:cxn modelId="{1EC22B5E-9501-42DF-A4EB-B0F3AB4A1286}" type="presOf" srcId="{2D54EF30-6A50-42DB-8728-1B7CAC3609E8}" destId="{B45982A0-02D9-47FF-8B5E-18B5D52899FC}" srcOrd="0" destOrd="0" presId="urn:microsoft.com/office/officeart/2005/8/layout/vList3"/>
    <dgm:cxn modelId="{479D5D93-7D95-4A14-8EE6-20B2D3EF2699}" srcId="{FA504349-49A6-443E-AACA-026301EF6F12}" destId="{0EEA2B9D-51DB-4C34-90F8-1E9B3BE4ED6E}" srcOrd="6" destOrd="0" parTransId="{95587EFC-03F0-46E1-82FF-7A7A14BBA56E}" sibTransId="{6E4382A3-7FEA-472C-9DF1-B65AE6387AF0}"/>
    <dgm:cxn modelId="{11995D72-70FB-48EA-8B37-035C248A6F83}" srcId="{FA504349-49A6-443E-AACA-026301EF6F12}" destId="{99ACA940-308B-4D7B-9340-34D2B74383E1}" srcOrd="1" destOrd="0" parTransId="{022CFD57-EA3F-47AD-88AC-77998E07C283}" sibTransId="{49087829-15D5-4285-ABE7-3369551ACA41}"/>
    <dgm:cxn modelId="{2E5278A8-092B-4FF2-A9CF-51D2DCA948B5}" srcId="{FA504349-49A6-443E-AACA-026301EF6F12}" destId="{2D54EF30-6A50-42DB-8728-1B7CAC3609E8}" srcOrd="3" destOrd="0" parTransId="{D865486C-34DF-4C85-BBD4-FD6AC555F539}" sibTransId="{4756746C-927B-4AC7-A02A-4D2A932F48EB}"/>
    <dgm:cxn modelId="{29C1414D-E5E4-4094-9769-E80D6DC68451}" type="presOf" srcId="{FA504349-49A6-443E-AACA-026301EF6F12}" destId="{92EE8EDC-E318-4118-97A6-D7EC9596EA85}" srcOrd="0" destOrd="0" presId="urn:microsoft.com/office/officeart/2005/8/layout/vList3"/>
    <dgm:cxn modelId="{A5984446-A14B-4FB6-8633-B3B3066D3205}" srcId="{FA504349-49A6-443E-AACA-026301EF6F12}" destId="{CBCED569-DBFA-4AA4-9D6D-E680D74469DD}" srcOrd="4" destOrd="0" parTransId="{7D2A8C02-78EA-4C0B-8F6E-56C7D293A2A1}" sibTransId="{D4A164D7-B441-4BD2-AA95-8E1EC1125378}"/>
    <dgm:cxn modelId="{A4B3CDC2-B2B1-4CDA-88CE-7BBED7FD330A}" type="presOf" srcId="{EB6657ED-B650-4BA2-9017-2437E148A8C4}" destId="{DE668393-FBC8-4FFB-85FB-6558D131C532}" srcOrd="0" destOrd="0" presId="urn:microsoft.com/office/officeart/2005/8/layout/vList3"/>
    <dgm:cxn modelId="{10F41BEE-EC79-46EB-A3C8-1113756DDAAA}" srcId="{FA504349-49A6-443E-AACA-026301EF6F12}" destId="{717A9564-328F-4BC5-A68C-1D239F78EE3D}" srcOrd="2" destOrd="0" parTransId="{337AB46C-CEFB-4925-92A2-C10B22B54D17}" sibTransId="{6C13BC1D-F782-435F-9E11-A6F7CDD2EE09}"/>
    <dgm:cxn modelId="{C862B19F-F319-43C8-88D5-2614B4331672}" srcId="{FA504349-49A6-443E-AACA-026301EF6F12}" destId="{DAF0E6BC-9AAE-4333-8AAC-27BC0661DD66}" srcOrd="0" destOrd="0" parTransId="{CCDF3215-7773-44B8-ADF6-4F04166B3A5C}" sibTransId="{5A0E0EA3-235F-40F7-B042-E6158A8050B1}"/>
    <dgm:cxn modelId="{FC7E2139-3FFF-4AD4-80F3-AF69B9EE5456}" type="presOf" srcId="{717A9564-328F-4BC5-A68C-1D239F78EE3D}" destId="{7AD5B0E8-4574-4ED2-ACEC-827EBE25F24E}" srcOrd="0" destOrd="0" presId="urn:microsoft.com/office/officeart/2005/8/layout/vList3"/>
    <dgm:cxn modelId="{E9A9976E-E0CC-47FA-93EF-33E436A01045}" type="presOf" srcId="{DAF0E6BC-9AAE-4333-8AAC-27BC0661DD66}" destId="{8BF12C2B-DA85-4B81-A010-7C87F4ADF9F2}" srcOrd="0" destOrd="0" presId="urn:microsoft.com/office/officeart/2005/8/layout/vList3"/>
    <dgm:cxn modelId="{445C9639-8BB4-44DE-9D9A-FCEB0C09A6D8}" type="presOf" srcId="{0EEA2B9D-51DB-4C34-90F8-1E9B3BE4ED6E}" destId="{10589013-ACE0-4B44-B1A1-0BDB66932314}" srcOrd="0" destOrd="0" presId="urn:microsoft.com/office/officeart/2005/8/layout/vList3"/>
    <dgm:cxn modelId="{0D9C0A8E-D974-403F-9A17-5C6442A5679E}" type="presParOf" srcId="{92EE8EDC-E318-4118-97A6-D7EC9596EA85}" destId="{281B68CB-FAA0-407B-9840-87E75FFEDE25}" srcOrd="0" destOrd="0" presId="urn:microsoft.com/office/officeart/2005/8/layout/vList3"/>
    <dgm:cxn modelId="{44F7F12F-67AB-4DAA-BCED-E220896BA072}" type="presParOf" srcId="{281B68CB-FAA0-407B-9840-87E75FFEDE25}" destId="{9EDECBCA-CB31-4AFD-B52E-ADEB7A7D310D}" srcOrd="0" destOrd="0" presId="urn:microsoft.com/office/officeart/2005/8/layout/vList3"/>
    <dgm:cxn modelId="{EE33781D-539E-47E9-B1A9-AD465FC707E9}" type="presParOf" srcId="{281B68CB-FAA0-407B-9840-87E75FFEDE25}" destId="{8BF12C2B-DA85-4B81-A010-7C87F4ADF9F2}" srcOrd="1" destOrd="0" presId="urn:microsoft.com/office/officeart/2005/8/layout/vList3"/>
    <dgm:cxn modelId="{11A3ECD3-AF65-42AB-AC40-79932263692E}" type="presParOf" srcId="{92EE8EDC-E318-4118-97A6-D7EC9596EA85}" destId="{211B34A9-ABCE-4CF3-8BFF-4EFCD8A005BD}" srcOrd="1" destOrd="0" presId="urn:microsoft.com/office/officeart/2005/8/layout/vList3"/>
    <dgm:cxn modelId="{412858AC-6FA4-4960-B29D-810FDA61C81D}" type="presParOf" srcId="{92EE8EDC-E318-4118-97A6-D7EC9596EA85}" destId="{011A8812-5421-4773-9733-6361869945AB}" srcOrd="2" destOrd="0" presId="urn:microsoft.com/office/officeart/2005/8/layout/vList3"/>
    <dgm:cxn modelId="{C5228268-7744-4211-BFEB-45A1E56D511C}" type="presParOf" srcId="{011A8812-5421-4773-9733-6361869945AB}" destId="{1E267892-A5F9-4AE3-ACFB-338BB24591A2}" srcOrd="0" destOrd="0" presId="urn:microsoft.com/office/officeart/2005/8/layout/vList3"/>
    <dgm:cxn modelId="{5FEFDBA2-AA24-489D-A6F3-05751637C1FF}" type="presParOf" srcId="{011A8812-5421-4773-9733-6361869945AB}" destId="{B25E76E9-6C6A-4B47-825E-2210A8B89A3E}" srcOrd="1" destOrd="0" presId="urn:microsoft.com/office/officeart/2005/8/layout/vList3"/>
    <dgm:cxn modelId="{9F1C4C30-A78E-4A3F-9E92-C06C5C1EB511}" type="presParOf" srcId="{92EE8EDC-E318-4118-97A6-D7EC9596EA85}" destId="{C40D194B-561B-4015-87D8-988489C76C00}" srcOrd="3" destOrd="0" presId="urn:microsoft.com/office/officeart/2005/8/layout/vList3"/>
    <dgm:cxn modelId="{E6363C0F-0990-499C-B105-8CBC6928CBDD}" type="presParOf" srcId="{92EE8EDC-E318-4118-97A6-D7EC9596EA85}" destId="{0ADD1C26-BE8F-4947-AC65-94E7F16EC808}" srcOrd="4" destOrd="0" presId="urn:microsoft.com/office/officeart/2005/8/layout/vList3"/>
    <dgm:cxn modelId="{7336ED37-3596-45AE-AC3D-0962A5AA8194}" type="presParOf" srcId="{0ADD1C26-BE8F-4947-AC65-94E7F16EC808}" destId="{F120227F-1E1E-4452-A1BE-70885781CF42}" srcOrd="0" destOrd="0" presId="urn:microsoft.com/office/officeart/2005/8/layout/vList3"/>
    <dgm:cxn modelId="{14A1EE02-C3C3-4DFE-9658-1C130B413AC7}" type="presParOf" srcId="{0ADD1C26-BE8F-4947-AC65-94E7F16EC808}" destId="{7AD5B0E8-4574-4ED2-ACEC-827EBE25F24E}" srcOrd="1" destOrd="0" presId="urn:microsoft.com/office/officeart/2005/8/layout/vList3"/>
    <dgm:cxn modelId="{BCF4E2AC-7B24-4035-94EF-1F25469AC82A}" type="presParOf" srcId="{92EE8EDC-E318-4118-97A6-D7EC9596EA85}" destId="{F7937C84-9D20-4FAA-B3AC-491995734CA1}" srcOrd="5" destOrd="0" presId="urn:microsoft.com/office/officeart/2005/8/layout/vList3"/>
    <dgm:cxn modelId="{E958E941-0900-4153-B749-A5DD07B782A0}" type="presParOf" srcId="{92EE8EDC-E318-4118-97A6-D7EC9596EA85}" destId="{448F173F-1188-4F91-B8AF-6057635B1E03}" srcOrd="6" destOrd="0" presId="urn:microsoft.com/office/officeart/2005/8/layout/vList3"/>
    <dgm:cxn modelId="{D01158AA-B173-4E6B-B80C-F94724994F7D}" type="presParOf" srcId="{448F173F-1188-4F91-B8AF-6057635B1E03}" destId="{BB5B046D-205D-48C6-9D44-C1E2EFBF73D0}" srcOrd="0" destOrd="0" presId="urn:microsoft.com/office/officeart/2005/8/layout/vList3"/>
    <dgm:cxn modelId="{F4DC3FFF-1ED0-4C55-A993-0ED48FEB9608}" type="presParOf" srcId="{448F173F-1188-4F91-B8AF-6057635B1E03}" destId="{B45982A0-02D9-47FF-8B5E-18B5D52899FC}" srcOrd="1" destOrd="0" presId="urn:microsoft.com/office/officeart/2005/8/layout/vList3"/>
    <dgm:cxn modelId="{D448402D-5E11-47DD-97F7-2E50FA95E020}" type="presParOf" srcId="{92EE8EDC-E318-4118-97A6-D7EC9596EA85}" destId="{2E1766F6-70DA-4E65-86DD-3B1879937DBD}" srcOrd="7" destOrd="0" presId="urn:microsoft.com/office/officeart/2005/8/layout/vList3"/>
    <dgm:cxn modelId="{6D925760-5313-4C31-932D-ACAD8B33371A}" type="presParOf" srcId="{92EE8EDC-E318-4118-97A6-D7EC9596EA85}" destId="{92AE5C9B-B1C2-40AC-B803-2221EBB770CE}" srcOrd="8" destOrd="0" presId="urn:microsoft.com/office/officeart/2005/8/layout/vList3"/>
    <dgm:cxn modelId="{64A1F6D6-6436-4505-BF2B-5455142649AD}" type="presParOf" srcId="{92AE5C9B-B1C2-40AC-B803-2221EBB770CE}" destId="{427E830A-DC02-4DB3-B4FF-4942FA1C5705}" srcOrd="0" destOrd="0" presId="urn:microsoft.com/office/officeart/2005/8/layout/vList3"/>
    <dgm:cxn modelId="{29513034-D7E0-4912-AA86-E0A5E9C60225}" type="presParOf" srcId="{92AE5C9B-B1C2-40AC-B803-2221EBB770CE}" destId="{0567ACF7-BD4C-4899-BE7C-90A7EFBC8603}" srcOrd="1" destOrd="0" presId="urn:microsoft.com/office/officeart/2005/8/layout/vList3"/>
    <dgm:cxn modelId="{392CCB68-CC8C-44A9-B26E-036D5AA2EEDB}" type="presParOf" srcId="{92EE8EDC-E318-4118-97A6-D7EC9596EA85}" destId="{8D4A36C0-2ED8-4B98-BF6A-316379BE4B87}" srcOrd="9" destOrd="0" presId="urn:microsoft.com/office/officeart/2005/8/layout/vList3"/>
    <dgm:cxn modelId="{CB403F6D-DF89-4E65-ACAB-5C7AD4B6EC9C}" type="presParOf" srcId="{92EE8EDC-E318-4118-97A6-D7EC9596EA85}" destId="{D7F95FE7-328B-4DFC-8FEC-2B5451826829}" srcOrd="10" destOrd="0" presId="urn:microsoft.com/office/officeart/2005/8/layout/vList3"/>
    <dgm:cxn modelId="{9CDEFEC2-0F42-4C4E-9873-3A03A27698C9}" type="presParOf" srcId="{D7F95FE7-328B-4DFC-8FEC-2B5451826829}" destId="{30A821F9-DEB5-49E0-AA3E-E165E8C92868}" srcOrd="0" destOrd="0" presId="urn:microsoft.com/office/officeart/2005/8/layout/vList3"/>
    <dgm:cxn modelId="{2BF466AC-95C2-4182-BB39-70C98AAEB4BA}" type="presParOf" srcId="{D7F95FE7-328B-4DFC-8FEC-2B5451826829}" destId="{DE668393-FBC8-4FFB-85FB-6558D131C532}" srcOrd="1" destOrd="0" presId="urn:microsoft.com/office/officeart/2005/8/layout/vList3"/>
    <dgm:cxn modelId="{0A2F5D8E-3BF6-4977-B77E-3C1ECB602C92}" type="presParOf" srcId="{92EE8EDC-E318-4118-97A6-D7EC9596EA85}" destId="{AA2BBAF7-603F-4038-8588-43C9C7D0B15A}" srcOrd="11" destOrd="0" presId="urn:microsoft.com/office/officeart/2005/8/layout/vList3"/>
    <dgm:cxn modelId="{0E0F5E07-447D-42B9-AED4-9836771658D4}" type="presParOf" srcId="{92EE8EDC-E318-4118-97A6-D7EC9596EA85}" destId="{DC212132-640D-4A4C-A2C2-52E68C3A86E6}" srcOrd="12" destOrd="0" presId="urn:microsoft.com/office/officeart/2005/8/layout/vList3"/>
    <dgm:cxn modelId="{5F6FCAB4-CA44-4E35-A89D-6AFFFDCAFB47}" type="presParOf" srcId="{DC212132-640D-4A4C-A2C2-52E68C3A86E6}" destId="{41A0D6AF-B84F-4D1F-B7AF-40182227184B}" srcOrd="0" destOrd="0" presId="urn:microsoft.com/office/officeart/2005/8/layout/vList3"/>
    <dgm:cxn modelId="{7D41AEEC-0929-479C-A44F-687305943EB9}" type="presParOf" srcId="{DC212132-640D-4A4C-A2C2-52E68C3A86E6}" destId="{10589013-ACE0-4B44-B1A1-0BDB6693231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7CC412-EA3E-431D-8925-1775CEE64057}" type="doc">
      <dgm:prSet loTypeId="urn:microsoft.com/office/officeart/2005/8/layout/hList6" loCatId="list" qsTypeId="urn:microsoft.com/office/officeart/2005/8/quickstyle/simple1" qsCatId="simple" csTypeId="urn:microsoft.com/office/officeart/2005/8/colors/colorful4" csCatId="colorful" phldr="1"/>
      <dgm:spPr/>
    </dgm:pt>
    <dgm:pt modelId="{7257785B-90D4-4D4E-9590-6F1D69B05129}">
      <dgm:prSet phldrT="[Text]" custT="1"/>
      <dgm:spPr/>
      <dgm:t>
        <a:bodyPr/>
        <a:lstStyle/>
        <a:p>
          <a:r>
            <a:rPr lang="en-GB" sz="2400" i="1" dirty="0" smtClean="0"/>
            <a:t>Nicole Valentine et </a:t>
          </a:r>
          <a:r>
            <a:rPr lang="fr-CH" sz="2400" i="1" noProof="0" dirty="0" smtClean="0"/>
            <a:t>tous</a:t>
          </a:r>
          <a:r>
            <a:rPr lang="en-GB" sz="2400" i="1" dirty="0" smtClean="0"/>
            <a:t> les points </a:t>
          </a:r>
          <a:r>
            <a:rPr lang="fr-FR" sz="2400" i="1" noProof="0" dirty="0" smtClean="0"/>
            <a:t>focaux</a:t>
          </a:r>
          <a:r>
            <a:rPr lang="en-GB" sz="2400" i="1" dirty="0" smtClean="0"/>
            <a:t> </a:t>
          </a:r>
          <a:r>
            <a:rPr lang="fr-FR" sz="2400" i="1" noProof="0" dirty="0" smtClean="0"/>
            <a:t>régionaux</a:t>
          </a:r>
          <a:r>
            <a:rPr lang="en-GB" sz="2400" i="1" dirty="0" smtClean="0"/>
            <a:t> DSS de </a:t>
          </a:r>
          <a:r>
            <a:rPr lang="fr-FR" sz="2400" i="1" noProof="0" dirty="0" smtClean="0"/>
            <a:t>l’OMS</a:t>
          </a:r>
          <a:endParaRPr lang="fr-FR" sz="2400" i="1" noProof="0" dirty="0"/>
        </a:p>
      </dgm:t>
    </dgm:pt>
    <dgm:pt modelId="{2E1F7AF4-302D-4CE7-AF26-0BFA8278294E}" type="parTrans" cxnId="{71A3EE3A-5347-4B84-AAF9-19DEE5E11556}">
      <dgm:prSet/>
      <dgm:spPr/>
      <dgm:t>
        <a:bodyPr/>
        <a:lstStyle/>
        <a:p>
          <a:endParaRPr lang="en-GB"/>
        </a:p>
      </dgm:t>
    </dgm:pt>
    <dgm:pt modelId="{9870CC13-EBEF-48B7-A6CE-5DE6A83CD459}" type="sibTrans" cxnId="{71A3EE3A-5347-4B84-AAF9-19DEE5E11556}">
      <dgm:prSet/>
      <dgm:spPr/>
      <dgm:t>
        <a:bodyPr/>
        <a:lstStyle/>
        <a:p>
          <a:endParaRPr lang="en-GB"/>
        </a:p>
      </dgm:t>
    </dgm:pt>
    <dgm:pt modelId="{2EB476A3-81F6-44C8-9BD1-C977A54D426F}">
      <dgm:prSet custT="1"/>
      <dgm:spPr/>
      <dgm:t>
        <a:bodyPr/>
        <a:lstStyle/>
        <a:p>
          <a:r>
            <a:rPr lang="en-GB" sz="2400" i="1" dirty="0" smtClean="0"/>
            <a:t>Dr Orielle Solar, FLACSO (Etude OPS)</a:t>
          </a:r>
        </a:p>
      </dgm:t>
    </dgm:pt>
    <dgm:pt modelId="{F653E729-72AC-443B-B279-1668E3A0CEE8}" type="parTrans" cxnId="{C0F70EAC-FB0F-4914-BCBA-1B2D7AD603BF}">
      <dgm:prSet/>
      <dgm:spPr/>
      <dgm:t>
        <a:bodyPr/>
        <a:lstStyle/>
        <a:p>
          <a:endParaRPr lang="en-GB"/>
        </a:p>
      </dgm:t>
    </dgm:pt>
    <dgm:pt modelId="{7DB07F56-6D08-4746-B8B5-DF7D786A5535}" type="sibTrans" cxnId="{C0F70EAC-FB0F-4914-BCBA-1B2D7AD603BF}">
      <dgm:prSet/>
      <dgm:spPr/>
      <dgm:t>
        <a:bodyPr/>
        <a:lstStyle/>
        <a:p>
          <a:endParaRPr lang="en-GB"/>
        </a:p>
      </dgm:t>
    </dgm:pt>
    <dgm:pt modelId="{53949BF7-15EF-48D1-A867-0354C1693B90}">
      <dgm:prSet custT="1"/>
      <dgm:spPr/>
      <dgm:t>
        <a:bodyPr/>
        <a:lstStyle/>
        <a:p>
          <a:r>
            <a:rPr lang="en-GB" sz="2400" i="1" dirty="0" smtClean="0"/>
            <a:t>Davison </a:t>
          </a:r>
          <a:r>
            <a:rPr lang="en-GB" sz="2400" i="1" dirty="0" err="1" smtClean="0"/>
            <a:t>Munodawafa</a:t>
          </a:r>
          <a:r>
            <a:rPr lang="en-GB" sz="2400" i="1" dirty="0" smtClean="0"/>
            <a:t> et Peter </a:t>
          </a:r>
          <a:r>
            <a:rPr lang="en-GB" sz="2400" i="1" dirty="0" err="1" smtClean="0"/>
            <a:t>Phori</a:t>
          </a:r>
          <a:r>
            <a:rPr lang="en-GB" sz="2400" i="1" dirty="0" smtClean="0"/>
            <a:t> (Etude AFRO)</a:t>
          </a:r>
        </a:p>
      </dgm:t>
    </dgm:pt>
    <dgm:pt modelId="{2845F199-436C-43DD-A8EF-5F05A65E9AB8}" type="parTrans" cxnId="{7F6DC9DC-960C-4505-B01C-25C7D3D6AE6D}">
      <dgm:prSet/>
      <dgm:spPr/>
      <dgm:t>
        <a:bodyPr/>
        <a:lstStyle/>
        <a:p>
          <a:endParaRPr lang="en-GB"/>
        </a:p>
      </dgm:t>
    </dgm:pt>
    <dgm:pt modelId="{4681856F-1EF0-4F6C-909E-6F431F55BFF9}" type="sibTrans" cxnId="{7F6DC9DC-960C-4505-B01C-25C7D3D6AE6D}">
      <dgm:prSet/>
      <dgm:spPr/>
      <dgm:t>
        <a:bodyPr/>
        <a:lstStyle/>
        <a:p>
          <a:endParaRPr lang="en-GB"/>
        </a:p>
      </dgm:t>
    </dgm:pt>
    <dgm:pt modelId="{3B115B96-07CC-4A5A-B9B9-11D41B040A59}">
      <dgm:prSet custT="1"/>
      <dgm:spPr/>
      <dgm:t>
        <a:bodyPr/>
        <a:lstStyle/>
        <a:p>
          <a:r>
            <a:rPr lang="fr-FR" sz="2400" i="1" noProof="0" dirty="0" smtClean="0"/>
            <a:t>Fondation</a:t>
          </a:r>
          <a:r>
            <a:rPr lang="en-GB" sz="2400" i="1" dirty="0" smtClean="0"/>
            <a:t> Rockefeller</a:t>
          </a:r>
          <a:endParaRPr lang="en-GB" sz="2400" i="1" dirty="0"/>
        </a:p>
      </dgm:t>
    </dgm:pt>
    <dgm:pt modelId="{E54A4438-FE15-48F6-BBCF-4F12AC44BFC9}" type="parTrans" cxnId="{AF12ADF5-36BC-4C0A-B449-055B3F9E2F88}">
      <dgm:prSet/>
      <dgm:spPr/>
      <dgm:t>
        <a:bodyPr/>
        <a:lstStyle/>
        <a:p>
          <a:endParaRPr lang="en-GB"/>
        </a:p>
      </dgm:t>
    </dgm:pt>
    <dgm:pt modelId="{663ECEB7-FDA1-46F1-8458-833F58FC636E}" type="sibTrans" cxnId="{AF12ADF5-36BC-4C0A-B449-055B3F9E2F88}">
      <dgm:prSet/>
      <dgm:spPr/>
      <dgm:t>
        <a:bodyPr/>
        <a:lstStyle/>
        <a:p>
          <a:endParaRPr lang="en-GB"/>
        </a:p>
      </dgm:t>
    </dgm:pt>
    <dgm:pt modelId="{4DEF2A46-9FC6-4620-8E6C-CB0EE4FDC9E8}" type="pres">
      <dgm:prSet presAssocID="{787CC412-EA3E-431D-8925-1775CEE64057}" presName="Name0" presStyleCnt="0">
        <dgm:presLayoutVars>
          <dgm:dir/>
          <dgm:resizeHandles val="exact"/>
        </dgm:presLayoutVars>
      </dgm:prSet>
      <dgm:spPr/>
    </dgm:pt>
    <dgm:pt modelId="{AC1A542B-39F6-4361-9295-49F24809B5D7}" type="pres">
      <dgm:prSet presAssocID="{7257785B-90D4-4D4E-9590-6F1D69B05129}" presName="node" presStyleLbl="node1" presStyleIdx="0" presStyleCnt="4">
        <dgm:presLayoutVars>
          <dgm:bulletEnabled val="1"/>
        </dgm:presLayoutVars>
      </dgm:prSet>
      <dgm:spPr/>
      <dgm:t>
        <a:bodyPr/>
        <a:lstStyle/>
        <a:p>
          <a:endParaRPr lang="en-GB"/>
        </a:p>
      </dgm:t>
    </dgm:pt>
    <dgm:pt modelId="{912C6FDB-689A-4505-8BF6-9B449084DB40}" type="pres">
      <dgm:prSet presAssocID="{9870CC13-EBEF-48B7-A6CE-5DE6A83CD459}" presName="sibTrans" presStyleCnt="0"/>
      <dgm:spPr/>
    </dgm:pt>
    <dgm:pt modelId="{1FF82C29-B0A2-495A-A7C8-F6D4819B4E09}" type="pres">
      <dgm:prSet presAssocID="{2EB476A3-81F6-44C8-9BD1-C977A54D426F}" presName="node" presStyleLbl="node1" presStyleIdx="1" presStyleCnt="4">
        <dgm:presLayoutVars>
          <dgm:bulletEnabled val="1"/>
        </dgm:presLayoutVars>
      </dgm:prSet>
      <dgm:spPr/>
      <dgm:t>
        <a:bodyPr/>
        <a:lstStyle/>
        <a:p>
          <a:endParaRPr lang="en-GB"/>
        </a:p>
      </dgm:t>
    </dgm:pt>
    <dgm:pt modelId="{EBBFDB38-4504-422D-BF75-5A44C98630ED}" type="pres">
      <dgm:prSet presAssocID="{7DB07F56-6D08-4746-B8B5-DF7D786A5535}" presName="sibTrans" presStyleCnt="0"/>
      <dgm:spPr/>
    </dgm:pt>
    <dgm:pt modelId="{8873FB21-934E-4FC0-BE66-F41DBD633553}" type="pres">
      <dgm:prSet presAssocID="{53949BF7-15EF-48D1-A867-0354C1693B90}" presName="node" presStyleLbl="node1" presStyleIdx="2" presStyleCnt="4">
        <dgm:presLayoutVars>
          <dgm:bulletEnabled val="1"/>
        </dgm:presLayoutVars>
      </dgm:prSet>
      <dgm:spPr/>
      <dgm:t>
        <a:bodyPr/>
        <a:lstStyle/>
        <a:p>
          <a:endParaRPr lang="en-GB"/>
        </a:p>
      </dgm:t>
    </dgm:pt>
    <dgm:pt modelId="{FCC76209-9DCF-4B6E-9148-61D3485F6E08}" type="pres">
      <dgm:prSet presAssocID="{4681856F-1EF0-4F6C-909E-6F431F55BFF9}" presName="sibTrans" presStyleCnt="0"/>
      <dgm:spPr/>
    </dgm:pt>
    <dgm:pt modelId="{5D592EFB-E8F9-4858-BD60-B46A920BB744}" type="pres">
      <dgm:prSet presAssocID="{3B115B96-07CC-4A5A-B9B9-11D41B040A59}" presName="node" presStyleLbl="node1" presStyleIdx="3" presStyleCnt="4">
        <dgm:presLayoutVars>
          <dgm:bulletEnabled val="1"/>
        </dgm:presLayoutVars>
      </dgm:prSet>
      <dgm:spPr/>
      <dgm:t>
        <a:bodyPr/>
        <a:lstStyle/>
        <a:p>
          <a:endParaRPr lang="en-GB"/>
        </a:p>
      </dgm:t>
    </dgm:pt>
  </dgm:ptLst>
  <dgm:cxnLst>
    <dgm:cxn modelId="{36269D02-5654-456C-B454-4181C2D7D0BD}" type="presOf" srcId="{2EB476A3-81F6-44C8-9BD1-C977A54D426F}" destId="{1FF82C29-B0A2-495A-A7C8-F6D4819B4E09}" srcOrd="0" destOrd="0" presId="urn:microsoft.com/office/officeart/2005/8/layout/hList6"/>
    <dgm:cxn modelId="{FB698C4D-18DE-485C-8D66-9E64AC3C8FDB}" type="presOf" srcId="{3B115B96-07CC-4A5A-B9B9-11D41B040A59}" destId="{5D592EFB-E8F9-4858-BD60-B46A920BB744}" srcOrd="0" destOrd="0" presId="urn:microsoft.com/office/officeart/2005/8/layout/hList6"/>
    <dgm:cxn modelId="{D702E072-6BFB-4DAB-B6C2-561A763B33EB}" type="presOf" srcId="{53949BF7-15EF-48D1-A867-0354C1693B90}" destId="{8873FB21-934E-4FC0-BE66-F41DBD633553}" srcOrd="0" destOrd="0" presId="urn:microsoft.com/office/officeart/2005/8/layout/hList6"/>
    <dgm:cxn modelId="{71A3EE3A-5347-4B84-AAF9-19DEE5E11556}" srcId="{787CC412-EA3E-431D-8925-1775CEE64057}" destId="{7257785B-90D4-4D4E-9590-6F1D69B05129}" srcOrd="0" destOrd="0" parTransId="{2E1F7AF4-302D-4CE7-AF26-0BFA8278294E}" sibTransId="{9870CC13-EBEF-48B7-A6CE-5DE6A83CD459}"/>
    <dgm:cxn modelId="{1B270437-0A55-4754-9E37-28B64F6EE5E6}" type="presOf" srcId="{7257785B-90D4-4D4E-9590-6F1D69B05129}" destId="{AC1A542B-39F6-4361-9295-49F24809B5D7}" srcOrd="0" destOrd="0" presId="urn:microsoft.com/office/officeart/2005/8/layout/hList6"/>
    <dgm:cxn modelId="{7F6DC9DC-960C-4505-B01C-25C7D3D6AE6D}" srcId="{787CC412-EA3E-431D-8925-1775CEE64057}" destId="{53949BF7-15EF-48D1-A867-0354C1693B90}" srcOrd="2" destOrd="0" parTransId="{2845F199-436C-43DD-A8EF-5F05A65E9AB8}" sibTransId="{4681856F-1EF0-4F6C-909E-6F431F55BFF9}"/>
    <dgm:cxn modelId="{AF12ADF5-36BC-4C0A-B449-055B3F9E2F88}" srcId="{787CC412-EA3E-431D-8925-1775CEE64057}" destId="{3B115B96-07CC-4A5A-B9B9-11D41B040A59}" srcOrd="3" destOrd="0" parTransId="{E54A4438-FE15-48F6-BBCF-4F12AC44BFC9}" sibTransId="{663ECEB7-FDA1-46F1-8458-833F58FC636E}"/>
    <dgm:cxn modelId="{C0F70EAC-FB0F-4914-BCBA-1B2D7AD603BF}" srcId="{787CC412-EA3E-431D-8925-1775CEE64057}" destId="{2EB476A3-81F6-44C8-9BD1-C977A54D426F}" srcOrd="1" destOrd="0" parTransId="{F653E729-72AC-443B-B279-1668E3A0CEE8}" sibTransId="{7DB07F56-6D08-4746-B8B5-DF7D786A5535}"/>
    <dgm:cxn modelId="{BE0CD00D-50B5-4D65-AFD8-A5FD9ECEB0B7}" type="presOf" srcId="{787CC412-EA3E-431D-8925-1775CEE64057}" destId="{4DEF2A46-9FC6-4620-8E6C-CB0EE4FDC9E8}" srcOrd="0" destOrd="0" presId="urn:microsoft.com/office/officeart/2005/8/layout/hList6"/>
    <dgm:cxn modelId="{DAE77BB4-70A1-4EB2-8649-9E2FB4763C89}" type="presParOf" srcId="{4DEF2A46-9FC6-4620-8E6C-CB0EE4FDC9E8}" destId="{AC1A542B-39F6-4361-9295-49F24809B5D7}" srcOrd="0" destOrd="0" presId="urn:microsoft.com/office/officeart/2005/8/layout/hList6"/>
    <dgm:cxn modelId="{BB8A7080-542E-4A1A-A60D-289D6CD342CB}" type="presParOf" srcId="{4DEF2A46-9FC6-4620-8E6C-CB0EE4FDC9E8}" destId="{912C6FDB-689A-4505-8BF6-9B449084DB40}" srcOrd="1" destOrd="0" presId="urn:microsoft.com/office/officeart/2005/8/layout/hList6"/>
    <dgm:cxn modelId="{8AA1928B-B523-4A02-B33C-2ED7FFF5B549}" type="presParOf" srcId="{4DEF2A46-9FC6-4620-8E6C-CB0EE4FDC9E8}" destId="{1FF82C29-B0A2-495A-A7C8-F6D4819B4E09}" srcOrd="2" destOrd="0" presId="urn:microsoft.com/office/officeart/2005/8/layout/hList6"/>
    <dgm:cxn modelId="{2D429E0A-6F36-4E2D-B2D7-650A35145DC3}" type="presParOf" srcId="{4DEF2A46-9FC6-4620-8E6C-CB0EE4FDC9E8}" destId="{EBBFDB38-4504-422D-BF75-5A44C98630ED}" srcOrd="3" destOrd="0" presId="urn:microsoft.com/office/officeart/2005/8/layout/hList6"/>
    <dgm:cxn modelId="{27E200FC-50E7-4911-99AF-E7B44BB35841}" type="presParOf" srcId="{4DEF2A46-9FC6-4620-8E6C-CB0EE4FDC9E8}" destId="{8873FB21-934E-4FC0-BE66-F41DBD633553}" srcOrd="4" destOrd="0" presId="urn:microsoft.com/office/officeart/2005/8/layout/hList6"/>
    <dgm:cxn modelId="{3CB9E359-6F6F-4043-A5FA-42345545346A}" type="presParOf" srcId="{4DEF2A46-9FC6-4620-8E6C-CB0EE4FDC9E8}" destId="{FCC76209-9DCF-4B6E-9148-61D3485F6E08}" srcOrd="5" destOrd="0" presId="urn:microsoft.com/office/officeart/2005/8/layout/hList6"/>
    <dgm:cxn modelId="{FD9327F4-D09F-46CC-A6BA-E5D39F820B1C}" type="presParOf" srcId="{4DEF2A46-9FC6-4620-8E6C-CB0EE4FDC9E8}" destId="{5D592EFB-E8F9-4858-BD60-B46A920BB744}"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F81689-6A1D-4543-979A-30829BD452A6}"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4C86B1FC-196B-4E70-B7B6-9140C6295501}">
      <dgm:prSet phldrT="[Text]" custT="1"/>
      <dgm:spPr/>
      <dgm:t>
        <a:bodyPr/>
        <a:lstStyle/>
        <a:p>
          <a:r>
            <a:rPr lang="fr-FR" sz="2000" i="1" dirty="0" smtClean="0"/>
            <a:t>« Il n'y a pas un seul type de travail d’action intersectorielle (AIS), mais différents degrés ou intensités d’AIS » </a:t>
          </a:r>
          <a:endParaRPr lang="en-GB" sz="2000" i="1" dirty="0"/>
        </a:p>
      </dgm:t>
    </dgm:pt>
    <dgm:pt modelId="{79243A42-B2E4-4F9B-A0E3-41A3E543E1F3}" type="parTrans" cxnId="{70BC3FE2-4D70-46F6-ACCB-FE1AF4D602E1}">
      <dgm:prSet/>
      <dgm:spPr/>
      <dgm:t>
        <a:bodyPr/>
        <a:lstStyle/>
        <a:p>
          <a:endParaRPr lang="en-GB"/>
        </a:p>
      </dgm:t>
    </dgm:pt>
    <dgm:pt modelId="{EAB9430E-731C-44C4-BBBA-C9E45573D7EC}" type="sibTrans" cxnId="{70BC3FE2-4D70-46F6-ACCB-FE1AF4D602E1}">
      <dgm:prSet/>
      <dgm:spPr/>
      <dgm:t>
        <a:bodyPr/>
        <a:lstStyle/>
        <a:p>
          <a:endParaRPr lang="en-GB"/>
        </a:p>
      </dgm:t>
    </dgm:pt>
    <dgm:pt modelId="{7D7C1E06-08AF-4F16-AB7B-9292778A0DA0}">
      <dgm:prSet custT="1"/>
      <dgm:spPr/>
      <dgm:t>
        <a:bodyPr/>
        <a:lstStyle/>
        <a:p>
          <a:r>
            <a:rPr lang="fr-FR" sz="2000" i="1" dirty="0" smtClean="0"/>
            <a:t>« Ce qui précède correspond à l'approche dominante de la santé publique respectivement dans le secteur de la santé et les autres secteurs connexes. »</a:t>
          </a:r>
          <a:endParaRPr lang="es-CL" sz="2000" b="1" i="1" dirty="0" smtClean="0"/>
        </a:p>
      </dgm:t>
    </dgm:pt>
    <dgm:pt modelId="{EB09088D-565D-4F7B-B839-8A6AEE48C30D}" type="parTrans" cxnId="{0904528D-E605-4E15-8049-985959D33CAF}">
      <dgm:prSet/>
      <dgm:spPr/>
      <dgm:t>
        <a:bodyPr/>
        <a:lstStyle/>
        <a:p>
          <a:endParaRPr lang="en-GB"/>
        </a:p>
      </dgm:t>
    </dgm:pt>
    <dgm:pt modelId="{1D0DEE52-7719-4F15-A68F-8267745B0FDD}" type="sibTrans" cxnId="{0904528D-E605-4E15-8049-985959D33CAF}">
      <dgm:prSet/>
      <dgm:spPr/>
      <dgm:t>
        <a:bodyPr/>
        <a:lstStyle/>
        <a:p>
          <a:endParaRPr lang="en-GB"/>
        </a:p>
      </dgm:t>
    </dgm:pt>
    <dgm:pt modelId="{0E719767-8278-49A3-B2DD-E3C90C0BACAE}">
      <dgm:prSet custT="1"/>
      <dgm:spPr/>
      <dgm:t>
        <a:bodyPr/>
        <a:lstStyle/>
        <a:p>
          <a:r>
            <a:rPr lang="fr-FR" sz="2000" i="1" dirty="0" smtClean="0"/>
            <a:t>« Le degré d'intensité de l'AIS doit être aligné avec le but poursuivi de la politique publique et de son contexte social global. » </a:t>
          </a:r>
          <a:endParaRPr lang="es-CL" sz="2000" b="1" i="1" dirty="0" smtClean="0"/>
        </a:p>
      </dgm:t>
    </dgm:pt>
    <dgm:pt modelId="{DC2DF77F-A488-4A7E-8360-450F1F48840A}" type="parTrans" cxnId="{1793B0F2-9573-4562-91FD-C213CAD5CF86}">
      <dgm:prSet/>
      <dgm:spPr/>
      <dgm:t>
        <a:bodyPr/>
        <a:lstStyle/>
        <a:p>
          <a:endParaRPr lang="en-GB"/>
        </a:p>
      </dgm:t>
    </dgm:pt>
    <dgm:pt modelId="{415D4A38-1562-4300-BC92-5DBD34FF9A09}" type="sibTrans" cxnId="{1793B0F2-9573-4562-91FD-C213CAD5CF86}">
      <dgm:prSet/>
      <dgm:spPr/>
      <dgm:t>
        <a:bodyPr/>
        <a:lstStyle/>
        <a:p>
          <a:endParaRPr lang="en-GB"/>
        </a:p>
      </dgm:t>
    </dgm:pt>
    <dgm:pt modelId="{B187FB14-9C69-48A1-A101-72E22328E68D}">
      <dgm:prSet custT="1"/>
      <dgm:spPr/>
      <dgm:t>
        <a:bodyPr/>
        <a:lstStyle/>
        <a:p>
          <a:r>
            <a:rPr lang="fr-FR" sz="2000" i="1" dirty="0" smtClean="0"/>
            <a:t>« La façon dont l’AIS est organisée, gérée et les ressources, influent sur son intensité et ses résultats. »</a:t>
          </a:r>
          <a:endParaRPr lang="es-CL" sz="2000" b="1" i="1" dirty="0" smtClean="0"/>
        </a:p>
      </dgm:t>
    </dgm:pt>
    <dgm:pt modelId="{F4485046-8E68-435A-A66F-B20EBF6476A6}" type="parTrans" cxnId="{5879D8E1-F5DA-4E44-8B6B-1A0CE838C917}">
      <dgm:prSet/>
      <dgm:spPr/>
      <dgm:t>
        <a:bodyPr/>
        <a:lstStyle/>
        <a:p>
          <a:endParaRPr lang="en-GB"/>
        </a:p>
      </dgm:t>
    </dgm:pt>
    <dgm:pt modelId="{7F51FE76-C7CE-497A-8A82-254615612025}" type="sibTrans" cxnId="{5879D8E1-F5DA-4E44-8B6B-1A0CE838C917}">
      <dgm:prSet/>
      <dgm:spPr/>
      <dgm:t>
        <a:bodyPr/>
        <a:lstStyle/>
        <a:p>
          <a:endParaRPr lang="en-GB"/>
        </a:p>
      </dgm:t>
    </dgm:pt>
    <dgm:pt modelId="{21EC70B0-6850-4887-B3CC-9520DD66F805}">
      <dgm:prSet custT="1"/>
      <dgm:spPr/>
      <dgm:t>
        <a:bodyPr/>
        <a:lstStyle/>
        <a:p>
          <a:r>
            <a:rPr lang="fr-FR" sz="2000" dirty="0" smtClean="0"/>
            <a:t>« Il existe une synergie entre la participation sociale et l’AIS, en particulier pour aller de l'avant dans la réalisation de l'équité en santé. »</a:t>
          </a:r>
          <a:endParaRPr lang="es-CL" sz="2000" b="1" i="1" dirty="0" smtClean="0"/>
        </a:p>
      </dgm:t>
    </dgm:pt>
    <dgm:pt modelId="{395E9132-6011-4783-B95D-815D8351E2A8}" type="parTrans" cxnId="{D01EDC3E-9589-47DB-AAC5-AB407BF3F1F3}">
      <dgm:prSet/>
      <dgm:spPr/>
      <dgm:t>
        <a:bodyPr/>
        <a:lstStyle/>
        <a:p>
          <a:endParaRPr lang="en-GB"/>
        </a:p>
      </dgm:t>
    </dgm:pt>
    <dgm:pt modelId="{825B54FE-3FB6-4274-A81D-FE6F69424456}" type="sibTrans" cxnId="{D01EDC3E-9589-47DB-AAC5-AB407BF3F1F3}">
      <dgm:prSet/>
      <dgm:spPr/>
      <dgm:t>
        <a:bodyPr/>
        <a:lstStyle/>
        <a:p>
          <a:endParaRPr lang="en-GB"/>
        </a:p>
      </dgm:t>
    </dgm:pt>
    <dgm:pt modelId="{7D92D984-8A88-417D-A77B-42B1013ED451}" type="pres">
      <dgm:prSet presAssocID="{8FF81689-6A1D-4543-979A-30829BD452A6}" presName="diagram" presStyleCnt="0">
        <dgm:presLayoutVars>
          <dgm:dir/>
          <dgm:resizeHandles val="exact"/>
        </dgm:presLayoutVars>
      </dgm:prSet>
      <dgm:spPr/>
      <dgm:t>
        <a:bodyPr/>
        <a:lstStyle/>
        <a:p>
          <a:endParaRPr lang="en-GB"/>
        </a:p>
      </dgm:t>
    </dgm:pt>
    <dgm:pt modelId="{2AC6BFF2-1BEE-40E4-A586-BF156765D620}" type="pres">
      <dgm:prSet presAssocID="{4C86B1FC-196B-4E70-B7B6-9140C6295501}" presName="node" presStyleLbl="node1" presStyleIdx="0" presStyleCnt="5" custScaleY="124217">
        <dgm:presLayoutVars>
          <dgm:bulletEnabled val="1"/>
        </dgm:presLayoutVars>
      </dgm:prSet>
      <dgm:spPr/>
      <dgm:t>
        <a:bodyPr/>
        <a:lstStyle/>
        <a:p>
          <a:endParaRPr lang="en-GB"/>
        </a:p>
      </dgm:t>
    </dgm:pt>
    <dgm:pt modelId="{AC1206F8-A38F-45CC-BBD3-AEED58CE7E61}" type="pres">
      <dgm:prSet presAssocID="{EAB9430E-731C-44C4-BBBA-C9E45573D7EC}" presName="sibTrans" presStyleCnt="0"/>
      <dgm:spPr/>
    </dgm:pt>
    <dgm:pt modelId="{6BC49C4A-682C-49E2-8D9C-2447A0AA6CB3}" type="pres">
      <dgm:prSet presAssocID="{7D7C1E06-08AF-4F16-AB7B-9292778A0DA0}" presName="node" presStyleLbl="node1" presStyleIdx="1" presStyleCnt="5" custScaleY="124217">
        <dgm:presLayoutVars>
          <dgm:bulletEnabled val="1"/>
        </dgm:presLayoutVars>
      </dgm:prSet>
      <dgm:spPr/>
      <dgm:t>
        <a:bodyPr/>
        <a:lstStyle/>
        <a:p>
          <a:endParaRPr lang="en-GB"/>
        </a:p>
      </dgm:t>
    </dgm:pt>
    <dgm:pt modelId="{ED383E40-BAC8-4678-86E8-A5A1BAB2EE21}" type="pres">
      <dgm:prSet presAssocID="{1D0DEE52-7719-4F15-A68F-8267745B0FDD}" presName="sibTrans" presStyleCnt="0"/>
      <dgm:spPr/>
    </dgm:pt>
    <dgm:pt modelId="{43E8A3F3-22CF-4DB5-932D-896A503EAB0D}" type="pres">
      <dgm:prSet presAssocID="{0E719767-8278-49A3-B2DD-E3C90C0BACAE}" presName="node" presStyleLbl="node1" presStyleIdx="2" presStyleCnt="5" custScaleY="124217">
        <dgm:presLayoutVars>
          <dgm:bulletEnabled val="1"/>
        </dgm:presLayoutVars>
      </dgm:prSet>
      <dgm:spPr/>
      <dgm:t>
        <a:bodyPr/>
        <a:lstStyle/>
        <a:p>
          <a:endParaRPr lang="en-GB"/>
        </a:p>
      </dgm:t>
    </dgm:pt>
    <dgm:pt modelId="{CE363CD1-21F1-4ABF-B89B-B2638C07D1C9}" type="pres">
      <dgm:prSet presAssocID="{415D4A38-1562-4300-BC92-5DBD34FF9A09}" presName="sibTrans" presStyleCnt="0"/>
      <dgm:spPr/>
    </dgm:pt>
    <dgm:pt modelId="{1B17F36B-2C17-4268-B5B9-0FD49526397E}" type="pres">
      <dgm:prSet presAssocID="{B187FB14-9C69-48A1-A101-72E22328E68D}" presName="node" presStyleLbl="node1" presStyleIdx="3" presStyleCnt="5" custScaleY="124217">
        <dgm:presLayoutVars>
          <dgm:bulletEnabled val="1"/>
        </dgm:presLayoutVars>
      </dgm:prSet>
      <dgm:spPr/>
      <dgm:t>
        <a:bodyPr/>
        <a:lstStyle/>
        <a:p>
          <a:endParaRPr lang="en-GB"/>
        </a:p>
      </dgm:t>
    </dgm:pt>
    <dgm:pt modelId="{D47CE5F9-1940-4E70-95F8-6AD0C2FE22F3}" type="pres">
      <dgm:prSet presAssocID="{7F51FE76-C7CE-497A-8A82-254615612025}" presName="sibTrans" presStyleCnt="0"/>
      <dgm:spPr/>
    </dgm:pt>
    <dgm:pt modelId="{DBD0A2C6-B804-4E3D-A46C-174883FAFD4F}" type="pres">
      <dgm:prSet presAssocID="{21EC70B0-6850-4887-B3CC-9520DD66F805}" presName="node" presStyleLbl="node1" presStyleIdx="4" presStyleCnt="5" custScaleY="124217">
        <dgm:presLayoutVars>
          <dgm:bulletEnabled val="1"/>
        </dgm:presLayoutVars>
      </dgm:prSet>
      <dgm:spPr/>
      <dgm:t>
        <a:bodyPr/>
        <a:lstStyle/>
        <a:p>
          <a:endParaRPr lang="en-GB"/>
        </a:p>
      </dgm:t>
    </dgm:pt>
  </dgm:ptLst>
  <dgm:cxnLst>
    <dgm:cxn modelId="{5879D8E1-F5DA-4E44-8B6B-1A0CE838C917}" srcId="{8FF81689-6A1D-4543-979A-30829BD452A6}" destId="{B187FB14-9C69-48A1-A101-72E22328E68D}" srcOrd="3" destOrd="0" parTransId="{F4485046-8E68-435A-A66F-B20EBF6476A6}" sibTransId="{7F51FE76-C7CE-497A-8A82-254615612025}"/>
    <dgm:cxn modelId="{0904528D-E605-4E15-8049-985959D33CAF}" srcId="{8FF81689-6A1D-4543-979A-30829BD452A6}" destId="{7D7C1E06-08AF-4F16-AB7B-9292778A0DA0}" srcOrd="1" destOrd="0" parTransId="{EB09088D-565D-4F7B-B839-8A6AEE48C30D}" sibTransId="{1D0DEE52-7719-4F15-A68F-8267745B0FDD}"/>
    <dgm:cxn modelId="{5F44918F-17C9-4DD3-AE3E-ABCFFA6D59DD}" type="presOf" srcId="{21EC70B0-6850-4887-B3CC-9520DD66F805}" destId="{DBD0A2C6-B804-4E3D-A46C-174883FAFD4F}" srcOrd="0" destOrd="0" presId="urn:microsoft.com/office/officeart/2005/8/layout/default"/>
    <dgm:cxn modelId="{D01EDC3E-9589-47DB-AAC5-AB407BF3F1F3}" srcId="{8FF81689-6A1D-4543-979A-30829BD452A6}" destId="{21EC70B0-6850-4887-B3CC-9520DD66F805}" srcOrd="4" destOrd="0" parTransId="{395E9132-6011-4783-B95D-815D8351E2A8}" sibTransId="{825B54FE-3FB6-4274-A81D-FE6F69424456}"/>
    <dgm:cxn modelId="{D1E8608A-8B65-4A86-9917-95401DE02688}" type="presOf" srcId="{8FF81689-6A1D-4543-979A-30829BD452A6}" destId="{7D92D984-8A88-417D-A77B-42B1013ED451}" srcOrd="0" destOrd="0" presId="urn:microsoft.com/office/officeart/2005/8/layout/default"/>
    <dgm:cxn modelId="{7892B930-F9E6-4672-9793-818160D0158C}" type="presOf" srcId="{4C86B1FC-196B-4E70-B7B6-9140C6295501}" destId="{2AC6BFF2-1BEE-40E4-A586-BF156765D620}" srcOrd="0" destOrd="0" presId="urn:microsoft.com/office/officeart/2005/8/layout/default"/>
    <dgm:cxn modelId="{C5DA5EED-334C-4A9D-ACFD-9012CD71A405}" type="presOf" srcId="{B187FB14-9C69-48A1-A101-72E22328E68D}" destId="{1B17F36B-2C17-4268-B5B9-0FD49526397E}" srcOrd="0" destOrd="0" presId="urn:microsoft.com/office/officeart/2005/8/layout/default"/>
    <dgm:cxn modelId="{7980C46C-3112-462F-92B4-AEC63E1504D5}" type="presOf" srcId="{7D7C1E06-08AF-4F16-AB7B-9292778A0DA0}" destId="{6BC49C4A-682C-49E2-8D9C-2447A0AA6CB3}" srcOrd="0" destOrd="0" presId="urn:microsoft.com/office/officeart/2005/8/layout/default"/>
    <dgm:cxn modelId="{1793B0F2-9573-4562-91FD-C213CAD5CF86}" srcId="{8FF81689-6A1D-4543-979A-30829BD452A6}" destId="{0E719767-8278-49A3-B2DD-E3C90C0BACAE}" srcOrd="2" destOrd="0" parTransId="{DC2DF77F-A488-4A7E-8360-450F1F48840A}" sibTransId="{415D4A38-1562-4300-BC92-5DBD34FF9A09}"/>
    <dgm:cxn modelId="{B95FFFE5-7CB5-47FE-938F-BF9CF19744B2}" type="presOf" srcId="{0E719767-8278-49A3-B2DD-E3C90C0BACAE}" destId="{43E8A3F3-22CF-4DB5-932D-896A503EAB0D}" srcOrd="0" destOrd="0" presId="urn:microsoft.com/office/officeart/2005/8/layout/default"/>
    <dgm:cxn modelId="{70BC3FE2-4D70-46F6-ACCB-FE1AF4D602E1}" srcId="{8FF81689-6A1D-4543-979A-30829BD452A6}" destId="{4C86B1FC-196B-4E70-B7B6-9140C6295501}" srcOrd="0" destOrd="0" parTransId="{79243A42-B2E4-4F9B-A0E3-41A3E543E1F3}" sibTransId="{EAB9430E-731C-44C4-BBBA-C9E45573D7EC}"/>
    <dgm:cxn modelId="{A4B8B84F-E79D-400A-9AFA-556E14C0CE2D}" type="presParOf" srcId="{7D92D984-8A88-417D-A77B-42B1013ED451}" destId="{2AC6BFF2-1BEE-40E4-A586-BF156765D620}" srcOrd="0" destOrd="0" presId="urn:microsoft.com/office/officeart/2005/8/layout/default"/>
    <dgm:cxn modelId="{5AE2A25B-19A2-47D7-9684-63E72E289B78}" type="presParOf" srcId="{7D92D984-8A88-417D-A77B-42B1013ED451}" destId="{AC1206F8-A38F-45CC-BBD3-AEED58CE7E61}" srcOrd="1" destOrd="0" presId="urn:microsoft.com/office/officeart/2005/8/layout/default"/>
    <dgm:cxn modelId="{4BFED7AF-50FD-457C-913B-6C17EB42F3FA}" type="presParOf" srcId="{7D92D984-8A88-417D-A77B-42B1013ED451}" destId="{6BC49C4A-682C-49E2-8D9C-2447A0AA6CB3}" srcOrd="2" destOrd="0" presId="urn:microsoft.com/office/officeart/2005/8/layout/default"/>
    <dgm:cxn modelId="{80F00B53-6FBE-4B79-995D-F732D71E0CF3}" type="presParOf" srcId="{7D92D984-8A88-417D-A77B-42B1013ED451}" destId="{ED383E40-BAC8-4678-86E8-A5A1BAB2EE21}" srcOrd="3" destOrd="0" presId="urn:microsoft.com/office/officeart/2005/8/layout/default"/>
    <dgm:cxn modelId="{81EFDEEA-45D7-44D0-91E1-55AA2FF1A609}" type="presParOf" srcId="{7D92D984-8A88-417D-A77B-42B1013ED451}" destId="{43E8A3F3-22CF-4DB5-932D-896A503EAB0D}" srcOrd="4" destOrd="0" presId="urn:microsoft.com/office/officeart/2005/8/layout/default"/>
    <dgm:cxn modelId="{EB282E12-9B71-414D-93C5-CEC9B9C355D4}" type="presParOf" srcId="{7D92D984-8A88-417D-A77B-42B1013ED451}" destId="{CE363CD1-21F1-4ABF-B89B-B2638C07D1C9}" srcOrd="5" destOrd="0" presId="urn:microsoft.com/office/officeart/2005/8/layout/default"/>
    <dgm:cxn modelId="{2754CA22-36EC-443B-A6F6-22C93C014076}" type="presParOf" srcId="{7D92D984-8A88-417D-A77B-42B1013ED451}" destId="{1B17F36B-2C17-4268-B5B9-0FD49526397E}" srcOrd="6" destOrd="0" presId="urn:microsoft.com/office/officeart/2005/8/layout/default"/>
    <dgm:cxn modelId="{C55E6EAF-D976-4521-8223-9AD6B4483958}" type="presParOf" srcId="{7D92D984-8A88-417D-A77B-42B1013ED451}" destId="{D47CE5F9-1940-4E70-95F8-6AD0C2FE22F3}" srcOrd="7" destOrd="0" presId="urn:microsoft.com/office/officeart/2005/8/layout/default"/>
    <dgm:cxn modelId="{54636437-8B68-4E84-8B7D-B7333C63CFC3}" type="presParOf" srcId="{7D92D984-8A88-417D-A77B-42B1013ED451}" destId="{DBD0A2C6-B804-4E3D-A46C-174883FAFD4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3714C3-288A-47A0-84F1-B728BF0B3229}" type="doc">
      <dgm:prSet loTypeId="urn:microsoft.com/office/officeart/2005/8/layout/hList7" loCatId="process" qsTypeId="urn:microsoft.com/office/officeart/2005/8/quickstyle/simple1" qsCatId="simple" csTypeId="urn:microsoft.com/office/officeart/2005/8/colors/colorful4" csCatId="colorful" phldr="1"/>
      <dgm:spPr/>
      <dgm:t>
        <a:bodyPr/>
        <a:lstStyle/>
        <a:p>
          <a:endParaRPr lang="es-CL"/>
        </a:p>
      </dgm:t>
    </dgm:pt>
    <dgm:pt modelId="{29FBB4F5-892D-4BDF-B2A5-BA1404BF3B7B}">
      <dgm:prSet phldrT="[Texto]" custT="1"/>
      <dgm:spPr/>
      <dgm:t>
        <a:bodyPr/>
        <a:lstStyle/>
        <a:p>
          <a:r>
            <a:rPr lang="fr-FR" sz="2400" b="1" dirty="0" smtClean="0"/>
            <a:t>Optique de la promotion de la santé, du style de vie et des facteurs de risque</a:t>
          </a:r>
          <a:endParaRPr lang="es-CL" sz="2400" b="1" dirty="0"/>
        </a:p>
      </dgm:t>
    </dgm:pt>
    <dgm:pt modelId="{F6D28D45-CE87-4AF4-B64E-17D9F45F93BF}" type="parTrans" cxnId="{6F3F3EEC-9767-4E28-A127-95B7781EAE0F}">
      <dgm:prSet/>
      <dgm:spPr/>
      <dgm:t>
        <a:bodyPr/>
        <a:lstStyle/>
        <a:p>
          <a:endParaRPr lang="en-GB" sz="2400"/>
        </a:p>
      </dgm:t>
    </dgm:pt>
    <dgm:pt modelId="{D950B112-1030-486F-BAE5-8242A77A824B}" type="sibTrans" cxnId="{6F3F3EEC-9767-4E28-A127-95B7781EAE0F}">
      <dgm:prSet/>
      <dgm:spPr/>
      <dgm:t>
        <a:bodyPr/>
        <a:lstStyle/>
        <a:p>
          <a:endParaRPr lang="en-GB" sz="2400"/>
        </a:p>
      </dgm:t>
    </dgm:pt>
    <dgm:pt modelId="{82BB2777-9C4B-44E1-9E37-93A2D55B6F99}">
      <dgm:prSet phldrT="[Texto]" custT="1"/>
      <dgm:spPr/>
      <dgm:t>
        <a:bodyPr/>
        <a:lstStyle/>
        <a:p>
          <a:r>
            <a:rPr lang="fr-FR" sz="2400" b="1" dirty="0" smtClean="0"/>
            <a:t>Optique des DSS pour la réduction des inégalités sociales de santé</a:t>
          </a:r>
          <a:endParaRPr lang="es-CL" sz="2400" b="1" dirty="0"/>
        </a:p>
      </dgm:t>
    </dgm:pt>
    <dgm:pt modelId="{9262F153-0937-4F1A-96B7-28C598F4ED55}" type="parTrans" cxnId="{47799AAE-CA90-4164-9A3E-213D9DF7C061}">
      <dgm:prSet/>
      <dgm:spPr/>
      <dgm:t>
        <a:bodyPr/>
        <a:lstStyle/>
        <a:p>
          <a:endParaRPr lang="en-GB" sz="2400"/>
        </a:p>
      </dgm:t>
    </dgm:pt>
    <dgm:pt modelId="{6227EEC6-BEFC-4AE9-872F-FE43D409220B}" type="sibTrans" cxnId="{47799AAE-CA90-4164-9A3E-213D9DF7C061}">
      <dgm:prSet/>
      <dgm:spPr/>
      <dgm:t>
        <a:bodyPr/>
        <a:lstStyle/>
        <a:p>
          <a:endParaRPr lang="en-GB" sz="2400"/>
        </a:p>
      </dgm:t>
    </dgm:pt>
    <dgm:pt modelId="{10EF7AD2-BFB8-4DF1-82D7-108CEB97E48E}">
      <dgm:prSet phldrT="[Texto]" custT="1"/>
      <dgm:spPr/>
      <dgm:t>
        <a:bodyPr/>
        <a:lstStyle/>
        <a:p>
          <a:r>
            <a:rPr lang="fr-FR" sz="2400" b="1" dirty="0" smtClean="0"/>
            <a:t>Optique de la santé curative et de l'accès aux services de santé</a:t>
          </a:r>
          <a:endParaRPr lang="es-CL" sz="2400" b="1" dirty="0"/>
        </a:p>
      </dgm:t>
    </dgm:pt>
    <dgm:pt modelId="{D45CDA53-F0EF-4729-85F6-3BA553F79248}" type="parTrans" cxnId="{D702C5A9-68D9-47C1-9ADC-09AB26F11634}">
      <dgm:prSet/>
      <dgm:spPr/>
      <dgm:t>
        <a:bodyPr/>
        <a:lstStyle/>
        <a:p>
          <a:endParaRPr lang="en-GB" sz="2400"/>
        </a:p>
      </dgm:t>
    </dgm:pt>
    <dgm:pt modelId="{E968E23E-C38D-4710-87D8-5DED6624ADBE}" type="sibTrans" cxnId="{D702C5A9-68D9-47C1-9ADC-09AB26F11634}">
      <dgm:prSet/>
      <dgm:spPr/>
      <dgm:t>
        <a:bodyPr/>
        <a:lstStyle/>
        <a:p>
          <a:endParaRPr lang="en-GB" sz="2400"/>
        </a:p>
      </dgm:t>
    </dgm:pt>
    <dgm:pt modelId="{E908A9E8-295E-434D-AF6C-092561A755C6}" type="pres">
      <dgm:prSet presAssocID="{1B3714C3-288A-47A0-84F1-B728BF0B3229}" presName="Name0" presStyleCnt="0">
        <dgm:presLayoutVars>
          <dgm:dir/>
          <dgm:resizeHandles val="exact"/>
        </dgm:presLayoutVars>
      </dgm:prSet>
      <dgm:spPr/>
      <dgm:t>
        <a:bodyPr/>
        <a:lstStyle/>
        <a:p>
          <a:endParaRPr lang="en-GB"/>
        </a:p>
      </dgm:t>
    </dgm:pt>
    <dgm:pt modelId="{CB39F0B4-6BDE-4DB7-AD4B-66714C966E9E}" type="pres">
      <dgm:prSet presAssocID="{1B3714C3-288A-47A0-84F1-B728BF0B3229}" presName="fgShape" presStyleLbl="fgShp" presStyleIdx="0" presStyleCnt="1"/>
      <dgm:spPr/>
    </dgm:pt>
    <dgm:pt modelId="{1DE8476F-3471-416C-B620-2DA8383B92C9}" type="pres">
      <dgm:prSet presAssocID="{1B3714C3-288A-47A0-84F1-B728BF0B3229}" presName="linComp" presStyleCnt="0"/>
      <dgm:spPr/>
    </dgm:pt>
    <dgm:pt modelId="{84BD5322-D146-457E-B98F-608B2315B032}" type="pres">
      <dgm:prSet presAssocID="{10EF7AD2-BFB8-4DF1-82D7-108CEB97E48E}" presName="compNode" presStyleCnt="0"/>
      <dgm:spPr/>
    </dgm:pt>
    <dgm:pt modelId="{4BCE2CA5-C2A7-4CAD-905F-8A69DE6772D0}" type="pres">
      <dgm:prSet presAssocID="{10EF7AD2-BFB8-4DF1-82D7-108CEB97E48E}" presName="bkgdShape" presStyleLbl="node1" presStyleIdx="0" presStyleCnt="3"/>
      <dgm:spPr/>
      <dgm:t>
        <a:bodyPr/>
        <a:lstStyle/>
        <a:p>
          <a:endParaRPr lang="en-GB"/>
        </a:p>
      </dgm:t>
    </dgm:pt>
    <dgm:pt modelId="{1745A4C9-FCCE-42DB-8316-8AC352E338E8}" type="pres">
      <dgm:prSet presAssocID="{10EF7AD2-BFB8-4DF1-82D7-108CEB97E48E}" presName="nodeTx" presStyleLbl="node1" presStyleIdx="0" presStyleCnt="3">
        <dgm:presLayoutVars>
          <dgm:bulletEnabled val="1"/>
        </dgm:presLayoutVars>
      </dgm:prSet>
      <dgm:spPr/>
      <dgm:t>
        <a:bodyPr/>
        <a:lstStyle/>
        <a:p>
          <a:endParaRPr lang="en-GB"/>
        </a:p>
      </dgm:t>
    </dgm:pt>
    <dgm:pt modelId="{5A0F0720-020B-4D72-8E17-352EE0457294}" type="pres">
      <dgm:prSet presAssocID="{10EF7AD2-BFB8-4DF1-82D7-108CEB97E48E}" presName="invisiNode" presStyleLbl="node1" presStyleIdx="0" presStyleCnt="3"/>
      <dgm:spPr/>
    </dgm:pt>
    <dgm:pt modelId="{E9AB0E99-B6E6-4728-8759-26619FDE9520}" type="pres">
      <dgm:prSet presAssocID="{10EF7AD2-BFB8-4DF1-82D7-108CEB97E48E}" presName="imagNode" presStyleLbl="fgImgPlace1" presStyleIdx="0" presStyleCnt="3"/>
      <dgm:spPr/>
    </dgm:pt>
    <dgm:pt modelId="{3A183F4B-605B-4732-9AB4-8FDBCDA20097}" type="pres">
      <dgm:prSet presAssocID="{E968E23E-C38D-4710-87D8-5DED6624ADBE}" presName="sibTrans" presStyleLbl="sibTrans2D1" presStyleIdx="0" presStyleCnt="0"/>
      <dgm:spPr/>
      <dgm:t>
        <a:bodyPr/>
        <a:lstStyle/>
        <a:p>
          <a:endParaRPr lang="en-GB"/>
        </a:p>
      </dgm:t>
    </dgm:pt>
    <dgm:pt modelId="{7E5F6685-8D50-4EED-B5BF-C337340B27F5}" type="pres">
      <dgm:prSet presAssocID="{29FBB4F5-892D-4BDF-B2A5-BA1404BF3B7B}" presName="compNode" presStyleCnt="0"/>
      <dgm:spPr/>
    </dgm:pt>
    <dgm:pt modelId="{DECDAFF9-35F1-4DBB-991F-72A72B97125B}" type="pres">
      <dgm:prSet presAssocID="{29FBB4F5-892D-4BDF-B2A5-BA1404BF3B7B}" presName="bkgdShape" presStyleLbl="node1" presStyleIdx="1" presStyleCnt="3"/>
      <dgm:spPr/>
      <dgm:t>
        <a:bodyPr/>
        <a:lstStyle/>
        <a:p>
          <a:endParaRPr lang="en-GB"/>
        </a:p>
      </dgm:t>
    </dgm:pt>
    <dgm:pt modelId="{271F55BD-94D0-441F-A3D1-B6FE89516A25}" type="pres">
      <dgm:prSet presAssocID="{29FBB4F5-892D-4BDF-B2A5-BA1404BF3B7B}" presName="nodeTx" presStyleLbl="node1" presStyleIdx="1" presStyleCnt="3">
        <dgm:presLayoutVars>
          <dgm:bulletEnabled val="1"/>
        </dgm:presLayoutVars>
      </dgm:prSet>
      <dgm:spPr/>
      <dgm:t>
        <a:bodyPr/>
        <a:lstStyle/>
        <a:p>
          <a:endParaRPr lang="en-GB"/>
        </a:p>
      </dgm:t>
    </dgm:pt>
    <dgm:pt modelId="{0AC3FCD7-4BEC-46A8-A924-92F1AA6C0F59}" type="pres">
      <dgm:prSet presAssocID="{29FBB4F5-892D-4BDF-B2A5-BA1404BF3B7B}" presName="invisiNode" presStyleLbl="node1" presStyleIdx="1" presStyleCnt="3"/>
      <dgm:spPr/>
    </dgm:pt>
    <dgm:pt modelId="{37187844-1F8B-4782-B127-56AA300F437B}" type="pres">
      <dgm:prSet presAssocID="{29FBB4F5-892D-4BDF-B2A5-BA1404BF3B7B}" presName="imagNode" presStyleLbl="fgImgPlace1" presStyleIdx="1" presStyleCnt="3"/>
      <dgm:spPr/>
    </dgm:pt>
    <dgm:pt modelId="{636A0C0B-6AFC-4A47-8BC4-269B2543DC1A}" type="pres">
      <dgm:prSet presAssocID="{D950B112-1030-486F-BAE5-8242A77A824B}" presName="sibTrans" presStyleLbl="sibTrans2D1" presStyleIdx="0" presStyleCnt="0"/>
      <dgm:spPr/>
      <dgm:t>
        <a:bodyPr/>
        <a:lstStyle/>
        <a:p>
          <a:endParaRPr lang="en-GB"/>
        </a:p>
      </dgm:t>
    </dgm:pt>
    <dgm:pt modelId="{4F9B5CC5-7D89-482D-ADBB-909E9E9F4974}" type="pres">
      <dgm:prSet presAssocID="{82BB2777-9C4B-44E1-9E37-93A2D55B6F99}" presName="compNode" presStyleCnt="0"/>
      <dgm:spPr/>
    </dgm:pt>
    <dgm:pt modelId="{D880DEB2-3E0E-4E06-9D02-63F57640CD96}" type="pres">
      <dgm:prSet presAssocID="{82BB2777-9C4B-44E1-9E37-93A2D55B6F99}" presName="bkgdShape" presStyleLbl="node1" presStyleIdx="2" presStyleCnt="3"/>
      <dgm:spPr/>
      <dgm:t>
        <a:bodyPr/>
        <a:lstStyle/>
        <a:p>
          <a:endParaRPr lang="en-GB"/>
        </a:p>
      </dgm:t>
    </dgm:pt>
    <dgm:pt modelId="{8024AC2A-D49B-490B-847B-643F7C1BC46F}" type="pres">
      <dgm:prSet presAssocID="{82BB2777-9C4B-44E1-9E37-93A2D55B6F99}" presName="nodeTx" presStyleLbl="node1" presStyleIdx="2" presStyleCnt="3">
        <dgm:presLayoutVars>
          <dgm:bulletEnabled val="1"/>
        </dgm:presLayoutVars>
      </dgm:prSet>
      <dgm:spPr/>
      <dgm:t>
        <a:bodyPr/>
        <a:lstStyle/>
        <a:p>
          <a:endParaRPr lang="en-GB"/>
        </a:p>
      </dgm:t>
    </dgm:pt>
    <dgm:pt modelId="{3F159BC5-F913-42A5-B1EA-7503C54AA9A1}" type="pres">
      <dgm:prSet presAssocID="{82BB2777-9C4B-44E1-9E37-93A2D55B6F99}" presName="invisiNode" presStyleLbl="node1" presStyleIdx="2" presStyleCnt="3"/>
      <dgm:spPr/>
    </dgm:pt>
    <dgm:pt modelId="{CEA1D512-6EAB-4CF3-AA1B-93AE50694A34}" type="pres">
      <dgm:prSet presAssocID="{82BB2777-9C4B-44E1-9E37-93A2D55B6F99}" presName="imagNode" presStyleLbl="fgImgPlace1" presStyleIdx="2" presStyleCnt="3"/>
      <dgm:spPr/>
    </dgm:pt>
  </dgm:ptLst>
  <dgm:cxnLst>
    <dgm:cxn modelId="{4DF7D18E-8C72-4C93-B885-A4F8FD249DF2}" type="presOf" srcId="{29FBB4F5-892D-4BDF-B2A5-BA1404BF3B7B}" destId="{271F55BD-94D0-441F-A3D1-B6FE89516A25}" srcOrd="1" destOrd="0" presId="urn:microsoft.com/office/officeart/2005/8/layout/hList7"/>
    <dgm:cxn modelId="{BF0B9A81-BDB9-4A9D-B0C1-B5DF7239A60F}" type="presOf" srcId="{82BB2777-9C4B-44E1-9E37-93A2D55B6F99}" destId="{D880DEB2-3E0E-4E06-9D02-63F57640CD96}" srcOrd="0" destOrd="0" presId="urn:microsoft.com/office/officeart/2005/8/layout/hList7"/>
    <dgm:cxn modelId="{E062CEEF-3716-4012-B5A8-0DC61ED89BCF}" type="presOf" srcId="{29FBB4F5-892D-4BDF-B2A5-BA1404BF3B7B}" destId="{DECDAFF9-35F1-4DBB-991F-72A72B97125B}" srcOrd="0" destOrd="0" presId="urn:microsoft.com/office/officeart/2005/8/layout/hList7"/>
    <dgm:cxn modelId="{A3E00CC5-CE7D-47F4-B9DD-E421B95DAB22}" type="presOf" srcId="{82BB2777-9C4B-44E1-9E37-93A2D55B6F99}" destId="{8024AC2A-D49B-490B-847B-643F7C1BC46F}" srcOrd="1" destOrd="0" presId="urn:microsoft.com/office/officeart/2005/8/layout/hList7"/>
    <dgm:cxn modelId="{6A13E7BC-B3BD-4FBC-9356-5129E81094BB}" type="presOf" srcId="{10EF7AD2-BFB8-4DF1-82D7-108CEB97E48E}" destId="{1745A4C9-FCCE-42DB-8316-8AC352E338E8}" srcOrd="1" destOrd="0" presId="urn:microsoft.com/office/officeart/2005/8/layout/hList7"/>
    <dgm:cxn modelId="{D62FA249-14A6-405D-8AD9-5AA88E86A012}" type="presOf" srcId="{10EF7AD2-BFB8-4DF1-82D7-108CEB97E48E}" destId="{4BCE2CA5-C2A7-4CAD-905F-8A69DE6772D0}" srcOrd="0" destOrd="0" presId="urn:microsoft.com/office/officeart/2005/8/layout/hList7"/>
    <dgm:cxn modelId="{C2AF0A00-3ADC-455D-B571-08CA1B26325C}" type="presOf" srcId="{D950B112-1030-486F-BAE5-8242A77A824B}" destId="{636A0C0B-6AFC-4A47-8BC4-269B2543DC1A}" srcOrd="0" destOrd="0" presId="urn:microsoft.com/office/officeart/2005/8/layout/hList7"/>
    <dgm:cxn modelId="{69675F5C-690F-4D75-A60B-9E2BB328CDE4}" type="presOf" srcId="{1B3714C3-288A-47A0-84F1-B728BF0B3229}" destId="{E908A9E8-295E-434D-AF6C-092561A755C6}" srcOrd="0" destOrd="0" presId="urn:microsoft.com/office/officeart/2005/8/layout/hList7"/>
    <dgm:cxn modelId="{6F3F3EEC-9767-4E28-A127-95B7781EAE0F}" srcId="{1B3714C3-288A-47A0-84F1-B728BF0B3229}" destId="{29FBB4F5-892D-4BDF-B2A5-BA1404BF3B7B}" srcOrd="1" destOrd="0" parTransId="{F6D28D45-CE87-4AF4-B64E-17D9F45F93BF}" sibTransId="{D950B112-1030-486F-BAE5-8242A77A824B}"/>
    <dgm:cxn modelId="{B9D99E40-1ECC-42FC-A963-04C95A3977AD}" type="presOf" srcId="{E968E23E-C38D-4710-87D8-5DED6624ADBE}" destId="{3A183F4B-605B-4732-9AB4-8FDBCDA20097}" srcOrd="0" destOrd="0" presId="urn:microsoft.com/office/officeart/2005/8/layout/hList7"/>
    <dgm:cxn modelId="{47799AAE-CA90-4164-9A3E-213D9DF7C061}" srcId="{1B3714C3-288A-47A0-84F1-B728BF0B3229}" destId="{82BB2777-9C4B-44E1-9E37-93A2D55B6F99}" srcOrd="2" destOrd="0" parTransId="{9262F153-0937-4F1A-96B7-28C598F4ED55}" sibTransId="{6227EEC6-BEFC-4AE9-872F-FE43D409220B}"/>
    <dgm:cxn modelId="{D702C5A9-68D9-47C1-9ADC-09AB26F11634}" srcId="{1B3714C3-288A-47A0-84F1-B728BF0B3229}" destId="{10EF7AD2-BFB8-4DF1-82D7-108CEB97E48E}" srcOrd="0" destOrd="0" parTransId="{D45CDA53-F0EF-4729-85F6-3BA553F79248}" sibTransId="{E968E23E-C38D-4710-87D8-5DED6624ADBE}"/>
    <dgm:cxn modelId="{C120F46E-E44C-4DB8-B718-9EFD6FA86C95}" type="presParOf" srcId="{E908A9E8-295E-434D-AF6C-092561A755C6}" destId="{CB39F0B4-6BDE-4DB7-AD4B-66714C966E9E}" srcOrd="0" destOrd="0" presId="urn:microsoft.com/office/officeart/2005/8/layout/hList7"/>
    <dgm:cxn modelId="{9CA06EB1-F2AE-403D-896B-644CE350FF92}" type="presParOf" srcId="{E908A9E8-295E-434D-AF6C-092561A755C6}" destId="{1DE8476F-3471-416C-B620-2DA8383B92C9}" srcOrd="1" destOrd="0" presId="urn:microsoft.com/office/officeart/2005/8/layout/hList7"/>
    <dgm:cxn modelId="{750D3FB7-7565-4E83-8161-5EA11776751C}" type="presParOf" srcId="{1DE8476F-3471-416C-B620-2DA8383B92C9}" destId="{84BD5322-D146-457E-B98F-608B2315B032}" srcOrd="0" destOrd="0" presId="urn:microsoft.com/office/officeart/2005/8/layout/hList7"/>
    <dgm:cxn modelId="{73443EE9-24BD-4325-ADEB-5588226A98B1}" type="presParOf" srcId="{84BD5322-D146-457E-B98F-608B2315B032}" destId="{4BCE2CA5-C2A7-4CAD-905F-8A69DE6772D0}" srcOrd="0" destOrd="0" presId="urn:microsoft.com/office/officeart/2005/8/layout/hList7"/>
    <dgm:cxn modelId="{12587BC2-41DF-4C1C-901C-1E8DA848D2FF}" type="presParOf" srcId="{84BD5322-D146-457E-B98F-608B2315B032}" destId="{1745A4C9-FCCE-42DB-8316-8AC352E338E8}" srcOrd="1" destOrd="0" presId="urn:microsoft.com/office/officeart/2005/8/layout/hList7"/>
    <dgm:cxn modelId="{E2069EAA-9B9A-4AC0-ABB7-C6620305C757}" type="presParOf" srcId="{84BD5322-D146-457E-B98F-608B2315B032}" destId="{5A0F0720-020B-4D72-8E17-352EE0457294}" srcOrd="2" destOrd="0" presId="urn:microsoft.com/office/officeart/2005/8/layout/hList7"/>
    <dgm:cxn modelId="{C2D65D1D-A45A-44C5-BA10-E0780D6F6121}" type="presParOf" srcId="{84BD5322-D146-457E-B98F-608B2315B032}" destId="{E9AB0E99-B6E6-4728-8759-26619FDE9520}" srcOrd="3" destOrd="0" presId="urn:microsoft.com/office/officeart/2005/8/layout/hList7"/>
    <dgm:cxn modelId="{FD612390-1C80-49C3-ACFC-D8D33E7D1B2A}" type="presParOf" srcId="{1DE8476F-3471-416C-B620-2DA8383B92C9}" destId="{3A183F4B-605B-4732-9AB4-8FDBCDA20097}" srcOrd="1" destOrd="0" presId="urn:microsoft.com/office/officeart/2005/8/layout/hList7"/>
    <dgm:cxn modelId="{6244D823-0F61-49F1-9167-778835F33799}" type="presParOf" srcId="{1DE8476F-3471-416C-B620-2DA8383B92C9}" destId="{7E5F6685-8D50-4EED-B5BF-C337340B27F5}" srcOrd="2" destOrd="0" presId="urn:microsoft.com/office/officeart/2005/8/layout/hList7"/>
    <dgm:cxn modelId="{B948273E-B7DE-4F8E-A314-87BA9AB1E1B7}" type="presParOf" srcId="{7E5F6685-8D50-4EED-B5BF-C337340B27F5}" destId="{DECDAFF9-35F1-4DBB-991F-72A72B97125B}" srcOrd="0" destOrd="0" presId="urn:microsoft.com/office/officeart/2005/8/layout/hList7"/>
    <dgm:cxn modelId="{2A0AF112-6827-4A71-B9B6-F05FB9409A4B}" type="presParOf" srcId="{7E5F6685-8D50-4EED-B5BF-C337340B27F5}" destId="{271F55BD-94D0-441F-A3D1-B6FE89516A25}" srcOrd="1" destOrd="0" presId="urn:microsoft.com/office/officeart/2005/8/layout/hList7"/>
    <dgm:cxn modelId="{BFF87AEB-FB52-440E-B909-D495EC59C822}" type="presParOf" srcId="{7E5F6685-8D50-4EED-B5BF-C337340B27F5}" destId="{0AC3FCD7-4BEC-46A8-A924-92F1AA6C0F59}" srcOrd="2" destOrd="0" presId="urn:microsoft.com/office/officeart/2005/8/layout/hList7"/>
    <dgm:cxn modelId="{4FE04A75-D24B-4042-B83E-1AE28648239E}" type="presParOf" srcId="{7E5F6685-8D50-4EED-B5BF-C337340B27F5}" destId="{37187844-1F8B-4782-B127-56AA300F437B}" srcOrd="3" destOrd="0" presId="urn:microsoft.com/office/officeart/2005/8/layout/hList7"/>
    <dgm:cxn modelId="{650D4555-C7F8-4E58-9C49-B686AD3A157D}" type="presParOf" srcId="{1DE8476F-3471-416C-B620-2DA8383B92C9}" destId="{636A0C0B-6AFC-4A47-8BC4-269B2543DC1A}" srcOrd="3" destOrd="0" presId="urn:microsoft.com/office/officeart/2005/8/layout/hList7"/>
    <dgm:cxn modelId="{FC94F88E-0AAB-4488-9498-0218D691E8EB}" type="presParOf" srcId="{1DE8476F-3471-416C-B620-2DA8383B92C9}" destId="{4F9B5CC5-7D89-482D-ADBB-909E9E9F4974}" srcOrd="4" destOrd="0" presId="urn:microsoft.com/office/officeart/2005/8/layout/hList7"/>
    <dgm:cxn modelId="{9F1CA445-E15C-4E55-AAC2-55A8A8CF00CE}" type="presParOf" srcId="{4F9B5CC5-7D89-482D-ADBB-909E9E9F4974}" destId="{D880DEB2-3E0E-4E06-9D02-63F57640CD96}" srcOrd="0" destOrd="0" presId="urn:microsoft.com/office/officeart/2005/8/layout/hList7"/>
    <dgm:cxn modelId="{94BDC465-2D5E-4387-A028-C109220CA9B7}" type="presParOf" srcId="{4F9B5CC5-7D89-482D-ADBB-909E9E9F4974}" destId="{8024AC2A-D49B-490B-847B-643F7C1BC46F}" srcOrd="1" destOrd="0" presId="urn:microsoft.com/office/officeart/2005/8/layout/hList7"/>
    <dgm:cxn modelId="{F4917CE4-ECFB-4613-A09E-FF48498D80E1}" type="presParOf" srcId="{4F9B5CC5-7D89-482D-ADBB-909E9E9F4974}" destId="{3F159BC5-F913-42A5-B1EA-7503C54AA9A1}" srcOrd="2" destOrd="0" presId="urn:microsoft.com/office/officeart/2005/8/layout/hList7"/>
    <dgm:cxn modelId="{DF88EF66-0AF5-4A96-A26A-E10F9D999990}" type="presParOf" srcId="{4F9B5CC5-7D89-482D-ADBB-909E9E9F4974}" destId="{CEA1D512-6EAB-4CF3-AA1B-93AE50694A3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60D678-7F23-4F75-9D2E-28BE5C1C3BC9}"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en-GB"/>
        </a:p>
      </dgm:t>
    </dgm:pt>
    <dgm:pt modelId="{B966431C-9D6F-41D4-83DD-D0D2749C4175}">
      <dgm:prSet phldrT="[Text]" custT="1"/>
      <dgm:spPr>
        <a:solidFill>
          <a:schemeClr val="accent4">
            <a:lumMod val="40000"/>
            <a:lumOff val="60000"/>
          </a:schemeClr>
        </a:solidFill>
      </dgm:spPr>
      <dgm:t>
        <a:bodyPr/>
        <a:lstStyle/>
        <a:p>
          <a:r>
            <a:rPr lang="fr-FR" sz="2000" b="1" i="1" noProof="0" dirty="0" smtClean="0">
              <a:solidFill>
                <a:schemeClr val="tx2"/>
              </a:solidFill>
            </a:rPr>
            <a:t>Modèles</a:t>
          </a:r>
          <a:r>
            <a:rPr lang="es-CL" sz="2000" b="1" i="1" dirty="0" smtClean="0">
              <a:solidFill>
                <a:schemeClr val="tx2"/>
              </a:solidFill>
            </a:rPr>
            <a:t> </a:t>
          </a:r>
          <a:r>
            <a:rPr lang="fr-FR" sz="2000" b="1" i="1" noProof="0" dirty="0" smtClean="0">
              <a:solidFill>
                <a:schemeClr val="tx2"/>
              </a:solidFill>
            </a:rPr>
            <a:t>ou</a:t>
          </a:r>
          <a:r>
            <a:rPr lang="es-CL" sz="2000" b="1" i="1" dirty="0" smtClean="0">
              <a:solidFill>
                <a:schemeClr val="tx2"/>
              </a:solidFill>
            </a:rPr>
            <a:t> </a:t>
          </a:r>
          <a:r>
            <a:rPr lang="fr-FR" sz="2000" b="1" i="1" noProof="0" dirty="0" smtClean="0">
              <a:solidFill>
                <a:schemeClr val="tx2"/>
              </a:solidFill>
            </a:rPr>
            <a:t>types</a:t>
          </a:r>
          <a:r>
            <a:rPr lang="es-CL" sz="2000" b="1" i="1" dirty="0" smtClean="0">
              <a:solidFill>
                <a:schemeClr val="tx2"/>
              </a:solidFill>
            </a:rPr>
            <a:t> de </a:t>
          </a:r>
          <a:r>
            <a:rPr lang="fr-FR" sz="2000" b="1" i="1" noProof="0" dirty="0" smtClean="0">
              <a:solidFill>
                <a:schemeClr val="tx2"/>
              </a:solidFill>
            </a:rPr>
            <a:t>l’AIS/</a:t>
          </a:r>
          <a:r>
            <a:rPr lang="fr-FR" sz="2000" b="1" i="1" noProof="0" dirty="0" err="1" smtClean="0">
              <a:solidFill>
                <a:schemeClr val="tx2"/>
              </a:solidFill>
            </a:rPr>
            <a:t>SdTP</a:t>
          </a:r>
          <a:endParaRPr lang="fr-FR" sz="2000" i="1" noProof="0" dirty="0">
            <a:solidFill>
              <a:schemeClr val="tx2"/>
            </a:solidFill>
          </a:endParaRPr>
        </a:p>
      </dgm:t>
    </dgm:pt>
    <dgm:pt modelId="{E38500AD-8E8A-4E83-92B6-8A6EA3121737}" type="parTrans" cxnId="{2E2E0716-A026-4810-B382-2BD7C40D670C}">
      <dgm:prSet/>
      <dgm:spPr/>
      <dgm:t>
        <a:bodyPr/>
        <a:lstStyle/>
        <a:p>
          <a:endParaRPr lang="en-GB"/>
        </a:p>
      </dgm:t>
    </dgm:pt>
    <dgm:pt modelId="{46A02F05-8533-466E-97B2-4F6B80711FFA}" type="sibTrans" cxnId="{2E2E0716-A026-4810-B382-2BD7C40D670C}">
      <dgm:prSet/>
      <dgm:spPr/>
      <dgm:t>
        <a:bodyPr/>
        <a:lstStyle/>
        <a:p>
          <a:endParaRPr lang="en-GB"/>
        </a:p>
      </dgm:t>
    </dgm:pt>
    <dgm:pt modelId="{9260B970-2D9A-4F8A-BC78-F6B1F8AEDC5D}">
      <dgm:prSet custT="1"/>
      <dgm:spPr/>
      <dgm:t>
        <a:bodyPr/>
        <a:lstStyle/>
        <a:p>
          <a:r>
            <a:rPr lang="fr-FR" sz="1600" dirty="0" smtClean="0"/>
            <a:t>Il n'y a pas un modèle «idéal» et «unique», tout dépend de l'objectif/mandat ou de l’optique du travail. </a:t>
          </a:r>
          <a:endParaRPr lang="es-CL" sz="1600" dirty="0" smtClean="0"/>
        </a:p>
      </dgm:t>
    </dgm:pt>
    <dgm:pt modelId="{A1CD167B-CCCE-4A3B-9812-D106179FC78A}" type="parTrans" cxnId="{546DCFD8-B593-4D99-83AB-4B24D5EBB97A}">
      <dgm:prSet/>
      <dgm:spPr/>
      <dgm:t>
        <a:bodyPr/>
        <a:lstStyle/>
        <a:p>
          <a:endParaRPr lang="en-GB"/>
        </a:p>
      </dgm:t>
    </dgm:pt>
    <dgm:pt modelId="{1C56430B-B361-4561-AAFD-F85D61258F1F}" type="sibTrans" cxnId="{546DCFD8-B593-4D99-83AB-4B24D5EBB97A}">
      <dgm:prSet/>
      <dgm:spPr/>
      <dgm:t>
        <a:bodyPr/>
        <a:lstStyle/>
        <a:p>
          <a:endParaRPr lang="en-GB"/>
        </a:p>
      </dgm:t>
    </dgm:pt>
    <dgm:pt modelId="{42AE97C8-8A95-47CE-A98B-62D1A93A5673}">
      <dgm:prSet custT="1"/>
      <dgm:spPr/>
      <dgm:t>
        <a:bodyPr/>
        <a:lstStyle/>
        <a:p>
          <a:r>
            <a:rPr lang="fr-FR" sz="1400" dirty="0" smtClean="0"/>
            <a:t>Les politiques publiques globales (ouvertes à plus de collaboration) sont généralement les plus transformationnelles vis-à-vis des changements sociétaux. </a:t>
          </a:r>
          <a:endParaRPr lang="es-CL" sz="1400" dirty="0" smtClean="0"/>
        </a:p>
      </dgm:t>
    </dgm:pt>
    <dgm:pt modelId="{E27F0478-E5C5-405C-9B9C-4863941332FC}" type="parTrans" cxnId="{72935B0B-45D4-4E19-9066-E312C9744E84}">
      <dgm:prSet/>
      <dgm:spPr/>
      <dgm:t>
        <a:bodyPr/>
        <a:lstStyle/>
        <a:p>
          <a:endParaRPr lang="en-GB"/>
        </a:p>
      </dgm:t>
    </dgm:pt>
    <dgm:pt modelId="{5F0AB765-4C1B-492D-89F3-E061A4EE7AAB}" type="sibTrans" cxnId="{72935B0B-45D4-4E19-9066-E312C9744E84}">
      <dgm:prSet/>
      <dgm:spPr/>
      <dgm:t>
        <a:bodyPr/>
        <a:lstStyle/>
        <a:p>
          <a:endParaRPr lang="en-GB"/>
        </a:p>
      </dgm:t>
    </dgm:pt>
    <dgm:pt modelId="{6BAB578D-4E40-4E9B-A8DA-D0D3A0364AC2}">
      <dgm:prSet custT="1"/>
      <dgm:spPr/>
      <dgm:t>
        <a:bodyPr/>
        <a:lstStyle/>
        <a:p>
          <a:r>
            <a:rPr lang="fr-FR" sz="1400" dirty="0" smtClean="0"/>
            <a:t>La même politique publique pourrait être différente selon le niveau de l'administration. Une politique de «coordination» au niveau national peut présenter plus de modes «d’intégration» au niveau local. </a:t>
          </a:r>
          <a:endParaRPr lang="es-CL" sz="1400" dirty="0" smtClean="0"/>
        </a:p>
      </dgm:t>
    </dgm:pt>
    <dgm:pt modelId="{D93B34EF-6667-45A8-ADEE-0B6040EDFC7E}" type="parTrans" cxnId="{008C3952-CB2E-4068-9345-F2927257EFD0}">
      <dgm:prSet/>
      <dgm:spPr/>
      <dgm:t>
        <a:bodyPr/>
        <a:lstStyle/>
        <a:p>
          <a:endParaRPr lang="en-GB"/>
        </a:p>
      </dgm:t>
    </dgm:pt>
    <dgm:pt modelId="{E8A8E445-7848-4307-822B-39A0CE7347E8}" type="sibTrans" cxnId="{008C3952-CB2E-4068-9345-F2927257EFD0}">
      <dgm:prSet/>
      <dgm:spPr/>
      <dgm:t>
        <a:bodyPr/>
        <a:lstStyle/>
        <a:p>
          <a:endParaRPr lang="en-GB"/>
        </a:p>
      </dgm:t>
    </dgm:pt>
    <dgm:pt modelId="{5C4FC971-3AD6-478C-B3B6-643B68687EA1}">
      <dgm:prSet custT="1"/>
      <dgm:spPr/>
      <dgm:t>
        <a:bodyPr/>
        <a:lstStyle/>
        <a:p>
          <a:r>
            <a:rPr lang="fr-FR" sz="1400" dirty="0" smtClean="0"/>
            <a:t>Le mandat sous-jacent d’une</a:t>
          </a:r>
          <a:r>
            <a:rPr lang="fr-FR" sz="1400" baseline="0" dirty="0" smtClean="0"/>
            <a:t> politique </a:t>
          </a:r>
          <a:r>
            <a:rPr lang="fr-FR" sz="1400" dirty="0" smtClean="0"/>
            <a:t>publique pourrait expliquer ce qui précède.</a:t>
          </a:r>
          <a:endParaRPr lang="es-CL" sz="1400" dirty="0" smtClean="0"/>
        </a:p>
      </dgm:t>
    </dgm:pt>
    <dgm:pt modelId="{AEB9F0F8-AE4B-43E3-9C72-6CD223D73A6B}" type="parTrans" cxnId="{D27623D8-5B0E-4601-A41C-D53EED76BE9E}">
      <dgm:prSet/>
      <dgm:spPr/>
      <dgm:t>
        <a:bodyPr/>
        <a:lstStyle/>
        <a:p>
          <a:endParaRPr lang="en-GB"/>
        </a:p>
      </dgm:t>
    </dgm:pt>
    <dgm:pt modelId="{283516A7-ADD7-4FFE-BADE-76439377D87E}" type="sibTrans" cxnId="{D27623D8-5B0E-4601-A41C-D53EED76BE9E}">
      <dgm:prSet/>
      <dgm:spPr/>
      <dgm:t>
        <a:bodyPr/>
        <a:lstStyle/>
        <a:p>
          <a:endParaRPr lang="en-GB"/>
        </a:p>
      </dgm:t>
    </dgm:pt>
    <dgm:pt modelId="{2BC46D89-04F7-4120-A6CE-F50870D2AE09}">
      <dgm:prSet custT="1"/>
      <dgm:spPr>
        <a:solidFill>
          <a:schemeClr val="accent4">
            <a:lumMod val="40000"/>
            <a:lumOff val="60000"/>
          </a:schemeClr>
        </a:solidFill>
      </dgm:spPr>
      <dgm:t>
        <a:bodyPr/>
        <a:lstStyle/>
        <a:p>
          <a:r>
            <a:rPr lang="fr-FR" sz="2000" b="1" i="1" dirty="0" smtClean="0">
              <a:solidFill>
                <a:schemeClr val="tx2"/>
              </a:solidFill>
            </a:rPr>
            <a:t>Approches de négociation des secteurs et des acteurs</a:t>
          </a:r>
          <a:endParaRPr lang="es-CL" sz="2000" i="1" dirty="0" smtClean="0">
            <a:solidFill>
              <a:schemeClr val="tx2"/>
            </a:solidFill>
          </a:endParaRPr>
        </a:p>
      </dgm:t>
    </dgm:pt>
    <dgm:pt modelId="{B0BFAB50-E2F1-4F53-A3E4-520BC4FAB273}" type="parTrans" cxnId="{B81AA9BC-B90F-4EF7-9B8C-260CAE29C44E}">
      <dgm:prSet/>
      <dgm:spPr/>
      <dgm:t>
        <a:bodyPr/>
        <a:lstStyle/>
        <a:p>
          <a:endParaRPr lang="en-GB"/>
        </a:p>
      </dgm:t>
    </dgm:pt>
    <dgm:pt modelId="{C96FB641-476A-4566-A584-0B694AC5E177}" type="sibTrans" cxnId="{B81AA9BC-B90F-4EF7-9B8C-260CAE29C44E}">
      <dgm:prSet/>
      <dgm:spPr/>
      <dgm:t>
        <a:bodyPr/>
        <a:lstStyle/>
        <a:p>
          <a:endParaRPr lang="en-GB"/>
        </a:p>
      </dgm:t>
    </dgm:pt>
    <dgm:pt modelId="{A665E94D-3E3A-4BE5-808F-B60698F2DAB1}">
      <dgm:prSet custT="1"/>
      <dgm:spPr/>
      <dgm:t>
        <a:bodyPr/>
        <a:lstStyle/>
        <a:p>
          <a:r>
            <a:rPr lang="fr-FR" sz="1400" dirty="0" smtClean="0"/>
            <a:t>Pourrait évoluer au fil du temps.</a:t>
          </a:r>
          <a:endParaRPr lang="en-US" sz="1400" dirty="0"/>
        </a:p>
      </dgm:t>
    </dgm:pt>
    <dgm:pt modelId="{24DBF6FF-9026-4BA9-B8EE-3403B4344127}" type="parTrans" cxnId="{A14039F8-619D-45C7-B909-711754432935}">
      <dgm:prSet/>
      <dgm:spPr/>
      <dgm:t>
        <a:bodyPr/>
        <a:lstStyle/>
        <a:p>
          <a:endParaRPr lang="en-GB"/>
        </a:p>
      </dgm:t>
    </dgm:pt>
    <dgm:pt modelId="{E525B4ED-A4E7-4B76-888F-694D5B97CFB7}" type="sibTrans" cxnId="{A14039F8-619D-45C7-B909-711754432935}">
      <dgm:prSet/>
      <dgm:spPr/>
      <dgm:t>
        <a:bodyPr/>
        <a:lstStyle/>
        <a:p>
          <a:endParaRPr lang="en-GB"/>
        </a:p>
      </dgm:t>
    </dgm:pt>
    <dgm:pt modelId="{AA40554E-D528-4EAB-A987-A2F45CBDCB6C}" type="pres">
      <dgm:prSet presAssocID="{8960D678-7F23-4F75-9D2E-28BE5C1C3BC9}" presName="layout" presStyleCnt="0">
        <dgm:presLayoutVars>
          <dgm:chMax/>
          <dgm:chPref/>
          <dgm:dir/>
          <dgm:animOne val="branch"/>
          <dgm:animLvl val="lvl"/>
          <dgm:resizeHandles/>
        </dgm:presLayoutVars>
      </dgm:prSet>
      <dgm:spPr/>
      <dgm:t>
        <a:bodyPr/>
        <a:lstStyle/>
        <a:p>
          <a:endParaRPr lang="en-GB"/>
        </a:p>
      </dgm:t>
    </dgm:pt>
    <dgm:pt modelId="{2EDDFECD-C41F-4A5C-9653-6D532C7D05D8}" type="pres">
      <dgm:prSet presAssocID="{B966431C-9D6F-41D4-83DD-D0D2749C4175}" presName="root" presStyleCnt="0">
        <dgm:presLayoutVars>
          <dgm:chMax/>
          <dgm:chPref val="4"/>
        </dgm:presLayoutVars>
      </dgm:prSet>
      <dgm:spPr/>
    </dgm:pt>
    <dgm:pt modelId="{C0582777-128E-4944-B954-0F1786C9EF02}" type="pres">
      <dgm:prSet presAssocID="{B966431C-9D6F-41D4-83DD-D0D2749C4175}" presName="rootComposite" presStyleCnt="0">
        <dgm:presLayoutVars/>
      </dgm:prSet>
      <dgm:spPr/>
    </dgm:pt>
    <dgm:pt modelId="{D39E7217-9CF7-47B5-A121-F61D1F7BCBD2}" type="pres">
      <dgm:prSet presAssocID="{B966431C-9D6F-41D4-83DD-D0D2749C4175}" presName="rootText" presStyleLbl="node0" presStyleIdx="0" presStyleCnt="2" custScaleX="108103">
        <dgm:presLayoutVars>
          <dgm:chMax/>
          <dgm:chPref val="4"/>
        </dgm:presLayoutVars>
      </dgm:prSet>
      <dgm:spPr/>
      <dgm:t>
        <a:bodyPr/>
        <a:lstStyle/>
        <a:p>
          <a:endParaRPr lang="en-GB"/>
        </a:p>
      </dgm:t>
    </dgm:pt>
    <dgm:pt modelId="{F253DD41-9D50-4969-98B2-676C0D4ECFAD}" type="pres">
      <dgm:prSet presAssocID="{B966431C-9D6F-41D4-83DD-D0D2749C4175}" presName="childShape" presStyleCnt="0">
        <dgm:presLayoutVars>
          <dgm:chMax val="0"/>
          <dgm:chPref val="0"/>
        </dgm:presLayoutVars>
      </dgm:prSet>
      <dgm:spPr/>
    </dgm:pt>
    <dgm:pt modelId="{A0FC61AB-ABE1-403F-8EFD-5A1D72B46686}" type="pres">
      <dgm:prSet presAssocID="{9260B970-2D9A-4F8A-BC78-F6B1F8AEDC5D}" presName="childComposite" presStyleCnt="0">
        <dgm:presLayoutVars>
          <dgm:chMax val="0"/>
          <dgm:chPref val="0"/>
        </dgm:presLayoutVars>
      </dgm:prSet>
      <dgm:spPr/>
    </dgm:pt>
    <dgm:pt modelId="{0E7B15A5-B75C-475E-9D72-86CE571F0A11}" type="pres">
      <dgm:prSet presAssocID="{9260B970-2D9A-4F8A-BC78-F6B1F8AEDC5D}" presName="Image" presStyleLbl="node1" presStyleIdx="0" presStyleCnt="5"/>
      <dgm:spPr/>
    </dgm:pt>
    <dgm:pt modelId="{77000DD8-CEE7-4184-96DB-3EF611A7CDC6}" type="pres">
      <dgm:prSet presAssocID="{9260B970-2D9A-4F8A-BC78-F6B1F8AEDC5D}" presName="childText" presStyleLbl="lnNode1" presStyleIdx="0" presStyleCnt="5" custScaleX="114062" custScaleY="187477">
        <dgm:presLayoutVars>
          <dgm:chMax val="0"/>
          <dgm:chPref val="0"/>
          <dgm:bulletEnabled val="1"/>
        </dgm:presLayoutVars>
      </dgm:prSet>
      <dgm:spPr/>
      <dgm:t>
        <a:bodyPr/>
        <a:lstStyle/>
        <a:p>
          <a:endParaRPr lang="en-GB"/>
        </a:p>
      </dgm:t>
    </dgm:pt>
    <dgm:pt modelId="{5C019D38-FE33-400D-B3FF-E24D79448461}" type="pres">
      <dgm:prSet presAssocID="{42AE97C8-8A95-47CE-A98B-62D1A93A5673}" presName="childComposite" presStyleCnt="0">
        <dgm:presLayoutVars>
          <dgm:chMax val="0"/>
          <dgm:chPref val="0"/>
        </dgm:presLayoutVars>
      </dgm:prSet>
      <dgm:spPr/>
    </dgm:pt>
    <dgm:pt modelId="{44F29BE2-F783-488E-A76F-D314CEE9453D}" type="pres">
      <dgm:prSet presAssocID="{42AE97C8-8A95-47CE-A98B-62D1A93A5673}" presName="Image" presStyleLbl="node1" presStyleIdx="1" presStyleCnt="5"/>
      <dgm:spPr/>
    </dgm:pt>
    <dgm:pt modelId="{24E8893E-4964-42A4-BF42-809F98B27D6F}" type="pres">
      <dgm:prSet presAssocID="{42AE97C8-8A95-47CE-A98B-62D1A93A5673}" presName="childText" presStyleLbl="lnNode1" presStyleIdx="1" presStyleCnt="5" custScaleX="114062" custScaleY="187477">
        <dgm:presLayoutVars>
          <dgm:chMax val="0"/>
          <dgm:chPref val="0"/>
          <dgm:bulletEnabled val="1"/>
        </dgm:presLayoutVars>
      </dgm:prSet>
      <dgm:spPr/>
      <dgm:t>
        <a:bodyPr/>
        <a:lstStyle/>
        <a:p>
          <a:endParaRPr lang="en-GB"/>
        </a:p>
      </dgm:t>
    </dgm:pt>
    <dgm:pt modelId="{6B3942CE-87C7-4620-8C19-FC28EA1C82EB}" type="pres">
      <dgm:prSet presAssocID="{6BAB578D-4E40-4E9B-A8DA-D0D3A0364AC2}" presName="childComposite" presStyleCnt="0">
        <dgm:presLayoutVars>
          <dgm:chMax val="0"/>
          <dgm:chPref val="0"/>
        </dgm:presLayoutVars>
      </dgm:prSet>
      <dgm:spPr/>
    </dgm:pt>
    <dgm:pt modelId="{91C6C039-727D-47F4-9491-3986C2848278}" type="pres">
      <dgm:prSet presAssocID="{6BAB578D-4E40-4E9B-A8DA-D0D3A0364AC2}" presName="Image" presStyleLbl="node1" presStyleIdx="2" presStyleCnt="5"/>
      <dgm:spPr/>
    </dgm:pt>
    <dgm:pt modelId="{1E3C2371-77A2-4AC9-BE84-FE2B93A5780D}" type="pres">
      <dgm:prSet presAssocID="{6BAB578D-4E40-4E9B-A8DA-D0D3A0364AC2}" presName="childText" presStyleLbl="lnNode1" presStyleIdx="2" presStyleCnt="5" custScaleX="114062" custScaleY="187477">
        <dgm:presLayoutVars>
          <dgm:chMax val="0"/>
          <dgm:chPref val="0"/>
          <dgm:bulletEnabled val="1"/>
        </dgm:presLayoutVars>
      </dgm:prSet>
      <dgm:spPr/>
      <dgm:t>
        <a:bodyPr/>
        <a:lstStyle/>
        <a:p>
          <a:endParaRPr lang="en-GB"/>
        </a:p>
      </dgm:t>
    </dgm:pt>
    <dgm:pt modelId="{A477B1A7-3F54-4548-87A2-4B7D1D256E9E}" type="pres">
      <dgm:prSet presAssocID="{5C4FC971-3AD6-478C-B3B6-643B68687EA1}" presName="childComposite" presStyleCnt="0">
        <dgm:presLayoutVars>
          <dgm:chMax val="0"/>
          <dgm:chPref val="0"/>
        </dgm:presLayoutVars>
      </dgm:prSet>
      <dgm:spPr/>
    </dgm:pt>
    <dgm:pt modelId="{D28D6F36-87CD-4A13-8D4E-C8522C22CDDF}" type="pres">
      <dgm:prSet presAssocID="{5C4FC971-3AD6-478C-B3B6-643B68687EA1}" presName="Image" presStyleLbl="node1" presStyleIdx="3" presStyleCnt="5"/>
      <dgm:spPr/>
    </dgm:pt>
    <dgm:pt modelId="{230AD07B-0AB4-47D3-9624-AEC717F99E38}" type="pres">
      <dgm:prSet presAssocID="{5C4FC971-3AD6-478C-B3B6-643B68687EA1}" presName="childText" presStyleLbl="lnNode1" presStyleIdx="3" presStyleCnt="5" custScaleX="114062" custScaleY="187477">
        <dgm:presLayoutVars>
          <dgm:chMax val="0"/>
          <dgm:chPref val="0"/>
          <dgm:bulletEnabled val="1"/>
        </dgm:presLayoutVars>
      </dgm:prSet>
      <dgm:spPr/>
      <dgm:t>
        <a:bodyPr/>
        <a:lstStyle/>
        <a:p>
          <a:endParaRPr lang="en-GB"/>
        </a:p>
      </dgm:t>
    </dgm:pt>
    <dgm:pt modelId="{D88C6A11-F23A-4643-A969-96BC3F2027B5}" type="pres">
      <dgm:prSet presAssocID="{2BC46D89-04F7-4120-A6CE-F50870D2AE09}" presName="root" presStyleCnt="0">
        <dgm:presLayoutVars>
          <dgm:chMax/>
          <dgm:chPref val="4"/>
        </dgm:presLayoutVars>
      </dgm:prSet>
      <dgm:spPr/>
    </dgm:pt>
    <dgm:pt modelId="{448CEE7C-1D80-452E-B9BC-038C5E606D66}" type="pres">
      <dgm:prSet presAssocID="{2BC46D89-04F7-4120-A6CE-F50870D2AE09}" presName="rootComposite" presStyleCnt="0">
        <dgm:presLayoutVars/>
      </dgm:prSet>
      <dgm:spPr/>
    </dgm:pt>
    <dgm:pt modelId="{05209E68-E404-4411-8ADB-513E54957C30}" type="pres">
      <dgm:prSet presAssocID="{2BC46D89-04F7-4120-A6CE-F50870D2AE09}" presName="rootText" presStyleLbl="node0" presStyleIdx="1" presStyleCnt="2" custScaleX="108103">
        <dgm:presLayoutVars>
          <dgm:chMax/>
          <dgm:chPref val="4"/>
        </dgm:presLayoutVars>
      </dgm:prSet>
      <dgm:spPr/>
      <dgm:t>
        <a:bodyPr/>
        <a:lstStyle/>
        <a:p>
          <a:endParaRPr lang="en-GB"/>
        </a:p>
      </dgm:t>
    </dgm:pt>
    <dgm:pt modelId="{7D82B4D6-7590-4EE9-9010-DF3C4A985440}" type="pres">
      <dgm:prSet presAssocID="{2BC46D89-04F7-4120-A6CE-F50870D2AE09}" presName="childShape" presStyleCnt="0">
        <dgm:presLayoutVars>
          <dgm:chMax val="0"/>
          <dgm:chPref val="0"/>
        </dgm:presLayoutVars>
      </dgm:prSet>
      <dgm:spPr/>
    </dgm:pt>
    <dgm:pt modelId="{2866D3D3-2545-4672-97DD-69FE10A85220}" type="pres">
      <dgm:prSet presAssocID="{A665E94D-3E3A-4BE5-808F-B60698F2DAB1}" presName="childComposite" presStyleCnt="0">
        <dgm:presLayoutVars>
          <dgm:chMax val="0"/>
          <dgm:chPref val="0"/>
        </dgm:presLayoutVars>
      </dgm:prSet>
      <dgm:spPr/>
    </dgm:pt>
    <dgm:pt modelId="{A0D83442-C93E-4BCD-8C63-B79584DC4D27}" type="pres">
      <dgm:prSet presAssocID="{A665E94D-3E3A-4BE5-808F-B60698F2DAB1}" presName="Image" presStyleLbl="node1" presStyleIdx="4" presStyleCnt="5"/>
      <dgm:spPr/>
    </dgm:pt>
    <dgm:pt modelId="{E722E03F-7565-42D4-9E7C-0F6509F390C7}" type="pres">
      <dgm:prSet presAssocID="{A665E94D-3E3A-4BE5-808F-B60698F2DAB1}" presName="childText" presStyleLbl="lnNode1" presStyleIdx="4" presStyleCnt="5" custScaleX="114062" custScaleY="187477">
        <dgm:presLayoutVars>
          <dgm:chMax val="0"/>
          <dgm:chPref val="0"/>
          <dgm:bulletEnabled val="1"/>
        </dgm:presLayoutVars>
      </dgm:prSet>
      <dgm:spPr/>
      <dgm:t>
        <a:bodyPr/>
        <a:lstStyle/>
        <a:p>
          <a:endParaRPr lang="en-GB"/>
        </a:p>
      </dgm:t>
    </dgm:pt>
  </dgm:ptLst>
  <dgm:cxnLst>
    <dgm:cxn modelId="{7B671232-8260-4646-A161-18FC3D26332C}" type="presOf" srcId="{9260B970-2D9A-4F8A-BC78-F6B1F8AEDC5D}" destId="{77000DD8-CEE7-4184-96DB-3EF611A7CDC6}" srcOrd="0" destOrd="0" presId="urn:microsoft.com/office/officeart/2008/layout/PictureAccentList"/>
    <dgm:cxn modelId="{5928274B-FC97-4C27-9164-B5807EB05B04}" type="presOf" srcId="{8960D678-7F23-4F75-9D2E-28BE5C1C3BC9}" destId="{AA40554E-D528-4EAB-A987-A2F45CBDCB6C}" srcOrd="0" destOrd="0" presId="urn:microsoft.com/office/officeart/2008/layout/PictureAccentList"/>
    <dgm:cxn modelId="{A14039F8-619D-45C7-B909-711754432935}" srcId="{2BC46D89-04F7-4120-A6CE-F50870D2AE09}" destId="{A665E94D-3E3A-4BE5-808F-B60698F2DAB1}" srcOrd="0" destOrd="0" parTransId="{24DBF6FF-9026-4BA9-B8EE-3403B4344127}" sibTransId="{E525B4ED-A4E7-4B76-888F-694D5B97CFB7}"/>
    <dgm:cxn modelId="{651FC662-B125-4E6E-A9C7-FDF0D276662A}" type="presOf" srcId="{6BAB578D-4E40-4E9B-A8DA-D0D3A0364AC2}" destId="{1E3C2371-77A2-4AC9-BE84-FE2B93A5780D}" srcOrd="0" destOrd="0" presId="urn:microsoft.com/office/officeart/2008/layout/PictureAccentList"/>
    <dgm:cxn modelId="{008C3952-CB2E-4068-9345-F2927257EFD0}" srcId="{B966431C-9D6F-41D4-83DD-D0D2749C4175}" destId="{6BAB578D-4E40-4E9B-A8DA-D0D3A0364AC2}" srcOrd="2" destOrd="0" parTransId="{D93B34EF-6667-45A8-ADEE-0B6040EDFC7E}" sibTransId="{E8A8E445-7848-4307-822B-39A0CE7347E8}"/>
    <dgm:cxn modelId="{D27623D8-5B0E-4601-A41C-D53EED76BE9E}" srcId="{B966431C-9D6F-41D4-83DD-D0D2749C4175}" destId="{5C4FC971-3AD6-478C-B3B6-643B68687EA1}" srcOrd="3" destOrd="0" parTransId="{AEB9F0F8-AE4B-43E3-9C72-6CD223D73A6B}" sibTransId="{283516A7-ADD7-4FFE-BADE-76439377D87E}"/>
    <dgm:cxn modelId="{D8BC10FC-7E8C-4B6A-8FA7-D868246666C9}" type="presOf" srcId="{42AE97C8-8A95-47CE-A98B-62D1A93A5673}" destId="{24E8893E-4964-42A4-BF42-809F98B27D6F}" srcOrd="0" destOrd="0" presId="urn:microsoft.com/office/officeart/2008/layout/PictureAccentList"/>
    <dgm:cxn modelId="{489639EF-621A-4F28-9406-91DE514C1B83}" type="presOf" srcId="{B966431C-9D6F-41D4-83DD-D0D2749C4175}" destId="{D39E7217-9CF7-47B5-A121-F61D1F7BCBD2}" srcOrd="0" destOrd="0" presId="urn:microsoft.com/office/officeart/2008/layout/PictureAccentList"/>
    <dgm:cxn modelId="{72935B0B-45D4-4E19-9066-E312C9744E84}" srcId="{B966431C-9D6F-41D4-83DD-D0D2749C4175}" destId="{42AE97C8-8A95-47CE-A98B-62D1A93A5673}" srcOrd="1" destOrd="0" parTransId="{E27F0478-E5C5-405C-9B9C-4863941332FC}" sibTransId="{5F0AB765-4C1B-492D-89F3-E061A4EE7AAB}"/>
    <dgm:cxn modelId="{D6C0EE97-3671-4041-8DE8-84E50E211270}" type="presOf" srcId="{5C4FC971-3AD6-478C-B3B6-643B68687EA1}" destId="{230AD07B-0AB4-47D3-9624-AEC717F99E38}" srcOrd="0" destOrd="0" presId="urn:microsoft.com/office/officeart/2008/layout/PictureAccentList"/>
    <dgm:cxn modelId="{4517BEB1-C2A8-45B4-B89C-84268471F9CC}" type="presOf" srcId="{A665E94D-3E3A-4BE5-808F-B60698F2DAB1}" destId="{E722E03F-7565-42D4-9E7C-0F6509F390C7}" srcOrd="0" destOrd="0" presId="urn:microsoft.com/office/officeart/2008/layout/PictureAccentList"/>
    <dgm:cxn modelId="{C60FAFDF-DECC-4DFB-87F8-69B24286D666}" type="presOf" srcId="{2BC46D89-04F7-4120-A6CE-F50870D2AE09}" destId="{05209E68-E404-4411-8ADB-513E54957C30}" srcOrd="0" destOrd="0" presId="urn:microsoft.com/office/officeart/2008/layout/PictureAccentList"/>
    <dgm:cxn modelId="{B81AA9BC-B90F-4EF7-9B8C-260CAE29C44E}" srcId="{8960D678-7F23-4F75-9D2E-28BE5C1C3BC9}" destId="{2BC46D89-04F7-4120-A6CE-F50870D2AE09}" srcOrd="1" destOrd="0" parTransId="{B0BFAB50-E2F1-4F53-A3E4-520BC4FAB273}" sibTransId="{C96FB641-476A-4566-A584-0B694AC5E177}"/>
    <dgm:cxn modelId="{546DCFD8-B593-4D99-83AB-4B24D5EBB97A}" srcId="{B966431C-9D6F-41D4-83DD-D0D2749C4175}" destId="{9260B970-2D9A-4F8A-BC78-F6B1F8AEDC5D}" srcOrd="0" destOrd="0" parTransId="{A1CD167B-CCCE-4A3B-9812-D106179FC78A}" sibTransId="{1C56430B-B361-4561-AAFD-F85D61258F1F}"/>
    <dgm:cxn modelId="{2E2E0716-A026-4810-B382-2BD7C40D670C}" srcId="{8960D678-7F23-4F75-9D2E-28BE5C1C3BC9}" destId="{B966431C-9D6F-41D4-83DD-D0D2749C4175}" srcOrd="0" destOrd="0" parTransId="{E38500AD-8E8A-4E83-92B6-8A6EA3121737}" sibTransId="{46A02F05-8533-466E-97B2-4F6B80711FFA}"/>
    <dgm:cxn modelId="{763BB198-50A5-4B39-847B-FD2B890B1CD2}" type="presParOf" srcId="{AA40554E-D528-4EAB-A987-A2F45CBDCB6C}" destId="{2EDDFECD-C41F-4A5C-9653-6D532C7D05D8}" srcOrd="0" destOrd="0" presId="urn:microsoft.com/office/officeart/2008/layout/PictureAccentList"/>
    <dgm:cxn modelId="{2BF05860-917F-4675-A2D2-BB57C838E8D7}" type="presParOf" srcId="{2EDDFECD-C41F-4A5C-9653-6D532C7D05D8}" destId="{C0582777-128E-4944-B954-0F1786C9EF02}" srcOrd="0" destOrd="0" presId="urn:microsoft.com/office/officeart/2008/layout/PictureAccentList"/>
    <dgm:cxn modelId="{28F93162-4640-44F4-BFAA-F10E76D6B4AA}" type="presParOf" srcId="{C0582777-128E-4944-B954-0F1786C9EF02}" destId="{D39E7217-9CF7-47B5-A121-F61D1F7BCBD2}" srcOrd="0" destOrd="0" presId="urn:microsoft.com/office/officeart/2008/layout/PictureAccentList"/>
    <dgm:cxn modelId="{38F6DCA1-558D-4311-9EEF-E9C62062D0BE}" type="presParOf" srcId="{2EDDFECD-C41F-4A5C-9653-6D532C7D05D8}" destId="{F253DD41-9D50-4969-98B2-676C0D4ECFAD}" srcOrd="1" destOrd="0" presId="urn:microsoft.com/office/officeart/2008/layout/PictureAccentList"/>
    <dgm:cxn modelId="{327667A1-A00A-4E8E-A57A-9D096F6FBA97}" type="presParOf" srcId="{F253DD41-9D50-4969-98B2-676C0D4ECFAD}" destId="{A0FC61AB-ABE1-403F-8EFD-5A1D72B46686}" srcOrd="0" destOrd="0" presId="urn:microsoft.com/office/officeart/2008/layout/PictureAccentList"/>
    <dgm:cxn modelId="{A3928573-441F-4E2B-A5E6-D6B7A0117285}" type="presParOf" srcId="{A0FC61AB-ABE1-403F-8EFD-5A1D72B46686}" destId="{0E7B15A5-B75C-475E-9D72-86CE571F0A11}" srcOrd="0" destOrd="0" presId="urn:microsoft.com/office/officeart/2008/layout/PictureAccentList"/>
    <dgm:cxn modelId="{4020F6A8-DBD5-4883-A3B5-11B928DD3365}" type="presParOf" srcId="{A0FC61AB-ABE1-403F-8EFD-5A1D72B46686}" destId="{77000DD8-CEE7-4184-96DB-3EF611A7CDC6}" srcOrd="1" destOrd="0" presId="urn:microsoft.com/office/officeart/2008/layout/PictureAccentList"/>
    <dgm:cxn modelId="{D8157FFC-9D78-4B85-A253-A909F9F1D185}" type="presParOf" srcId="{F253DD41-9D50-4969-98B2-676C0D4ECFAD}" destId="{5C019D38-FE33-400D-B3FF-E24D79448461}" srcOrd="1" destOrd="0" presId="urn:microsoft.com/office/officeart/2008/layout/PictureAccentList"/>
    <dgm:cxn modelId="{C91600F2-B921-466A-A8DC-DC2D1C88A21B}" type="presParOf" srcId="{5C019D38-FE33-400D-B3FF-E24D79448461}" destId="{44F29BE2-F783-488E-A76F-D314CEE9453D}" srcOrd="0" destOrd="0" presId="urn:microsoft.com/office/officeart/2008/layout/PictureAccentList"/>
    <dgm:cxn modelId="{FDA1B66A-D5B8-4FE6-A845-EB3FE1BC1CA9}" type="presParOf" srcId="{5C019D38-FE33-400D-B3FF-E24D79448461}" destId="{24E8893E-4964-42A4-BF42-809F98B27D6F}" srcOrd="1" destOrd="0" presId="urn:microsoft.com/office/officeart/2008/layout/PictureAccentList"/>
    <dgm:cxn modelId="{D5142C48-4625-4D09-9E05-09DA094C5EEA}" type="presParOf" srcId="{F253DD41-9D50-4969-98B2-676C0D4ECFAD}" destId="{6B3942CE-87C7-4620-8C19-FC28EA1C82EB}" srcOrd="2" destOrd="0" presId="urn:microsoft.com/office/officeart/2008/layout/PictureAccentList"/>
    <dgm:cxn modelId="{D791DC00-B5C0-4200-8BAD-B0D8E889BD27}" type="presParOf" srcId="{6B3942CE-87C7-4620-8C19-FC28EA1C82EB}" destId="{91C6C039-727D-47F4-9491-3986C2848278}" srcOrd="0" destOrd="0" presId="urn:microsoft.com/office/officeart/2008/layout/PictureAccentList"/>
    <dgm:cxn modelId="{790E0A8B-3C45-4680-9824-A6651C279A9A}" type="presParOf" srcId="{6B3942CE-87C7-4620-8C19-FC28EA1C82EB}" destId="{1E3C2371-77A2-4AC9-BE84-FE2B93A5780D}" srcOrd="1" destOrd="0" presId="urn:microsoft.com/office/officeart/2008/layout/PictureAccentList"/>
    <dgm:cxn modelId="{0A018064-10D8-419F-8280-5A2DC1BF1A02}" type="presParOf" srcId="{F253DD41-9D50-4969-98B2-676C0D4ECFAD}" destId="{A477B1A7-3F54-4548-87A2-4B7D1D256E9E}" srcOrd="3" destOrd="0" presId="urn:microsoft.com/office/officeart/2008/layout/PictureAccentList"/>
    <dgm:cxn modelId="{EB673262-A76F-4ED4-A9B3-85F312643D48}" type="presParOf" srcId="{A477B1A7-3F54-4548-87A2-4B7D1D256E9E}" destId="{D28D6F36-87CD-4A13-8D4E-C8522C22CDDF}" srcOrd="0" destOrd="0" presId="urn:microsoft.com/office/officeart/2008/layout/PictureAccentList"/>
    <dgm:cxn modelId="{A541CC01-D950-4D15-B0E9-2A9828FA5E49}" type="presParOf" srcId="{A477B1A7-3F54-4548-87A2-4B7D1D256E9E}" destId="{230AD07B-0AB4-47D3-9624-AEC717F99E38}" srcOrd="1" destOrd="0" presId="urn:microsoft.com/office/officeart/2008/layout/PictureAccentList"/>
    <dgm:cxn modelId="{FAA66865-9DB0-4B60-A810-DE7DC408DE20}" type="presParOf" srcId="{AA40554E-D528-4EAB-A987-A2F45CBDCB6C}" destId="{D88C6A11-F23A-4643-A969-96BC3F2027B5}" srcOrd="1" destOrd="0" presId="urn:microsoft.com/office/officeart/2008/layout/PictureAccentList"/>
    <dgm:cxn modelId="{B9350582-4880-48D8-A735-D70BDAA5483E}" type="presParOf" srcId="{D88C6A11-F23A-4643-A969-96BC3F2027B5}" destId="{448CEE7C-1D80-452E-B9BC-038C5E606D66}" srcOrd="0" destOrd="0" presId="urn:microsoft.com/office/officeart/2008/layout/PictureAccentList"/>
    <dgm:cxn modelId="{781690EB-D419-4187-B17E-D64F02D09A5A}" type="presParOf" srcId="{448CEE7C-1D80-452E-B9BC-038C5E606D66}" destId="{05209E68-E404-4411-8ADB-513E54957C30}" srcOrd="0" destOrd="0" presId="urn:microsoft.com/office/officeart/2008/layout/PictureAccentList"/>
    <dgm:cxn modelId="{8A4A506A-9007-48E2-AEA3-5406A33F5AE7}" type="presParOf" srcId="{D88C6A11-F23A-4643-A969-96BC3F2027B5}" destId="{7D82B4D6-7590-4EE9-9010-DF3C4A985440}" srcOrd="1" destOrd="0" presId="urn:microsoft.com/office/officeart/2008/layout/PictureAccentList"/>
    <dgm:cxn modelId="{EF5FA8F2-DDCA-4368-B95E-7F6BEA03CDEA}" type="presParOf" srcId="{7D82B4D6-7590-4EE9-9010-DF3C4A985440}" destId="{2866D3D3-2545-4672-97DD-69FE10A85220}" srcOrd="0" destOrd="0" presId="urn:microsoft.com/office/officeart/2008/layout/PictureAccentList"/>
    <dgm:cxn modelId="{E7923B49-B75A-4EEC-BF9F-1E1600E9D587}" type="presParOf" srcId="{2866D3D3-2545-4672-97DD-69FE10A85220}" destId="{A0D83442-C93E-4BCD-8C63-B79584DC4D27}" srcOrd="0" destOrd="0" presId="urn:microsoft.com/office/officeart/2008/layout/PictureAccentList"/>
    <dgm:cxn modelId="{06304CAE-7370-4297-A6E4-F7E890CF0B5E}" type="presParOf" srcId="{2866D3D3-2545-4672-97DD-69FE10A85220}" destId="{E722E03F-7565-42D4-9E7C-0F6509F390C7}"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B39A4D-20A6-45FF-9175-FD3D586F2456}" type="doc">
      <dgm:prSet loTypeId="urn:microsoft.com/office/officeart/2005/8/layout/hList2" loCatId="list" qsTypeId="urn:microsoft.com/office/officeart/2005/8/quickstyle/simple1" qsCatId="simple" csTypeId="urn:microsoft.com/office/officeart/2005/8/colors/colorful4" csCatId="colorful" phldr="1"/>
      <dgm:spPr/>
      <dgm:t>
        <a:bodyPr/>
        <a:lstStyle/>
        <a:p>
          <a:endParaRPr lang="en-GB"/>
        </a:p>
      </dgm:t>
    </dgm:pt>
    <dgm:pt modelId="{620B780D-7045-44D0-AF40-A4862173F8C7}">
      <dgm:prSet phldrT="[Text]"/>
      <dgm:spPr/>
      <dgm:t>
        <a:bodyPr/>
        <a:lstStyle/>
        <a:p>
          <a:r>
            <a:rPr lang="fr-FR" noProof="0" dirty="0" smtClean="0"/>
            <a:t>Politique</a:t>
          </a:r>
          <a:endParaRPr lang="fr-FR" noProof="0" dirty="0"/>
        </a:p>
      </dgm:t>
    </dgm:pt>
    <dgm:pt modelId="{DAEF2C3F-7E80-41FE-B595-9D22FFD1E6AB}" type="parTrans" cxnId="{04D488F4-7219-4CDA-B740-C86D15684247}">
      <dgm:prSet/>
      <dgm:spPr/>
      <dgm:t>
        <a:bodyPr/>
        <a:lstStyle/>
        <a:p>
          <a:endParaRPr lang="en-GB"/>
        </a:p>
      </dgm:t>
    </dgm:pt>
    <dgm:pt modelId="{8465ABC1-7175-48F8-8441-92C9A162D805}" type="sibTrans" cxnId="{04D488F4-7219-4CDA-B740-C86D15684247}">
      <dgm:prSet/>
      <dgm:spPr/>
      <dgm:t>
        <a:bodyPr/>
        <a:lstStyle/>
        <a:p>
          <a:endParaRPr lang="en-GB"/>
        </a:p>
      </dgm:t>
    </dgm:pt>
    <dgm:pt modelId="{DA8B42EA-F4E7-4F50-A926-9C99C7597A02}">
      <dgm:prSet phldrT="[Text]" custT="1"/>
      <dgm:spPr/>
      <dgm:t>
        <a:bodyPr/>
        <a:lstStyle/>
        <a:p>
          <a:r>
            <a:rPr lang="fr-FR" sz="1700" dirty="0" smtClean="0"/>
            <a:t>Des </a:t>
          </a:r>
          <a:r>
            <a:rPr lang="fr-FR" sz="1700" b="1" dirty="0" smtClean="0"/>
            <a:t>efforts systématiques </a:t>
          </a:r>
          <a:r>
            <a:rPr lang="fr-FR" sz="1700" dirty="0" smtClean="0"/>
            <a:t>pour modifier la logique</a:t>
          </a:r>
          <a:r>
            <a:rPr lang="fr-FR" sz="1700" baseline="0" dirty="0" smtClean="0"/>
            <a:t> d</a:t>
          </a:r>
          <a:r>
            <a:rPr lang="fr-FR" sz="1700" dirty="0" smtClean="0"/>
            <a:t>es politiques publiques, en particulier celles sociales, impliquent des changements de camp</a:t>
          </a:r>
          <a:r>
            <a:rPr lang="fr-FR" sz="1700" baseline="0" dirty="0" smtClean="0"/>
            <a:t> pour le </a:t>
          </a:r>
          <a:r>
            <a:rPr lang="fr-FR" sz="1700" dirty="0" smtClean="0"/>
            <a:t>POUVOIR.</a:t>
          </a:r>
          <a:endParaRPr lang="en-GB" sz="1700" dirty="0"/>
        </a:p>
      </dgm:t>
    </dgm:pt>
    <dgm:pt modelId="{33A48EE4-DAC1-4B02-B770-6B896D50DB28}" type="parTrans" cxnId="{5E721E11-68B9-44C0-885B-BC6AA607EAC0}">
      <dgm:prSet/>
      <dgm:spPr/>
      <dgm:t>
        <a:bodyPr/>
        <a:lstStyle/>
        <a:p>
          <a:endParaRPr lang="en-GB"/>
        </a:p>
      </dgm:t>
    </dgm:pt>
    <dgm:pt modelId="{CFC0A271-27BF-4D51-BC35-861A6B5CCD9C}" type="sibTrans" cxnId="{5E721E11-68B9-44C0-885B-BC6AA607EAC0}">
      <dgm:prSet/>
      <dgm:spPr/>
      <dgm:t>
        <a:bodyPr/>
        <a:lstStyle/>
        <a:p>
          <a:endParaRPr lang="en-GB"/>
        </a:p>
      </dgm:t>
    </dgm:pt>
    <dgm:pt modelId="{724386F2-F28C-4D22-9D8B-A76E0742F5C3}">
      <dgm:prSet phldrT="[Text]"/>
      <dgm:spPr/>
      <dgm:t>
        <a:bodyPr/>
        <a:lstStyle/>
        <a:p>
          <a:r>
            <a:rPr lang="en-GB" dirty="0" smtClean="0"/>
            <a:t>Technique</a:t>
          </a:r>
          <a:endParaRPr lang="en-GB" dirty="0"/>
        </a:p>
      </dgm:t>
    </dgm:pt>
    <dgm:pt modelId="{36FA9759-09F1-47FB-B10E-69A9CCD25038}" type="parTrans" cxnId="{D9B4B73C-4475-403B-827C-A565B68F891F}">
      <dgm:prSet/>
      <dgm:spPr/>
      <dgm:t>
        <a:bodyPr/>
        <a:lstStyle/>
        <a:p>
          <a:endParaRPr lang="en-GB"/>
        </a:p>
      </dgm:t>
    </dgm:pt>
    <dgm:pt modelId="{D24ADFB8-88FA-4636-85DC-95550201F97A}" type="sibTrans" cxnId="{D9B4B73C-4475-403B-827C-A565B68F891F}">
      <dgm:prSet/>
      <dgm:spPr/>
      <dgm:t>
        <a:bodyPr/>
        <a:lstStyle/>
        <a:p>
          <a:endParaRPr lang="en-GB"/>
        </a:p>
      </dgm:t>
    </dgm:pt>
    <dgm:pt modelId="{72BE0764-ADFF-49FD-AD4C-100A1D05EE00}">
      <dgm:prSet phldrT="[Text]" custT="1"/>
      <dgm:spPr/>
      <dgm:t>
        <a:bodyPr/>
        <a:lstStyle/>
        <a:p>
          <a:r>
            <a:rPr lang="fr-FR" sz="1700" dirty="0" smtClean="0"/>
            <a:t>Des </a:t>
          </a:r>
          <a:r>
            <a:rPr lang="fr-FR" sz="1700" b="1" dirty="0" smtClean="0"/>
            <a:t>efforts techniques </a:t>
          </a:r>
          <a:r>
            <a:rPr lang="fr-FR" sz="1700" dirty="0" smtClean="0"/>
            <a:t>pour modifier les structures gouvernementales afin de les rendre plus flexibles</a:t>
          </a:r>
          <a:endParaRPr lang="en-GB" sz="1700" dirty="0"/>
        </a:p>
      </dgm:t>
    </dgm:pt>
    <dgm:pt modelId="{7202E45A-CA63-4F9B-9732-5BDA516FDF86}" type="parTrans" cxnId="{9B697F7B-A438-4D1B-8B56-C5E35637387F}">
      <dgm:prSet/>
      <dgm:spPr/>
      <dgm:t>
        <a:bodyPr/>
        <a:lstStyle/>
        <a:p>
          <a:endParaRPr lang="en-GB"/>
        </a:p>
      </dgm:t>
    </dgm:pt>
    <dgm:pt modelId="{4BC039C2-51C0-475A-A7C1-55913E3E69A9}" type="sibTrans" cxnId="{9B697F7B-A438-4D1B-8B56-C5E35637387F}">
      <dgm:prSet/>
      <dgm:spPr/>
      <dgm:t>
        <a:bodyPr/>
        <a:lstStyle/>
        <a:p>
          <a:endParaRPr lang="en-GB"/>
        </a:p>
      </dgm:t>
    </dgm:pt>
    <dgm:pt modelId="{66725921-C96B-443B-AAC9-54D4331C965C}">
      <dgm:prSet custT="1"/>
      <dgm:spPr/>
      <dgm:t>
        <a:bodyPr/>
        <a:lstStyle/>
        <a:p>
          <a:r>
            <a:rPr lang="fr-FR" sz="1700" dirty="0" smtClean="0"/>
            <a:t>Visant à transformer les services publiques et sociaux par l'action sociale et politique</a:t>
          </a:r>
          <a:endParaRPr lang="es-CL" sz="1700" dirty="0"/>
        </a:p>
      </dgm:t>
    </dgm:pt>
    <dgm:pt modelId="{50251485-3D38-430A-A465-FAED2C2B7978}" type="parTrans" cxnId="{6DFA06E7-9156-47D6-A3CF-A0A4181F8DE9}">
      <dgm:prSet/>
      <dgm:spPr/>
      <dgm:t>
        <a:bodyPr/>
        <a:lstStyle/>
        <a:p>
          <a:endParaRPr lang="en-GB"/>
        </a:p>
      </dgm:t>
    </dgm:pt>
    <dgm:pt modelId="{2EB29DB8-5352-4946-9BC2-238ACEC7A753}" type="sibTrans" cxnId="{6DFA06E7-9156-47D6-A3CF-A0A4181F8DE9}">
      <dgm:prSet/>
      <dgm:spPr/>
      <dgm:t>
        <a:bodyPr/>
        <a:lstStyle/>
        <a:p>
          <a:endParaRPr lang="en-GB"/>
        </a:p>
      </dgm:t>
    </dgm:pt>
    <dgm:pt modelId="{F5F6D122-DECD-4551-8BD5-0A8E48C70863}">
      <dgm:prSet custT="1"/>
      <dgm:spPr/>
      <dgm:t>
        <a:bodyPr/>
        <a:lstStyle/>
        <a:p>
          <a:r>
            <a:rPr lang="fr-FR" sz="1700" dirty="0" smtClean="0"/>
            <a:t>Optimisation des structures et capacités gouvernementales</a:t>
          </a:r>
          <a:endParaRPr lang="es-CL" sz="1700" dirty="0" smtClean="0"/>
        </a:p>
      </dgm:t>
    </dgm:pt>
    <dgm:pt modelId="{30D1FAF7-1EB9-4BD4-A739-03045C9CE0AD}" type="parTrans" cxnId="{D3594256-2012-44E5-824F-F0882007D286}">
      <dgm:prSet/>
      <dgm:spPr/>
      <dgm:t>
        <a:bodyPr/>
        <a:lstStyle/>
        <a:p>
          <a:endParaRPr lang="en-GB"/>
        </a:p>
      </dgm:t>
    </dgm:pt>
    <dgm:pt modelId="{70405CD8-6F79-45C8-A4A9-B36F1D01312D}" type="sibTrans" cxnId="{D3594256-2012-44E5-824F-F0882007D286}">
      <dgm:prSet/>
      <dgm:spPr/>
      <dgm:t>
        <a:bodyPr/>
        <a:lstStyle/>
        <a:p>
          <a:endParaRPr lang="en-GB"/>
        </a:p>
      </dgm:t>
    </dgm:pt>
    <dgm:pt modelId="{7C6E93D9-1B95-4096-A73F-871C5ABE50A7}">
      <dgm:prSet custT="1"/>
      <dgm:spPr/>
      <dgm:t>
        <a:bodyPr/>
        <a:lstStyle/>
        <a:p>
          <a:r>
            <a:rPr lang="fr-FR" sz="1700" dirty="0" smtClean="0"/>
            <a:t>A la recherche de solutions novatrices pour surmonter les structures sectorielles (silos)</a:t>
          </a:r>
          <a:endParaRPr lang="es-CL" sz="1700" dirty="0" smtClean="0"/>
        </a:p>
      </dgm:t>
    </dgm:pt>
    <dgm:pt modelId="{0D6148FA-6DD8-44C8-83A7-5E2F0B0A1904}" type="parTrans" cxnId="{91DF951A-3022-4F12-973A-085110C46B95}">
      <dgm:prSet/>
      <dgm:spPr/>
      <dgm:t>
        <a:bodyPr/>
        <a:lstStyle/>
        <a:p>
          <a:endParaRPr lang="en-GB"/>
        </a:p>
      </dgm:t>
    </dgm:pt>
    <dgm:pt modelId="{AA7C3B06-9B96-4BCC-BF9D-61A97DFB60F8}" type="sibTrans" cxnId="{91DF951A-3022-4F12-973A-085110C46B95}">
      <dgm:prSet/>
      <dgm:spPr/>
      <dgm:t>
        <a:bodyPr/>
        <a:lstStyle/>
        <a:p>
          <a:endParaRPr lang="en-GB"/>
        </a:p>
      </dgm:t>
    </dgm:pt>
    <dgm:pt modelId="{D87E2A58-BBF6-43D4-ACC9-639DD61A6C88}">
      <dgm:prSet custT="1"/>
      <dgm:spPr/>
      <dgm:t>
        <a:bodyPr/>
        <a:lstStyle/>
        <a:p>
          <a:r>
            <a:rPr lang="fr-FR" sz="1700" dirty="0" smtClean="0"/>
            <a:t>Favoriser le partage d’expériences, de pratiques, de ressources de différents secteurs.</a:t>
          </a:r>
          <a:endParaRPr lang="en-US" sz="1700" dirty="0"/>
        </a:p>
      </dgm:t>
    </dgm:pt>
    <dgm:pt modelId="{B116AC76-4C65-4597-9F3E-56068629803E}" type="parTrans" cxnId="{1AC6FF28-B365-478A-8C5E-38BEFEEF7EC2}">
      <dgm:prSet/>
      <dgm:spPr/>
      <dgm:t>
        <a:bodyPr/>
        <a:lstStyle/>
        <a:p>
          <a:endParaRPr lang="en-GB"/>
        </a:p>
      </dgm:t>
    </dgm:pt>
    <dgm:pt modelId="{72D95B04-F58C-47EC-99A1-2007D39FD998}" type="sibTrans" cxnId="{1AC6FF28-B365-478A-8C5E-38BEFEEF7EC2}">
      <dgm:prSet/>
      <dgm:spPr/>
      <dgm:t>
        <a:bodyPr/>
        <a:lstStyle/>
        <a:p>
          <a:endParaRPr lang="en-GB"/>
        </a:p>
      </dgm:t>
    </dgm:pt>
    <dgm:pt modelId="{6EF55C15-A722-4348-9991-BDC0C6F35FCC}">
      <dgm:prSet custT="1"/>
      <dgm:spPr/>
      <dgm:t>
        <a:bodyPr/>
        <a:lstStyle/>
        <a:p>
          <a:r>
            <a:rPr lang="fr-FR" sz="1700" dirty="0" smtClean="0"/>
            <a:t>D’une optique discrète, circonscrite à une proactive basée sur la citoyenneté et les droits pour améliorer la qualité de vie.</a:t>
          </a:r>
          <a:endParaRPr lang="es-CL" sz="1700" dirty="0" smtClean="0"/>
        </a:p>
      </dgm:t>
    </dgm:pt>
    <dgm:pt modelId="{8A6C48F8-FC5D-44AB-B43B-E5807445FC24}" type="sibTrans" cxnId="{14DCCAC4-893C-4C43-99A8-49859CBFFAA4}">
      <dgm:prSet/>
      <dgm:spPr/>
      <dgm:t>
        <a:bodyPr/>
        <a:lstStyle/>
        <a:p>
          <a:endParaRPr lang="en-GB"/>
        </a:p>
      </dgm:t>
    </dgm:pt>
    <dgm:pt modelId="{1D65BC67-C11E-436A-B342-64D63AD16B07}" type="parTrans" cxnId="{14DCCAC4-893C-4C43-99A8-49859CBFFAA4}">
      <dgm:prSet/>
      <dgm:spPr/>
      <dgm:t>
        <a:bodyPr/>
        <a:lstStyle/>
        <a:p>
          <a:endParaRPr lang="en-GB"/>
        </a:p>
      </dgm:t>
    </dgm:pt>
    <dgm:pt modelId="{CE1FF542-E7FA-47C3-AAEA-A59F7061BCCE}" type="pres">
      <dgm:prSet presAssocID="{01B39A4D-20A6-45FF-9175-FD3D586F2456}" presName="linearFlow" presStyleCnt="0">
        <dgm:presLayoutVars>
          <dgm:dir/>
          <dgm:animLvl val="lvl"/>
          <dgm:resizeHandles/>
        </dgm:presLayoutVars>
      </dgm:prSet>
      <dgm:spPr/>
      <dgm:t>
        <a:bodyPr/>
        <a:lstStyle/>
        <a:p>
          <a:endParaRPr lang="en-GB"/>
        </a:p>
      </dgm:t>
    </dgm:pt>
    <dgm:pt modelId="{CE294DC5-EB3B-41F1-8F25-4394496A63B1}" type="pres">
      <dgm:prSet presAssocID="{620B780D-7045-44D0-AF40-A4862173F8C7}" presName="compositeNode" presStyleCnt="0">
        <dgm:presLayoutVars>
          <dgm:bulletEnabled val="1"/>
        </dgm:presLayoutVars>
      </dgm:prSet>
      <dgm:spPr/>
    </dgm:pt>
    <dgm:pt modelId="{8CE0A932-6435-43F9-A1B8-03689B4564E8}" type="pres">
      <dgm:prSet presAssocID="{620B780D-7045-44D0-AF40-A4862173F8C7}" presName="image" presStyleLbl="fgImgPlace1" presStyleIdx="0" presStyleCnt="2" custScaleX="65521" custScaleY="64048" custLinFactNeighborX="-3881" custLinFactNeighborY="3634"/>
      <dgm:spPr/>
    </dgm:pt>
    <dgm:pt modelId="{341B1851-B814-4D38-B6CC-A436195EC39A}" type="pres">
      <dgm:prSet presAssocID="{620B780D-7045-44D0-AF40-A4862173F8C7}" presName="childNode" presStyleLbl="node1" presStyleIdx="0" presStyleCnt="2" custScaleY="126295" custLinFactNeighborX="-819" custLinFactNeighborY="-7102">
        <dgm:presLayoutVars>
          <dgm:bulletEnabled val="1"/>
        </dgm:presLayoutVars>
      </dgm:prSet>
      <dgm:spPr>
        <a:prstGeom prst="roundRect">
          <a:avLst/>
        </a:prstGeom>
      </dgm:spPr>
      <dgm:t>
        <a:bodyPr/>
        <a:lstStyle/>
        <a:p>
          <a:endParaRPr lang="en-GB"/>
        </a:p>
      </dgm:t>
    </dgm:pt>
    <dgm:pt modelId="{1991646D-F784-4AD4-A969-ECECB59BFDA3}" type="pres">
      <dgm:prSet presAssocID="{620B780D-7045-44D0-AF40-A4862173F8C7}" presName="parentNode" presStyleLbl="revTx" presStyleIdx="0" presStyleCnt="2">
        <dgm:presLayoutVars>
          <dgm:chMax val="0"/>
          <dgm:bulletEnabled val="1"/>
        </dgm:presLayoutVars>
      </dgm:prSet>
      <dgm:spPr/>
      <dgm:t>
        <a:bodyPr/>
        <a:lstStyle/>
        <a:p>
          <a:endParaRPr lang="en-GB"/>
        </a:p>
      </dgm:t>
    </dgm:pt>
    <dgm:pt modelId="{10B278E2-542C-407D-AD0F-C5FA988C2584}" type="pres">
      <dgm:prSet presAssocID="{8465ABC1-7175-48F8-8441-92C9A162D805}" presName="sibTrans" presStyleCnt="0"/>
      <dgm:spPr/>
    </dgm:pt>
    <dgm:pt modelId="{517A2BDE-858B-475F-8F7A-2FBD18221CEC}" type="pres">
      <dgm:prSet presAssocID="{724386F2-F28C-4D22-9D8B-A76E0742F5C3}" presName="compositeNode" presStyleCnt="0">
        <dgm:presLayoutVars>
          <dgm:bulletEnabled val="1"/>
        </dgm:presLayoutVars>
      </dgm:prSet>
      <dgm:spPr/>
    </dgm:pt>
    <dgm:pt modelId="{FF08D274-AC5D-4B7B-B42D-BCF06B9EB5B6}" type="pres">
      <dgm:prSet presAssocID="{724386F2-F28C-4D22-9D8B-A76E0742F5C3}" presName="image" presStyleLbl="fgImgPlace1" presStyleIdx="1" presStyleCnt="2" custScaleX="65521" custScaleY="64048"/>
      <dgm:spPr/>
    </dgm:pt>
    <dgm:pt modelId="{D0C12132-F808-4234-9BD4-B0E7D59566A3}" type="pres">
      <dgm:prSet presAssocID="{724386F2-F28C-4D22-9D8B-A76E0742F5C3}" presName="childNode" presStyleLbl="node1" presStyleIdx="1" presStyleCnt="2" custScaleY="126295" custLinFactNeighborX="-534" custLinFactNeighborY="-2967">
        <dgm:presLayoutVars>
          <dgm:bulletEnabled val="1"/>
        </dgm:presLayoutVars>
      </dgm:prSet>
      <dgm:spPr>
        <a:prstGeom prst="roundRect">
          <a:avLst/>
        </a:prstGeom>
      </dgm:spPr>
      <dgm:t>
        <a:bodyPr/>
        <a:lstStyle/>
        <a:p>
          <a:endParaRPr lang="en-GB"/>
        </a:p>
      </dgm:t>
    </dgm:pt>
    <dgm:pt modelId="{8282C19A-DFBB-4129-B4B4-2720DFE91FC0}" type="pres">
      <dgm:prSet presAssocID="{724386F2-F28C-4D22-9D8B-A76E0742F5C3}" presName="parentNode" presStyleLbl="revTx" presStyleIdx="1" presStyleCnt="2">
        <dgm:presLayoutVars>
          <dgm:chMax val="0"/>
          <dgm:bulletEnabled val="1"/>
        </dgm:presLayoutVars>
      </dgm:prSet>
      <dgm:spPr/>
      <dgm:t>
        <a:bodyPr/>
        <a:lstStyle/>
        <a:p>
          <a:endParaRPr lang="en-GB"/>
        </a:p>
      </dgm:t>
    </dgm:pt>
  </dgm:ptLst>
  <dgm:cxnLst>
    <dgm:cxn modelId="{721F4340-65D1-4FF3-ABD1-13CD992FD07A}" type="presOf" srcId="{66725921-C96B-443B-AAC9-54D4331C965C}" destId="{341B1851-B814-4D38-B6CC-A436195EC39A}" srcOrd="0" destOrd="2" presId="urn:microsoft.com/office/officeart/2005/8/layout/hList2"/>
    <dgm:cxn modelId="{6DFA06E7-9156-47D6-A3CF-A0A4181F8DE9}" srcId="{620B780D-7045-44D0-AF40-A4862173F8C7}" destId="{66725921-C96B-443B-AAC9-54D4331C965C}" srcOrd="2" destOrd="0" parTransId="{50251485-3D38-430A-A465-FAED2C2B7978}" sibTransId="{2EB29DB8-5352-4946-9BC2-238ACEC7A753}"/>
    <dgm:cxn modelId="{5ED5A971-9B5B-4D9D-B709-43E5C3357E3A}" type="presOf" srcId="{7C6E93D9-1B95-4096-A73F-871C5ABE50A7}" destId="{D0C12132-F808-4234-9BD4-B0E7D59566A3}" srcOrd="0" destOrd="2" presId="urn:microsoft.com/office/officeart/2005/8/layout/hList2"/>
    <dgm:cxn modelId="{5E721E11-68B9-44C0-885B-BC6AA607EAC0}" srcId="{620B780D-7045-44D0-AF40-A4862173F8C7}" destId="{DA8B42EA-F4E7-4F50-A926-9C99C7597A02}" srcOrd="0" destOrd="0" parTransId="{33A48EE4-DAC1-4B02-B770-6B896D50DB28}" sibTransId="{CFC0A271-27BF-4D51-BC35-861A6B5CCD9C}"/>
    <dgm:cxn modelId="{A8B4ED49-BA56-4969-9F9D-6668C1B34A67}" type="presOf" srcId="{620B780D-7045-44D0-AF40-A4862173F8C7}" destId="{1991646D-F784-4AD4-A969-ECECB59BFDA3}" srcOrd="0" destOrd="0" presId="urn:microsoft.com/office/officeart/2005/8/layout/hList2"/>
    <dgm:cxn modelId="{D900DC78-F323-4DB4-9CBA-FF7C431E63C8}" type="presOf" srcId="{01B39A4D-20A6-45FF-9175-FD3D586F2456}" destId="{CE1FF542-E7FA-47C3-AAEA-A59F7061BCCE}" srcOrd="0" destOrd="0" presId="urn:microsoft.com/office/officeart/2005/8/layout/hList2"/>
    <dgm:cxn modelId="{D9B4B73C-4475-403B-827C-A565B68F891F}" srcId="{01B39A4D-20A6-45FF-9175-FD3D586F2456}" destId="{724386F2-F28C-4D22-9D8B-A76E0742F5C3}" srcOrd="1" destOrd="0" parTransId="{36FA9759-09F1-47FB-B10E-69A9CCD25038}" sibTransId="{D24ADFB8-88FA-4636-85DC-95550201F97A}"/>
    <dgm:cxn modelId="{04D488F4-7219-4CDA-B740-C86D15684247}" srcId="{01B39A4D-20A6-45FF-9175-FD3D586F2456}" destId="{620B780D-7045-44D0-AF40-A4862173F8C7}" srcOrd="0" destOrd="0" parTransId="{DAEF2C3F-7E80-41FE-B595-9D22FFD1E6AB}" sibTransId="{8465ABC1-7175-48F8-8441-92C9A162D805}"/>
    <dgm:cxn modelId="{91DF951A-3022-4F12-973A-085110C46B95}" srcId="{724386F2-F28C-4D22-9D8B-A76E0742F5C3}" destId="{7C6E93D9-1B95-4096-A73F-871C5ABE50A7}" srcOrd="2" destOrd="0" parTransId="{0D6148FA-6DD8-44C8-83A7-5E2F0B0A1904}" sibTransId="{AA7C3B06-9B96-4BCC-BF9D-61A97DFB60F8}"/>
    <dgm:cxn modelId="{F87F8DBA-6119-4C0D-8C08-FA1661A0B099}" type="presOf" srcId="{F5F6D122-DECD-4551-8BD5-0A8E48C70863}" destId="{D0C12132-F808-4234-9BD4-B0E7D59566A3}" srcOrd="0" destOrd="1" presId="urn:microsoft.com/office/officeart/2005/8/layout/hList2"/>
    <dgm:cxn modelId="{56DEC684-DB6F-4CE8-B336-8F6F047B769E}" type="presOf" srcId="{D87E2A58-BBF6-43D4-ACC9-639DD61A6C88}" destId="{D0C12132-F808-4234-9BD4-B0E7D59566A3}" srcOrd="0" destOrd="3" presId="urn:microsoft.com/office/officeart/2005/8/layout/hList2"/>
    <dgm:cxn modelId="{1AC6FF28-B365-478A-8C5E-38BEFEEF7EC2}" srcId="{724386F2-F28C-4D22-9D8B-A76E0742F5C3}" destId="{D87E2A58-BBF6-43D4-ACC9-639DD61A6C88}" srcOrd="3" destOrd="0" parTransId="{B116AC76-4C65-4597-9F3E-56068629803E}" sibTransId="{72D95B04-F58C-47EC-99A1-2007D39FD998}"/>
    <dgm:cxn modelId="{6B896771-F9F6-4806-A2DE-CB8E45D57195}" type="presOf" srcId="{724386F2-F28C-4D22-9D8B-A76E0742F5C3}" destId="{8282C19A-DFBB-4129-B4B4-2720DFE91FC0}" srcOrd="0" destOrd="0" presId="urn:microsoft.com/office/officeart/2005/8/layout/hList2"/>
    <dgm:cxn modelId="{96BC9027-F6C7-4300-B9D4-8EC372BB5A57}" type="presOf" srcId="{72BE0764-ADFF-49FD-AD4C-100A1D05EE00}" destId="{D0C12132-F808-4234-9BD4-B0E7D59566A3}" srcOrd="0" destOrd="0" presId="urn:microsoft.com/office/officeart/2005/8/layout/hList2"/>
    <dgm:cxn modelId="{058BA848-FE85-4448-80EC-63FE6963D75B}" type="presOf" srcId="{DA8B42EA-F4E7-4F50-A926-9C99C7597A02}" destId="{341B1851-B814-4D38-B6CC-A436195EC39A}" srcOrd="0" destOrd="0" presId="urn:microsoft.com/office/officeart/2005/8/layout/hList2"/>
    <dgm:cxn modelId="{9B697F7B-A438-4D1B-8B56-C5E35637387F}" srcId="{724386F2-F28C-4D22-9D8B-A76E0742F5C3}" destId="{72BE0764-ADFF-49FD-AD4C-100A1D05EE00}" srcOrd="0" destOrd="0" parTransId="{7202E45A-CA63-4F9B-9732-5BDA516FDF86}" sibTransId="{4BC039C2-51C0-475A-A7C1-55913E3E69A9}"/>
    <dgm:cxn modelId="{1AD94475-784C-41F5-8BCD-F9DF37B9D9A3}" type="presOf" srcId="{6EF55C15-A722-4348-9991-BDC0C6F35FCC}" destId="{341B1851-B814-4D38-B6CC-A436195EC39A}" srcOrd="0" destOrd="1" presId="urn:microsoft.com/office/officeart/2005/8/layout/hList2"/>
    <dgm:cxn modelId="{14DCCAC4-893C-4C43-99A8-49859CBFFAA4}" srcId="{620B780D-7045-44D0-AF40-A4862173F8C7}" destId="{6EF55C15-A722-4348-9991-BDC0C6F35FCC}" srcOrd="1" destOrd="0" parTransId="{1D65BC67-C11E-436A-B342-64D63AD16B07}" sibTransId="{8A6C48F8-FC5D-44AB-B43B-E5807445FC24}"/>
    <dgm:cxn modelId="{D3594256-2012-44E5-824F-F0882007D286}" srcId="{724386F2-F28C-4D22-9D8B-A76E0742F5C3}" destId="{F5F6D122-DECD-4551-8BD5-0A8E48C70863}" srcOrd="1" destOrd="0" parTransId="{30D1FAF7-1EB9-4BD4-A739-03045C9CE0AD}" sibTransId="{70405CD8-6F79-45C8-A4A9-B36F1D01312D}"/>
    <dgm:cxn modelId="{8E80B448-1CCA-4CB1-9D99-37BCA4B11EC0}" type="presParOf" srcId="{CE1FF542-E7FA-47C3-AAEA-A59F7061BCCE}" destId="{CE294DC5-EB3B-41F1-8F25-4394496A63B1}" srcOrd="0" destOrd="0" presId="urn:microsoft.com/office/officeart/2005/8/layout/hList2"/>
    <dgm:cxn modelId="{BF4276B5-63D6-46B0-A267-382BE8CA9BB1}" type="presParOf" srcId="{CE294DC5-EB3B-41F1-8F25-4394496A63B1}" destId="{8CE0A932-6435-43F9-A1B8-03689B4564E8}" srcOrd="0" destOrd="0" presId="urn:microsoft.com/office/officeart/2005/8/layout/hList2"/>
    <dgm:cxn modelId="{8B35B9E9-195C-4442-A100-922A5EF77DBB}" type="presParOf" srcId="{CE294DC5-EB3B-41F1-8F25-4394496A63B1}" destId="{341B1851-B814-4D38-B6CC-A436195EC39A}" srcOrd="1" destOrd="0" presId="urn:microsoft.com/office/officeart/2005/8/layout/hList2"/>
    <dgm:cxn modelId="{75EE827B-1C3B-491E-86F5-18B44A391ADC}" type="presParOf" srcId="{CE294DC5-EB3B-41F1-8F25-4394496A63B1}" destId="{1991646D-F784-4AD4-A969-ECECB59BFDA3}" srcOrd="2" destOrd="0" presId="urn:microsoft.com/office/officeart/2005/8/layout/hList2"/>
    <dgm:cxn modelId="{EB4EFA6F-8D2A-407A-9F51-2C942B4A4C06}" type="presParOf" srcId="{CE1FF542-E7FA-47C3-AAEA-A59F7061BCCE}" destId="{10B278E2-542C-407D-AD0F-C5FA988C2584}" srcOrd="1" destOrd="0" presId="urn:microsoft.com/office/officeart/2005/8/layout/hList2"/>
    <dgm:cxn modelId="{A7A80C0B-C633-4D43-810A-D9AEA55EA415}" type="presParOf" srcId="{CE1FF542-E7FA-47C3-AAEA-A59F7061BCCE}" destId="{517A2BDE-858B-475F-8F7A-2FBD18221CEC}" srcOrd="2" destOrd="0" presId="urn:microsoft.com/office/officeart/2005/8/layout/hList2"/>
    <dgm:cxn modelId="{B78DDB7A-D9FE-4FF6-ACD5-772A7637DE99}" type="presParOf" srcId="{517A2BDE-858B-475F-8F7A-2FBD18221CEC}" destId="{FF08D274-AC5D-4B7B-B42D-BCF06B9EB5B6}" srcOrd="0" destOrd="0" presId="urn:microsoft.com/office/officeart/2005/8/layout/hList2"/>
    <dgm:cxn modelId="{91BBC523-95E0-487E-AF95-7F105D4EF7F2}" type="presParOf" srcId="{517A2BDE-858B-475F-8F7A-2FBD18221CEC}" destId="{D0C12132-F808-4234-9BD4-B0E7D59566A3}" srcOrd="1" destOrd="0" presId="urn:microsoft.com/office/officeart/2005/8/layout/hList2"/>
    <dgm:cxn modelId="{4C9B9121-AD55-4030-96D3-C17A50DCB3DF}" type="presParOf" srcId="{517A2BDE-858B-475F-8F7A-2FBD18221CEC}" destId="{8282C19A-DFBB-4129-B4B4-2720DFE91FC0}"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CF2C3B-C82B-40CB-87CD-CA68CC3B8EB5}"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GB"/>
        </a:p>
      </dgm:t>
    </dgm:pt>
    <dgm:pt modelId="{AC671739-B468-48D5-854B-D31B67FB6C4D}">
      <dgm:prSet custT="1"/>
      <dgm:spPr/>
      <dgm:t>
        <a:bodyPr/>
        <a:lstStyle/>
        <a:p>
          <a:r>
            <a:rPr lang="fr-FR" sz="1800" b="1" dirty="0" smtClean="0"/>
            <a:t>L’objectif</a:t>
          </a:r>
          <a:r>
            <a:rPr lang="fr-FR" sz="1800" b="1" baseline="0" dirty="0" smtClean="0"/>
            <a:t> </a:t>
          </a:r>
          <a:r>
            <a:rPr lang="fr-FR" sz="1800" b="1" dirty="0" smtClean="0"/>
            <a:t>et la conception de l'intervention politique, basés sur l'analyse des DSS et de l'équité sont, de ce fait, essentiels</a:t>
          </a:r>
          <a:endParaRPr lang="es-CL" altLang="es-CL" sz="1800" b="1" dirty="0" smtClean="0">
            <a:cs typeface="Arial" charset="0"/>
          </a:endParaRPr>
        </a:p>
      </dgm:t>
    </dgm:pt>
    <dgm:pt modelId="{B538F187-25C2-408E-BBD9-064595B4DB28}" type="parTrans" cxnId="{B46624B1-C804-4433-B42E-AF4C98F56280}">
      <dgm:prSet/>
      <dgm:spPr/>
      <dgm:t>
        <a:bodyPr/>
        <a:lstStyle/>
        <a:p>
          <a:endParaRPr lang="en-GB" sz="1400"/>
        </a:p>
      </dgm:t>
    </dgm:pt>
    <dgm:pt modelId="{94B64FE1-9515-48DC-9BFA-B9EE3F184823}" type="sibTrans" cxnId="{B46624B1-C804-4433-B42E-AF4C98F56280}">
      <dgm:prSet/>
      <dgm:spPr/>
      <dgm:t>
        <a:bodyPr/>
        <a:lstStyle/>
        <a:p>
          <a:endParaRPr lang="en-GB" sz="1400"/>
        </a:p>
      </dgm:t>
    </dgm:pt>
    <dgm:pt modelId="{3B0693E3-2290-4BB8-81F2-6B4D03E88B90}">
      <dgm:prSet custT="1"/>
      <dgm:spPr/>
      <dgm:t>
        <a:bodyPr/>
        <a:lstStyle/>
        <a:p>
          <a:r>
            <a:rPr lang="fr-FR" sz="1800" b="1" dirty="0" smtClean="0"/>
            <a:t>Plus les DSS sont structurellement liés à la politique ciblée, plus fort </a:t>
          </a:r>
          <a:r>
            <a:rPr lang="fr-FR" sz="1800" b="1" baseline="0" dirty="0" smtClean="0"/>
            <a:t>est </a:t>
          </a:r>
          <a:r>
            <a:rPr lang="fr-FR" sz="1800" b="1" dirty="0" smtClean="0"/>
            <a:t>l'impact sur l'équité en santé. L'inverse est également valable.</a:t>
          </a:r>
          <a:endParaRPr lang="es-CL" altLang="es-CL" sz="1800" b="1" dirty="0">
            <a:latin typeface="+mn-lt"/>
            <a:cs typeface="Arial" charset="0"/>
          </a:endParaRPr>
        </a:p>
      </dgm:t>
    </dgm:pt>
    <dgm:pt modelId="{CE4B9BD1-63B5-4BF1-99C2-FA640BFEFE18}" type="parTrans" cxnId="{42C5A9CE-5B95-4513-833C-721FC294DF4C}">
      <dgm:prSet/>
      <dgm:spPr/>
      <dgm:t>
        <a:bodyPr/>
        <a:lstStyle/>
        <a:p>
          <a:endParaRPr lang="en-GB" sz="1400"/>
        </a:p>
      </dgm:t>
    </dgm:pt>
    <dgm:pt modelId="{FABB158F-E461-4431-B579-EB28389ACA2C}" type="sibTrans" cxnId="{42C5A9CE-5B95-4513-833C-721FC294DF4C}">
      <dgm:prSet/>
      <dgm:spPr/>
      <dgm:t>
        <a:bodyPr/>
        <a:lstStyle/>
        <a:p>
          <a:endParaRPr lang="en-GB" sz="1400"/>
        </a:p>
      </dgm:t>
    </dgm:pt>
    <dgm:pt modelId="{1C3810EE-6429-4A38-A8F1-597BB0CBDD3F}">
      <dgm:prSet custT="1"/>
      <dgm:spPr/>
      <dgm:t>
        <a:bodyPr/>
        <a:lstStyle/>
        <a:p>
          <a:r>
            <a:rPr lang="fr-FR" sz="1800" b="1" dirty="0" smtClean="0">
              <a:latin typeface="+mn-lt"/>
              <a:cs typeface="Arial" charset="0"/>
            </a:rPr>
            <a:t>Les portes d'entrée et l'objectif de la politique doivent être clairement définis</a:t>
          </a:r>
          <a:r>
            <a:rPr lang="es-CL" altLang="es-CL" sz="1800" b="1" dirty="0" smtClean="0">
              <a:latin typeface="+mn-lt"/>
              <a:cs typeface="Arial" charset="0"/>
            </a:rPr>
            <a:t> </a:t>
          </a:r>
        </a:p>
        <a:p>
          <a:r>
            <a:rPr lang="fr-FR" sz="1800" b="1" dirty="0" smtClean="0"/>
            <a:t>L’optique/approche d’équité doit être toujours utilisée </a:t>
          </a:r>
          <a:endParaRPr lang="es-CL" altLang="es-CL" sz="1800" b="1" dirty="0" smtClean="0">
            <a:latin typeface="+mn-lt"/>
            <a:cs typeface="Arial" charset="0"/>
          </a:endParaRPr>
        </a:p>
      </dgm:t>
    </dgm:pt>
    <dgm:pt modelId="{59EC7E77-DBAF-4FE0-A520-52EE49887A90}" type="parTrans" cxnId="{CD72785F-70A4-4382-8968-493731C0AD53}">
      <dgm:prSet/>
      <dgm:spPr/>
      <dgm:t>
        <a:bodyPr/>
        <a:lstStyle/>
        <a:p>
          <a:endParaRPr lang="en-GB" sz="1400"/>
        </a:p>
      </dgm:t>
    </dgm:pt>
    <dgm:pt modelId="{A080077A-C380-4E2C-8B6A-B6FBECA06A73}" type="sibTrans" cxnId="{CD72785F-70A4-4382-8968-493731C0AD53}">
      <dgm:prSet/>
      <dgm:spPr/>
      <dgm:t>
        <a:bodyPr/>
        <a:lstStyle/>
        <a:p>
          <a:endParaRPr lang="en-GB" sz="1400"/>
        </a:p>
      </dgm:t>
    </dgm:pt>
    <dgm:pt modelId="{800D6E30-F9FE-4CDC-B92B-57419E028E51}">
      <dgm:prSet phldrT="[Text]" custT="1"/>
      <dgm:spPr/>
      <dgm:t>
        <a:bodyPr/>
        <a:lstStyle/>
        <a:p>
          <a:r>
            <a:rPr lang="fr-FR" sz="1800" b="1" dirty="0" smtClean="0"/>
            <a:t>Non, seules les politiques visant et agissant systématiquement sur les DSS qui sous-tendent les résultats d'équité en santé sont à même d’être efficaces dans la réduction des inégalités sociales</a:t>
          </a:r>
          <a:r>
            <a:rPr lang="fr-FR" sz="1800" b="1" baseline="0" dirty="0" smtClean="0"/>
            <a:t> </a:t>
          </a:r>
          <a:r>
            <a:rPr lang="fr-FR" sz="1800" b="1" dirty="0" smtClean="0"/>
            <a:t>de santé. Par conséquent, notre option ne devrait pas être des AIS ne prenant pas en compte leur initiation au sein et en dehors du secteur de la santé.</a:t>
          </a:r>
          <a:endParaRPr lang="en-GB" sz="1800" b="1" dirty="0"/>
        </a:p>
      </dgm:t>
    </dgm:pt>
    <dgm:pt modelId="{61218543-75BA-4F2C-9ACA-339B9A02B789}" type="parTrans" cxnId="{F68AAB93-C400-4E88-BE13-6A271E7A03F7}">
      <dgm:prSet/>
      <dgm:spPr/>
      <dgm:t>
        <a:bodyPr/>
        <a:lstStyle/>
        <a:p>
          <a:endParaRPr lang="en-GB" sz="1400"/>
        </a:p>
      </dgm:t>
    </dgm:pt>
    <dgm:pt modelId="{457829FD-D0FC-40BD-9C98-EEFBD0928763}" type="sibTrans" cxnId="{F68AAB93-C400-4E88-BE13-6A271E7A03F7}">
      <dgm:prSet/>
      <dgm:spPr/>
      <dgm:t>
        <a:bodyPr/>
        <a:lstStyle/>
        <a:p>
          <a:endParaRPr lang="en-GB" sz="1400"/>
        </a:p>
      </dgm:t>
    </dgm:pt>
    <dgm:pt modelId="{49015EAE-B042-4717-91F2-8C0D7B7E23E1}" type="pres">
      <dgm:prSet presAssocID="{CFCF2C3B-C82B-40CB-87CD-CA68CC3B8EB5}" presName="linear" presStyleCnt="0">
        <dgm:presLayoutVars>
          <dgm:dir/>
          <dgm:resizeHandles val="exact"/>
        </dgm:presLayoutVars>
      </dgm:prSet>
      <dgm:spPr/>
      <dgm:t>
        <a:bodyPr/>
        <a:lstStyle/>
        <a:p>
          <a:endParaRPr lang="en-GB"/>
        </a:p>
      </dgm:t>
    </dgm:pt>
    <dgm:pt modelId="{53CD6642-96C1-4B10-9C5C-03BF1EE00820}" type="pres">
      <dgm:prSet presAssocID="{800D6E30-F9FE-4CDC-B92B-57419E028E51}" presName="comp" presStyleCnt="0"/>
      <dgm:spPr/>
    </dgm:pt>
    <dgm:pt modelId="{515E963C-3E0A-4F8C-A0EA-6860109D5312}" type="pres">
      <dgm:prSet presAssocID="{800D6E30-F9FE-4CDC-B92B-57419E028E51}" presName="box" presStyleLbl="node1" presStyleIdx="0" presStyleCnt="4" custScaleY="130119"/>
      <dgm:spPr/>
      <dgm:t>
        <a:bodyPr/>
        <a:lstStyle/>
        <a:p>
          <a:endParaRPr lang="en-GB"/>
        </a:p>
      </dgm:t>
    </dgm:pt>
    <dgm:pt modelId="{24F6A5C0-108E-435D-8091-8C6AAFD77238}" type="pres">
      <dgm:prSet presAssocID="{800D6E30-F9FE-4CDC-B92B-57419E028E51}" presName="img" presStyleLbl="fgImgPlace1" presStyleIdx="0" presStyleCnt="4" custScaleX="44977"/>
      <dgm:spPr/>
    </dgm:pt>
    <dgm:pt modelId="{87E67C6A-5F30-4F50-BDB1-3EB10A7F844A}" type="pres">
      <dgm:prSet presAssocID="{800D6E30-F9FE-4CDC-B92B-57419E028E51}" presName="text" presStyleLbl="node1" presStyleIdx="0" presStyleCnt="4">
        <dgm:presLayoutVars>
          <dgm:bulletEnabled val="1"/>
        </dgm:presLayoutVars>
      </dgm:prSet>
      <dgm:spPr/>
      <dgm:t>
        <a:bodyPr/>
        <a:lstStyle/>
        <a:p>
          <a:endParaRPr lang="en-GB"/>
        </a:p>
      </dgm:t>
    </dgm:pt>
    <dgm:pt modelId="{C31BACEE-8219-4E2C-84AE-A7C4EBDBB67A}" type="pres">
      <dgm:prSet presAssocID="{457829FD-D0FC-40BD-9C98-EEFBD0928763}" presName="spacer" presStyleCnt="0"/>
      <dgm:spPr/>
    </dgm:pt>
    <dgm:pt modelId="{C3759087-30E1-4B9A-9A0B-EF7A254DA648}" type="pres">
      <dgm:prSet presAssocID="{AC671739-B468-48D5-854B-D31B67FB6C4D}" presName="comp" presStyleCnt="0"/>
      <dgm:spPr/>
    </dgm:pt>
    <dgm:pt modelId="{C18B98CC-31BD-43A2-B274-3117B98967E2}" type="pres">
      <dgm:prSet presAssocID="{AC671739-B468-48D5-854B-D31B67FB6C4D}" presName="box" presStyleLbl="node1" presStyleIdx="1" presStyleCnt="4"/>
      <dgm:spPr/>
      <dgm:t>
        <a:bodyPr/>
        <a:lstStyle/>
        <a:p>
          <a:endParaRPr lang="en-GB"/>
        </a:p>
      </dgm:t>
    </dgm:pt>
    <dgm:pt modelId="{6AFBC28D-BB11-46BF-9F77-D21DCD6BD9E6}" type="pres">
      <dgm:prSet presAssocID="{AC671739-B468-48D5-854B-D31B67FB6C4D}" presName="img" presStyleLbl="fgImgPlace1" presStyleIdx="1" presStyleCnt="4" custScaleX="44977"/>
      <dgm:spPr/>
    </dgm:pt>
    <dgm:pt modelId="{2FF609BF-CACD-4F5B-AABB-9E1ED323DFBF}" type="pres">
      <dgm:prSet presAssocID="{AC671739-B468-48D5-854B-D31B67FB6C4D}" presName="text" presStyleLbl="node1" presStyleIdx="1" presStyleCnt="4">
        <dgm:presLayoutVars>
          <dgm:bulletEnabled val="1"/>
        </dgm:presLayoutVars>
      </dgm:prSet>
      <dgm:spPr/>
      <dgm:t>
        <a:bodyPr/>
        <a:lstStyle/>
        <a:p>
          <a:endParaRPr lang="en-GB"/>
        </a:p>
      </dgm:t>
    </dgm:pt>
    <dgm:pt modelId="{9B990E17-5116-4EE7-8AFA-0B5497FA83AB}" type="pres">
      <dgm:prSet presAssocID="{94B64FE1-9515-48DC-9BFA-B9EE3F184823}" presName="spacer" presStyleCnt="0"/>
      <dgm:spPr/>
    </dgm:pt>
    <dgm:pt modelId="{A9E39006-47E1-427A-8F9C-A5F8FDAEE5BB}" type="pres">
      <dgm:prSet presAssocID="{3B0693E3-2290-4BB8-81F2-6B4D03E88B90}" presName="comp" presStyleCnt="0"/>
      <dgm:spPr/>
    </dgm:pt>
    <dgm:pt modelId="{017C352D-A953-4C6F-B64A-CF9BE1FDA438}" type="pres">
      <dgm:prSet presAssocID="{3B0693E3-2290-4BB8-81F2-6B4D03E88B90}" presName="box" presStyleLbl="node1" presStyleIdx="2" presStyleCnt="4"/>
      <dgm:spPr/>
      <dgm:t>
        <a:bodyPr/>
        <a:lstStyle/>
        <a:p>
          <a:endParaRPr lang="en-GB"/>
        </a:p>
      </dgm:t>
    </dgm:pt>
    <dgm:pt modelId="{AF733182-D502-47E0-8956-35CD035A87C9}" type="pres">
      <dgm:prSet presAssocID="{3B0693E3-2290-4BB8-81F2-6B4D03E88B90}" presName="img" presStyleLbl="fgImgPlace1" presStyleIdx="2" presStyleCnt="4" custScaleX="44977"/>
      <dgm:spPr/>
    </dgm:pt>
    <dgm:pt modelId="{416BAF61-4428-4E1E-9D3A-B3A22FD72C0A}" type="pres">
      <dgm:prSet presAssocID="{3B0693E3-2290-4BB8-81F2-6B4D03E88B90}" presName="text" presStyleLbl="node1" presStyleIdx="2" presStyleCnt="4">
        <dgm:presLayoutVars>
          <dgm:bulletEnabled val="1"/>
        </dgm:presLayoutVars>
      </dgm:prSet>
      <dgm:spPr/>
      <dgm:t>
        <a:bodyPr/>
        <a:lstStyle/>
        <a:p>
          <a:endParaRPr lang="en-GB"/>
        </a:p>
      </dgm:t>
    </dgm:pt>
    <dgm:pt modelId="{9C4009BB-4048-4EE7-8932-6F0DD354949E}" type="pres">
      <dgm:prSet presAssocID="{FABB158F-E461-4431-B579-EB28389ACA2C}" presName="spacer" presStyleCnt="0"/>
      <dgm:spPr/>
    </dgm:pt>
    <dgm:pt modelId="{6774DAD0-8ACD-403D-B6D1-20E1F21956C7}" type="pres">
      <dgm:prSet presAssocID="{1C3810EE-6429-4A38-A8F1-597BB0CBDD3F}" presName="comp" presStyleCnt="0"/>
      <dgm:spPr/>
    </dgm:pt>
    <dgm:pt modelId="{B94F7598-91B2-4DF0-B119-D370C208822B}" type="pres">
      <dgm:prSet presAssocID="{1C3810EE-6429-4A38-A8F1-597BB0CBDD3F}" presName="box" presStyleLbl="node1" presStyleIdx="3" presStyleCnt="4"/>
      <dgm:spPr/>
      <dgm:t>
        <a:bodyPr/>
        <a:lstStyle/>
        <a:p>
          <a:endParaRPr lang="en-GB"/>
        </a:p>
      </dgm:t>
    </dgm:pt>
    <dgm:pt modelId="{3BFBD0E6-7123-4FBC-AED2-748F402128EC}" type="pres">
      <dgm:prSet presAssocID="{1C3810EE-6429-4A38-A8F1-597BB0CBDD3F}" presName="img" presStyleLbl="fgImgPlace1" presStyleIdx="3" presStyleCnt="4" custScaleX="44977"/>
      <dgm:spPr/>
    </dgm:pt>
    <dgm:pt modelId="{F4A30532-CF68-4EC9-9507-000BA62D72D1}" type="pres">
      <dgm:prSet presAssocID="{1C3810EE-6429-4A38-A8F1-597BB0CBDD3F}" presName="text" presStyleLbl="node1" presStyleIdx="3" presStyleCnt="4">
        <dgm:presLayoutVars>
          <dgm:bulletEnabled val="1"/>
        </dgm:presLayoutVars>
      </dgm:prSet>
      <dgm:spPr/>
      <dgm:t>
        <a:bodyPr/>
        <a:lstStyle/>
        <a:p>
          <a:endParaRPr lang="en-GB"/>
        </a:p>
      </dgm:t>
    </dgm:pt>
  </dgm:ptLst>
  <dgm:cxnLst>
    <dgm:cxn modelId="{02FBAC3D-8FEE-409B-A989-9D3374095643}" type="presOf" srcId="{800D6E30-F9FE-4CDC-B92B-57419E028E51}" destId="{87E67C6A-5F30-4F50-BDB1-3EB10A7F844A}" srcOrd="1" destOrd="0" presId="urn:microsoft.com/office/officeart/2005/8/layout/vList4"/>
    <dgm:cxn modelId="{B46624B1-C804-4433-B42E-AF4C98F56280}" srcId="{CFCF2C3B-C82B-40CB-87CD-CA68CC3B8EB5}" destId="{AC671739-B468-48D5-854B-D31B67FB6C4D}" srcOrd="1" destOrd="0" parTransId="{B538F187-25C2-408E-BBD9-064595B4DB28}" sibTransId="{94B64FE1-9515-48DC-9BFA-B9EE3F184823}"/>
    <dgm:cxn modelId="{0DF21709-B423-4536-80C1-7B9ED08D4E35}" type="presOf" srcId="{1C3810EE-6429-4A38-A8F1-597BB0CBDD3F}" destId="{B94F7598-91B2-4DF0-B119-D370C208822B}" srcOrd="0" destOrd="0" presId="urn:microsoft.com/office/officeart/2005/8/layout/vList4"/>
    <dgm:cxn modelId="{3619405D-41EB-40F2-90C9-97814D0E2216}" type="presOf" srcId="{CFCF2C3B-C82B-40CB-87CD-CA68CC3B8EB5}" destId="{49015EAE-B042-4717-91F2-8C0D7B7E23E1}" srcOrd="0" destOrd="0" presId="urn:microsoft.com/office/officeart/2005/8/layout/vList4"/>
    <dgm:cxn modelId="{42C5A9CE-5B95-4513-833C-721FC294DF4C}" srcId="{CFCF2C3B-C82B-40CB-87CD-CA68CC3B8EB5}" destId="{3B0693E3-2290-4BB8-81F2-6B4D03E88B90}" srcOrd="2" destOrd="0" parTransId="{CE4B9BD1-63B5-4BF1-99C2-FA640BFEFE18}" sibTransId="{FABB158F-E461-4431-B579-EB28389ACA2C}"/>
    <dgm:cxn modelId="{2907A4BF-2500-4E6F-AC62-61088F8A1572}" type="presOf" srcId="{1C3810EE-6429-4A38-A8F1-597BB0CBDD3F}" destId="{F4A30532-CF68-4EC9-9507-000BA62D72D1}" srcOrd="1" destOrd="0" presId="urn:microsoft.com/office/officeart/2005/8/layout/vList4"/>
    <dgm:cxn modelId="{89C88AD3-8EF8-4233-A91C-5D06A4B3F33B}" type="presOf" srcId="{800D6E30-F9FE-4CDC-B92B-57419E028E51}" destId="{515E963C-3E0A-4F8C-A0EA-6860109D5312}" srcOrd="0" destOrd="0" presId="urn:microsoft.com/office/officeart/2005/8/layout/vList4"/>
    <dgm:cxn modelId="{B7BCF67F-01C1-4B47-8723-C14AE7EDFA4B}" type="presOf" srcId="{AC671739-B468-48D5-854B-D31B67FB6C4D}" destId="{2FF609BF-CACD-4F5B-AABB-9E1ED323DFBF}" srcOrd="1" destOrd="0" presId="urn:microsoft.com/office/officeart/2005/8/layout/vList4"/>
    <dgm:cxn modelId="{AE593FD0-01C7-49E3-8F06-78E5E4E09A51}" type="presOf" srcId="{AC671739-B468-48D5-854B-D31B67FB6C4D}" destId="{C18B98CC-31BD-43A2-B274-3117B98967E2}" srcOrd="0" destOrd="0" presId="urn:microsoft.com/office/officeart/2005/8/layout/vList4"/>
    <dgm:cxn modelId="{CD72785F-70A4-4382-8968-493731C0AD53}" srcId="{CFCF2C3B-C82B-40CB-87CD-CA68CC3B8EB5}" destId="{1C3810EE-6429-4A38-A8F1-597BB0CBDD3F}" srcOrd="3" destOrd="0" parTransId="{59EC7E77-DBAF-4FE0-A520-52EE49887A90}" sibTransId="{A080077A-C380-4E2C-8B6A-B6FBECA06A73}"/>
    <dgm:cxn modelId="{A31ADE32-3EC9-4470-8261-4F4560E77BD4}" type="presOf" srcId="{3B0693E3-2290-4BB8-81F2-6B4D03E88B90}" destId="{416BAF61-4428-4E1E-9D3A-B3A22FD72C0A}" srcOrd="1" destOrd="0" presId="urn:microsoft.com/office/officeart/2005/8/layout/vList4"/>
    <dgm:cxn modelId="{F68AAB93-C400-4E88-BE13-6A271E7A03F7}" srcId="{CFCF2C3B-C82B-40CB-87CD-CA68CC3B8EB5}" destId="{800D6E30-F9FE-4CDC-B92B-57419E028E51}" srcOrd="0" destOrd="0" parTransId="{61218543-75BA-4F2C-9ACA-339B9A02B789}" sibTransId="{457829FD-D0FC-40BD-9C98-EEFBD0928763}"/>
    <dgm:cxn modelId="{45C56645-431C-4429-98FE-6390BE973E17}" type="presOf" srcId="{3B0693E3-2290-4BB8-81F2-6B4D03E88B90}" destId="{017C352D-A953-4C6F-B64A-CF9BE1FDA438}" srcOrd="0" destOrd="0" presId="urn:microsoft.com/office/officeart/2005/8/layout/vList4"/>
    <dgm:cxn modelId="{0B65DE24-7CA6-41D8-A59F-D5735EDC4D70}" type="presParOf" srcId="{49015EAE-B042-4717-91F2-8C0D7B7E23E1}" destId="{53CD6642-96C1-4B10-9C5C-03BF1EE00820}" srcOrd="0" destOrd="0" presId="urn:microsoft.com/office/officeart/2005/8/layout/vList4"/>
    <dgm:cxn modelId="{58A3C501-1B06-4297-BA87-C977B63038E9}" type="presParOf" srcId="{53CD6642-96C1-4B10-9C5C-03BF1EE00820}" destId="{515E963C-3E0A-4F8C-A0EA-6860109D5312}" srcOrd="0" destOrd="0" presId="urn:microsoft.com/office/officeart/2005/8/layout/vList4"/>
    <dgm:cxn modelId="{41181796-2896-434A-BBE7-C07140D6F573}" type="presParOf" srcId="{53CD6642-96C1-4B10-9C5C-03BF1EE00820}" destId="{24F6A5C0-108E-435D-8091-8C6AAFD77238}" srcOrd="1" destOrd="0" presId="urn:microsoft.com/office/officeart/2005/8/layout/vList4"/>
    <dgm:cxn modelId="{24267794-2624-4AC3-AE3A-DEBCC9CCDA2C}" type="presParOf" srcId="{53CD6642-96C1-4B10-9C5C-03BF1EE00820}" destId="{87E67C6A-5F30-4F50-BDB1-3EB10A7F844A}" srcOrd="2" destOrd="0" presId="urn:microsoft.com/office/officeart/2005/8/layout/vList4"/>
    <dgm:cxn modelId="{71CF4A82-9E7E-4039-A9DF-2B3A71B73BA8}" type="presParOf" srcId="{49015EAE-B042-4717-91F2-8C0D7B7E23E1}" destId="{C31BACEE-8219-4E2C-84AE-A7C4EBDBB67A}" srcOrd="1" destOrd="0" presId="urn:microsoft.com/office/officeart/2005/8/layout/vList4"/>
    <dgm:cxn modelId="{B2306AE8-E1E1-4016-B6BC-779B977F5986}" type="presParOf" srcId="{49015EAE-B042-4717-91F2-8C0D7B7E23E1}" destId="{C3759087-30E1-4B9A-9A0B-EF7A254DA648}" srcOrd="2" destOrd="0" presId="urn:microsoft.com/office/officeart/2005/8/layout/vList4"/>
    <dgm:cxn modelId="{7D5AC06B-7541-4541-8C90-677E3C0CBA83}" type="presParOf" srcId="{C3759087-30E1-4B9A-9A0B-EF7A254DA648}" destId="{C18B98CC-31BD-43A2-B274-3117B98967E2}" srcOrd="0" destOrd="0" presId="urn:microsoft.com/office/officeart/2005/8/layout/vList4"/>
    <dgm:cxn modelId="{14E16A12-FEE7-4AE2-BFAB-E0EE2A009D4A}" type="presParOf" srcId="{C3759087-30E1-4B9A-9A0B-EF7A254DA648}" destId="{6AFBC28D-BB11-46BF-9F77-D21DCD6BD9E6}" srcOrd="1" destOrd="0" presId="urn:microsoft.com/office/officeart/2005/8/layout/vList4"/>
    <dgm:cxn modelId="{FD082334-21C6-479F-A25F-E7D9919EDD78}" type="presParOf" srcId="{C3759087-30E1-4B9A-9A0B-EF7A254DA648}" destId="{2FF609BF-CACD-4F5B-AABB-9E1ED323DFBF}" srcOrd="2" destOrd="0" presId="urn:microsoft.com/office/officeart/2005/8/layout/vList4"/>
    <dgm:cxn modelId="{6735E56C-274A-4854-BDE4-A4BFBDC2AD97}" type="presParOf" srcId="{49015EAE-B042-4717-91F2-8C0D7B7E23E1}" destId="{9B990E17-5116-4EE7-8AFA-0B5497FA83AB}" srcOrd="3" destOrd="0" presId="urn:microsoft.com/office/officeart/2005/8/layout/vList4"/>
    <dgm:cxn modelId="{EA2FCCED-4F35-491A-B333-05069A7A6565}" type="presParOf" srcId="{49015EAE-B042-4717-91F2-8C0D7B7E23E1}" destId="{A9E39006-47E1-427A-8F9C-A5F8FDAEE5BB}" srcOrd="4" destOrd="0" presId="urn:microsoft.com/office/officeart/2005/8/layout/vList4"/>
    <dgm:cxn modelId="{6FE80E2A-33FD-4B66-99B7-96B9CA12AEA1}" type="presParOf" srcId="{A9E39006-47E1-427A-8F9C-A5F8FDAEE5BB}" destId="{017C352D-A953-4C6F-B64A-CF9BE1FDA438}" srcOrd="0" destOrd="0" presId="urn:microsoft.com/office/officeart/2005/8/layout/vList4"/>
    <dgm:cxn modelId="{A765A67C-20C8-4ABB-8EE8-894AB6DDE49C}" type="presParOf" srcId="{A9E39006-47E1-427A-8F9C-A5F8FDAEE5BB}" destId="{AF733182-D502-47E0-8956-35CD035A87C9}" srcOrd="1" destOrd="0" presId="urn:microsoft.com/office/officeart/2005/8/layout/vList4"/>
    <dgm:cxn modelId="{E844D8FE-FEBB-4A01-ADAC-BFE301857465}" type="presParOf" srcId="{A9E39006-47E1-427A-8F9C-A5F8FDAEE5BB}" destId="{416BAF61-4428-4E1E-9D3A-B3A22FD72C0A}" srcOrd="2" destOrd="0" presId="urn:microsoft.com/office/officeart/2005/8/layout/vList4"/>
    <dgm:cxn modelId="{DBEB7E04-8A7D-491D-B223-E87C1D75B7FF}" type="presParOf" srcId="{49015EAE-B042-4717-91F2-8C0D7B7E23E1}" destId="{9C4009BB-4048-4EE7-8932-6F0DD354949E}" srcOrd="5" destOrd="0" presId="urn:microsoft.com/office/officeart/2005/8/layout/vList4"/>
    <dgm:cxn modelId="{C7603AC8-A105-4151-BB2E-A6A22C340874}" type="presParOf" srcId="{49015EAE-B042-4717-91F2-8C0D7B7E23E1}" destId="{6774DAD0-8ACD-403D-B6D1-20E1F21956C7}" srcOrd="6" destOrd="0" presId="urn:microsoft.com/office/officeart/2005/8/layout/vList4"/>
    <dgm:cxn modelId="{C5707017-BCCA-4AAC-B542-94DECEB73BEA}" type="presParOf" srcId="{6774DAD0-8ACD-403D-B6D1-20E1F21956C7}" destId="{B94F7598-91B2-4DF0-B119-D370C208822B}" srcOrd="0" destOrd="0" presId="urn:microsoft.com/office/officeart/2005/8/layout/vList4"/>
    <dgm:cxn modelId="{C6B34E96-F9C8-40A2-BE82-8919E49E6A78}" type="presParOf" srcId="{6774DAD0-8ACD-403D-B6D1-20E1F21956C7}" destId="{3BFBD0E6-7123-4FBC-AED2-748F402128EC}" srcOrd="1" destOrd="0" presId="urn:microsoft.com/office/officeart/2005/8/layout/vList4"/>
    <dgm:cxn modelId="{F96EA79E-EEC6-4BD8-A272-29E1CFEC7E6B}" type="presParOf" srcId="{6774DAD0-8ACD-403D-B6D1-20E1F21956C7}" destId="{F4A30532-CF68-4EC9-9507-000BA62D72D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CB17EB-564E-47FC-A004-E0BAD5FCD4FE}"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n-GB"/>
        </a:p>
      </dgm:t>
    </dgm:pt>
    <dgm:pt modelId="{98997041-5868-41EF-8ABB-81391C61B25A}">
      <dgm:prSet phldrT="[Text]" custT="1"/>
      <dgm:spPr/>
      <dgm:t>
        <a:bodyPr/>
        <a:lstStyle/>
        <a:p>
          <a:r>
            <a:rPr lang="fr-FR" sz="1800" b="1" dirty="0" smtClean="0"/>
            <a:t>« L'inégalité se reproduit parce que le système politique reflète différents accès des influences sur les décisions publiques et parce que le système réagit différemment aux groupes ayant moins de ressources et moins de capacité d'influence »  </a:t>
          </a:r>
          <a:endParaRPr lang="en-GB" sz="1800" b="1" dirty="0"/>
        </a:p>
      </dgm:t>
    </dgm:pt>
    <dgm:pt modelId="{AE0E6757-27A7-4D5E-9B31-08A95B49470C}" type="parTrans" cxnId="{006B7D60-9AB6-4BD2-98F7-5FED3A60D9F5}">
      <dgm:prSet/>
      <dgm:spPr/>
      <dgm:t>
        <a:bodyPr/>
        <a:lstStyle/>
        <a:p>
          <a:endParaRPr lang="en-GB"/>
        </a:p>
      </dgm:t>
    </dgm:pt>
    <dgm:pt modelId="{C700CEEF-D481-486C-B2D3-2E66D2CB188B}" type="sibTrans" cxnId="{006B7D60-9AB6-4BD2-98F7-5FED3A60D9F5}">
      <dgm:prSet/>
      <dgm:spPr/>
      <dgm:t>
        <a:bodyPr/>
        <a:lstStyle/>
        <a:p>
          <a:endParaRPr lang="en-GB"/>
        </a:p>
      </dgm:t>
    </dgm:pt>
    <dgm:pt modelId="{B96F989E-6DAA-481F-9B40-85E80E1C9041}">
      <dgm:prSet phldrT="[Text]" custT="1"/>
      <dgm:spPr/>
      <dgm:t>
        <a:bodyPr/>
        <a:lstStyle/>
        <a:p>
          <a:r>
            <a:rPr lang="fr-FR" sz="1800" b="1" dirty="0" smtClean="0"/>
            <a:t>« La démocratisation du pouvoir est une condition indispensable pour le développement humain »</a:t>
          </a:r>
          <a:endParaRPr lang="en-GB" sz="1800" b="1" dirty="0"/>
        </a:p>
      </dgm:t>
    </dgm:pt>
    <dgm:pt modelId="{A698C711-C417-4AD9-9688-A2BBB2A96AAB}" type="parTrans" cxnId="{3667CE48-356B-4CC4-88B7-B443AE95507D}">
      <dgm:prSet/>
      <dgm:spPr/>
      <dgm:t>
        <a:bodyPr/>
        <a:lstStyle/>
        <a:p>
          <a:endParaRPr lang="en-GB"/>
        </a:p>
      </dgm:t>
    </dgm:pt>
    <dgm:pt modelId="{481A07C9-EF25-452E-B52F-96093FBA4151}" type="sibTrans" cxnId="{3667CE48-356B-4CC4-88B7-B443AE95507D}">
      <dgm:prSet/>
      <dgm:spPr/>
      <dgm:t>
        <a:bodyPr/>
        <a:lstStyle/>
        <a:p>
          <a:endParaRPr lang="en-GB"/>
        </a:p>
      </dgm:t>
    </dgm:pt>
    <dgm:pt modelId="{FEB639BE-5DEE-41DD-B191-7E1775ABA368}">
      <dgm:prSet phldrT="[Text]" custT="1"/>
      <dgm:spPr/>
      <dgm:t>
        <a:bodyPr/>
        <a:lstStyle/>
        <a:p>
          <a:r>
            <a:rPr lang="fr-FR" sz="1800" b="1" dirty="0" smtClean="0"/>
            <a:t>« Réaliser l'égalité de développement humain implique la redistribution du pouvoir, ainsi qu'une meilleure qualité de la représentation politique »</a:t>
          </a:r>
          <a:endParaRPr lang="en-GB" sz="1800" b="1" dirty="0"/>
        </a:p>
      </dgm:t>
    </dgm:pt>
    <dgm:pt modelId="{D9A1F0D8-EECB-4C94-8C2E-07AEF5711143}" type="parTrans" cxnId="{8FF48530-60DE-4848-937A-B0B545032161}">
      <dgm:prSet/>
      <dgm:spPr/>
      <dgm:t>
        <a:bodyPr/>
        <a:lstStyle/>
        <a:p>
          <a:endParaRPr lang="en-GB"/>
        </a:p>
      </dgm:t>
    </dgm:pt>
    <dgm:pt modelId="{A1E4CFDA-534A-4528-A8C3-C662CB332CED}" type="sibTrans" cxnId="{8FF48530-60DE-4848-937A-B0B545032161}">
      <dgm:prSet/>
      <dgm:spPr/>
      <dgm:t>
        <a:bodyPr/>
        <a:lstStyle/>
        <a:p>
          <a:endParaRPr lang="en-GB"/>
        </a:p>
      </dgm:t>
    </dgm:pt>
    <dgm:pt modelId="{B53A3E21-61C4-49C6-BA24-ABC4E111E6E2}" type="pres">
      <dgm:prSet presAssocID="{F5CB17EB-564E-47FC-A004-E0BAD5FCD4FE}" presName="Name0" presStyleCnt="0">
        <dgm:presLayoutVars>
          <dgm:chMax/>
          <dgm:chPref/>
          <dgm:dir/>
          <dgm:animLvl val="lvl"/>
        </dgm:presLayoutVars>
      </dgm:prSet>
      <dgm:spPr/>
      <dgm:t>
        <a:bodyPr/>
        <a:lstStyle/>
        <a:p>
          <a:endParaRPr lang="en-GB"/>
        </a:p>
      </dgm:t>
    </dgm:pt>
    <dgm:pt modelId="{C705F971-8C25-4BFD-A81E-8460A9C7B4C2}" type="pres">
      <dgm:prSet presAssocID="{98997041-5868-41EF-8ABB-81391C61B25A}" presName="composite" presStyleCnt="0"/>
      <dgm:spPr/>
    </dgm:pt>
    <dgm:pt modelId="{CD5F8ADB-57DB-47BF-8032-1EC543F3ED26}" type="pres">
      <dgm:prSet presAssocID="{98997041-5868-41EF-8ABB-81391C61B25A}" presName="Parent1" presStyleLbl="node1" presStyleIdx="0" presStyleCnt="6" custScaleX="365745" custScaleY="104088">
        <dgm:presLayoutVars>
          <dgm:chMax val="1"/>
          <dgm:chPref val="1"/>
          <dgm:bulletEnabled val="1"/>
        </dgm:presLayoutVars>
      </dgm:prSet>
      <dgm:spPr/>
      <dgm:t>
        <a:bodyPr/>
        <a:lstStyle/>
        <a:p>
          <a:endParaRPr lang="en-GB"/>
        </a:p>
      </dgm:t>
    </dgm:pt>
    <dgm:pt modelId="{B8F51259-ACB7-4BD2-B3FB-5502A406B5CD}" type="pres">
      <dgm:prSet presAssocID="{98997041-5868-41EF-8ABB-81391C61B25A}" presName="Childtext1" presStyleLbl="revTx" presStyleIdx="0" presStyleCnt="3">
        <dgm:presLayoutVars>
          <dgm:chMax val="0"/>
          <dgm:chPref val="0"/>
          <dgm:bulletEnabled val="1"/>
        </dgm:presLayoutVars>
      </dgm:prSet>
      <dgm:spPr/>
    </dgm:pt>
    <dgm:pt modelId="{69485EC6-E836-49C1-AE02-F4C88694A592}" type="pres">
      <dgm:prSet presAssocID="{98997041-5868-41EF-8ABB-81391C61B25A}" presName="BalanceSpacing" presStyleCnt="0"/>
      <dgm:spPr/>
    </dgm:pt>
    <dgm:pt modelId="{D8A2D824-3B7F-42B0-B140-978F4E8DF175}" type="pres">
      <dgm:prSet presAssocID="{98997041-5868-41EF-8ABB-81391C61B25A}" presName="BalanceSpacing1" presStyleCnt="0"/>
      <dgm:spPr/>
    </dgm:pt>
    <dgm:pt modelId="{BF75A086-EFE4-45D4-97AC-B2BAE79BA323}" type="pres">
      <dgm:prSet presAssocID="{C700CEEF-D481-486C-B2D3-2E66D2CB188B}" presName="Accent1Text" presStyleLbl="node1" presStyleIdx="1" presStyleCnt="6" custLinFactNeighborX="-91054" custLinFactNeighborY="-22"/>
      <dgm:spPr/>
      <dgm:t>
        <a:bodyPr/>
        <a:lstStyle/>
        <a:p>
          <a:endParaRPr lang="en-GB"/>
        </a:p>
      </dgm:t>
    </dgm:pt>
    <dgm:pt modelId="{DCB207CC-3EE2-41AB-91AD-4902DB35C937}" type="pres">
      <dgm:prSet presAssocID="{C700CEEF-D481-486C-B2D3-2E66D2CB188B}" presName="spaceBetweenRectangles" presStyleCnt="0"/>
      <dgm:spPr/>
    </dgm:pt>
    <dgm:pt modelId="{0AC8C37C-E74F-4D9C-99C1-E966B3C9D779}" type="pres">
      <dgm:prSet presAssocID="{B96F989E-6DAA-481F-9B40-85E80E1C9041}" presName="composite" presStyleCnt="0"/>
      <dgm:spPr/>
    </dgm:pt>
    <dgm:pt modelId="{6014F30A-EF84-4C79-91B4-9DC7BC67CFC8}" type="pres">
      <dgm:prSet presAssocID="{B96F989E-6DAA-481F-9B40-85E80E1C9041}" presName="Parent1" presStyleLbl="node1" presStyleIdx="2" presStyleCnt="6" custScaleX="346935" custLinFactNeighborX="-35910" custLinFactNeighborY="1686">
        <dgm:presLayoutVars>
          <dgm:chMax val="1"/>
          <dgm:chPref val="1"/>
          <dgm:bulletEnabled val="1"/>
        </dgm:presLayoutVars>
      </dgm:prSet>
      <dgm:spPr/>
      <dgm:t>
        <a:bodyPr/>
        <a:lstStyle/>
        <a:p>
          <a:endParaRPr lang="en-GB"/>
        </a:p>
      </dgm:t>
    </dgm:pt>
    <dgm:pt modelId="{14F043A3-6A63-428A-8001-8866147875DA}" type="pres">
      <dgm:prSet presAssocID="{B96F989E-6DAA-481F-9B40-85E80E1C9041}" presName="Childtext1" presStyleLbl="revTx" presStyleIdx="1" presStyleCnt="3">
        <dgm:presLayoutVars>
          <dgm:chMax val="0"/>
          <dgm:chPref val="0"/>
          <dgm:bulletEnabled val="1"/>
        </dgm:presLayoutVars>
      </dgm:prSet>
      <dgm:spPr/>
    </dgm:pt>
    <dgm:pt modelId="{5F3954AF-9AC2-4047-AED0-6B33AA83243D}" type="pres">
      <dgm:prSet presAssocID="{B96F989E-6DAA-481F-9B40-85E80E1C9041}" presName="BalanceSpacing" presStyleCnt="0"/>
      <dgm:spPr/>
    </dgm:pt>
    <dgm:pt modelId="{D27CC3C0-F089-43ED-8EAB-4811B7EC299B}" type="pres">
      <dgm:prSet presAssocID="{B96F989E-6DAA-481F-9B40-85E80E1C9041}" presName="BalanceSpacing1" presStyleCnt="0"/>
      <dgm:spPr/>
    </dgm:pt>
    <dgm:pt modelId="{03F7C397-317D-4AD0-8F90-E75B9456B269}" type="pres">
      <dgm:prSet presAssocID="{481A07C9-EF25-452E-B52F-96093FBA4151}" presName="Accent1Text" presStyleLbl="node1" presStyleIdx="3" presStyleCnt="6" custLinFactNeighborX="61493" custLinFactNeighborY="1686"/>
      <dgm:spPr/>
      <dgm:t>
        <a:bodyPr/>
        <a:lstStyle/>
        <a:p>
          <a:endParaRPr lang="en-GB"/>
        </a:p>
      </dgm:t>
    </dgm:pt>
    <dgm:pt modelId="{CFF2BC68-D830-4AB6-9B64-51A4473BD5AD}" type="pres">
      <dgm:prSet presAssocID="{481A07C9-EF25-452E-B52F-96093FBA4151}" presName="spaceBetweenRectangles" presStyleCnt="0"/>
      <dgm:spPr/>
    </dgm:pt>
    <dgm:pt modelId="{C5E91EA9-574A-41AF-904A-CCD0466C437F}" type="pres">
      <dgm:prSet presAssocID="{FEB639BE-5DEE-41DD-B191-7E1775ABA368}" presName="composite" presStyleCnt="0"/>
      <dgm:spPr/>
    </dgm:pt>
    <dgm:pt modelId="{E0E91F3E-5E21-485F-8300-43DDDD6BAC87}" type="pres">
      <dgm:prSet presAssocID="{FEB639BE-5DEE-41DD-B191-7E1775ABA368}" presName="Parent1" presStyleLbl="node1" presStyleIdx="4" presStyleCnt="6" custScaleX="346935" custLinFactNeighborX="22391" custLinFactNeighborY="7159">
        <dgm:presLayoutVars>
          <dgm:chMax val="1"/>
          <dgm:chPref val="1"/>
          <dgm:bulletEnabled val="1"/>
        </dgm:presLayoutVars>
      </dgm:prSet>
      <dgm:spPr/>
      <dgm:t>
        <a:bodyPr/>
        <a:lstStyle/>
        <a:p>
          <a:endParaRPr lang="en-GB"/>
        </a:p>
      </dgm:t>
    </dgm:pt>
    <dgm:pt modelId="{6A38794B-773E-4123-98FC-D649D0E25129}" type="pres">
      <dgm:prSet presAssocID="{FEB639BE-5DEE-41DD-B191-7E1775ABA368}" presName="Childtext1" presStyleLbl="revTx" presStyleIdx="2" presStyleCnt="3">
        <dgm:presLayoutVars>
          <dgm:chMax val="0"/>
          <dgm:chPref val="0"/>
          <dgm:bulletEnabled val="1"/>
        </dgm:presLayoutVars>
      </dgm:prSet>
      <dgm:spPr/>
      <dgm:t>
        <a:bodyPr/>
        <a:lstStyle/>
        <a:p>
          <a:endParaRPr lang="en-GB"/>
        </a:p>
      </dgm:t>
    </dgm:pt>
    <dgm:pt modelId="{39A8F6EF-FA1E-4BBC-9336-582CCFF8BFC6}" type="pres">
      <dgm:prSet presAssocID="{FEB639BE-5DEE-41DD-B191-7E1775ABA368}" presName="BalanceSpacing" presStyleCnt="0"/>
      <dgm:spPr/>
    </dgm:pt>
    <dgm:pt modelId="{82A8B37E-29DD-447D-ADD6-5126CC9526D6}" type="pres">
      <dgm:prSet presAssocID="{FEB639BE-5DEE-41DD-B191-7E1775ABA368}" presName="BalanceSpacing1" presStyleCnt="0"/>
      <dgm:spPr/>
    </dgm:pt>
    <dgm:pt modelId="{BA56AC9D-25B1-4D0B-9538-92F28FE5FD7C}" type="pres">
      <dgm:prSet presAssocID="{A1E4CFDA-534A-4528-A8C3-C662CB332CED}" presName="Accent1Text" presStyleLbl="node1" presStyleIdx="5" presStyleCnt="6" custLinFactNeighborX="-66640" custLinFactNeighborY="3395"/>
      <dgm:spPr/>
      <dgm:t>
        <a:bodyPr/>
        <a:lstStyle/>
        <a:p>
          <a:endParaRPr lang="en-GB"/>
        </a:p>
      </dgm:t>
    </dgm:pt>
  </dgm:ptLst>
  <dgm:cxnLst>
    <dgm:cxn modelId="{8FF48530-60DE-4848-937A-B0B545032161}" srcId="{F5CB17EB-564E-47FC-A004-E0BAD5FCD4FE}" destId="{FEB639BE-5DEE-41DD-B191-7E1775ABA368}" srcOrd="2" destOrd="0" parTransId="{D9A1F0D8-EECB-4C94-8C2E-07AEF5711143}" sibTransId="{A1E4CFDA-534A-4528-A8C3-C662CB332CED}"/>
    <dgm:cxn modelId="{1932BC53-77D3-46AD-94C2-A0CE0DF9CF63}" type="presOf" srcId="{F5CB17EB-564E-47FC-A004-E0BAD5FCD4FE}" destId="{B53A3E21-61C4-49C6-BA24-ABC4E111E6E2}" srcOrd="0" destOrd="0" presId="urn:microsoft.com/office/officeart/2008/layout/AlternatingHexagons"/>
    <dgm:cxn modelId="{006B7D60-9AB6-4BD2-98F7-5FED3A60D9F5}" srcId="{F5CB17EB-564E-47FC-A004-E0BAD5FCD4FE}" destId="{98997041-5868-41EF-8ABB-81391C61B25A}" srcOrd="0" destOrd="0" parTransId="{AE0E6757-27A7-4D5E-9B31-08A95B49470C}" sibTransId="{C700CEEF-D481-486C-B2D3-2E66D2CB188B}"/>
    <dgm:cxn modelId="{3667CE48-356B-4CC4-88B7-B443AE95507D}" srcId="{F5CB17EB-564E-47FC-A004-E0BAD5FCD4FE}" destId="{B96F989E-6DAA-481F-9B40-85E80E1C9041}" srcOrd="1" destOrd="0" parTransId="{A698C711-C417-4AD9-9688-A2BBB2A96AAB}" sibTransId="{481A07C9-EF25-452E-B52F-96093FBA4151}"/>
    <dgm:cxn modelId="{346802F9-A1C4-481F-AC76-7705063E24ED}" type="presOf" srcId="{A1E4CFDA-534A-4528-A8C3-C662CB332CED}" destId="{BA56AC9D-25B1-4D0B-9538-92F28FE5FD7C}" srcOrd="0" destOrd="0" presId="urn:microsoft.com/office/officeart/2008/layout/AlternatingHexagons"/>
    <dgm:cxn modelId="{A74E116A-4920-4B2D-AD44-58095EAE0921}" type="presOf" srcId="{481A07C9-EF25-452E-B52F-96093FBA4151}" destId="{03F7C397-317D-4AD0-8F90-E75B9456B269}" srcOrd="0" destOrd="0" presId="urn:microsoft.com/office/officeart/2008/layout/AlternatingHexagons"/>
    <dgm:cxn modelId="{0A928FD1-E9CB-48D0-BE8B-6B90865E1AE6}" type="presOf" srcId="{98997041-5868-41EF-8ABB-81391C61B25A}" destId="{CD5F8ADB-57DB-47BF-8032-1EC543F3ED26}" srcOrd="0" destOrd="0" presId="urn:microsoft.com/office/officeart/2008/layout/AlternatingHexagons"/>
    <dgm:cxn modelId="{575401E7-2744-4E66-89C3-881A5EAB1D54}" type="presOf" srcId="{FEB639BE-5DEE-41DD-B191-7E1775ABA368}" destId="{E0E91F3E-5E21-485F-8300-43DDDD6BAC87}" srcOrd="0" destOrd="0" presId="urn:microsoft.com/office/officeart/2008/layout/AlternatingHexagons"/>
    <dgm:cxn modelId="{C6A4CB2A-56EA-4054-91C8-07B03296EAC2}" type="presOf" srcId="{C700CEEF-D481-486C-B2D3-2E66D2CB188B}" destId="{BF75A086-EFE4-45D4-97AC-B2BAE79BA323}" srcOrd="0" destOrd="0" presId="urn:microsoft.com/office/officeart/2008/layout/AlternatingHexagons"/>
    <dgm:cxn modelId="{C1894E21-EC1A-4D4C-A65D-102468AC0A03}" type="presOf" srcId="{B96F989E-6DAA-481F-9B40-85E80E1C9041}" destId="{6014F30A-EF84-4C79-91B4-9DC7BC67CFC8}" srcOrd="0" destOrd="0" presId="urn:microsoft.com/office/officeart/2008/layout/AlternatingHexagons"/>
    <dgm:cxn modelId="{C54A0C26-086D-4229-A774-E5CE934F8837}" type="presParOf" srcId="{B53A3E21-61C4-49C6-BA24-ABC4E111E6E2}" destId="{C705F971-8C25-4BFD-A81E-8460A9C7B4C2}" srcOrd="0" destOrd="0" presId="urn:microsoft.com/office/officeart/2008/layout/AlternatingHexagons"/>
    <dgm:cxn modelId="{EC107194-0078-40C9-B914-C96E62D6DB33}" type="presParOf" srcId="{C705F971-8C25-4BFD-A81E-8460A9C7B4C2}" destId="{CD5F8ADB-57DB-47BF-8032-1EC543F3ED26}" srcOrd="0" destOrd="0" presId="urn:microsoft.com/office/officeart/2008/layout/AlternatingHexagons"/>
    <dgm:cxn modelId="{DB0687F0-C691-45CE-B7EB-54AC4E65437C}" type="presParOf" srcId="{C705F971-8C25-4BFD-A81E-8460A9C7B4C2}" destId="{B8F51259-ACB7-4BD2-B3FB-5502A406B5CD}" srcOrd="1" destOrd="0" presId="urn:microsoft.com/office/officeart/2008/layout/AlternatingHexagons"/>
    <dgm:cxn modelId="{56F8F719-1F8A-4639-8DAE-E79040893BCE}" type="presParOf" srcId="{C705F971-8C25-4BFD-A81E-8460A9C7B4C2}" destId="{69485EC6-E836-49C1-AE02-F4C88694A592}" srcOrd="2" destOrd="0" presId="urn:microsoft.com/office/officeart/2008/layout/AlternatingHexagons"/>
    <dgm:cxn modelId="{21FCB096-0929-41DF-9CDF-59EE0AA7A57C}" type="presParOf" srcId="{C705F971-8C25-4BFD-A81E-8460A9C7B4C2}" destId="{D8A2D824-3B7F-42B0-B140-978F4E8DF175}" srcOrd="3" destOrd="0" presId="urn:microsoft.com/office/officeart/2008/layout/AlternatingHexagons"/>
    <dgm:cxn modelId="{266BE352-04EC-47A6-876E-E38BA720A4B5}" type="presParOf" srcId="{C705F971-8C25-4BFD-A81E-8460A9C7B4C2}" destId="{BF75A086-EFE4-45D4-97AC-B2BAE79BA323}" srcOrd="4" destOrd="0" presId="urn:microsoft.com/office/officeart/2008/layout/AlternatingHexagons"/>
    <dgm:cxn modelId="{212D2A74-AED8-4AFA-8734-3D22E7B2ADDD}" type="presParOf" srcId="{B53A3E21-61C4-49C6-BA24-ABC4E111E6E2}" destId="{DCB207CC-3EE2-41AB-91AD-4902DB35C937}" srcOrd="1" destOrd="0" presId="urn:microsoft.com/office/officeart/2008/layout/AlternatingHexagons"/>
    <dgm:cxn modelId="{E9AC74A8-472A-472D-AAF6-B6FA7E4D0301}" type="presParOf" srcId="{B53A3E21-61C4-49C6-BA24-ABC4E111E6E2}" destId="{0AC8C37C-E74F-4D9C-99C1-E966B3C9D779}" srcOrd="2" destOrd="0" presId="urn:microsoft.com/office/officeart/2008/layout/AlternatingHexagons"/>
    <dgm:cxn modelId="{A9AE8D5E-8A9E-4719-A396-AA0A59870F47}" type="presParOf" srcId="{0AC8C37C-E74F-4D9C-99C1-E966B3C9D779}" destId="{6014F30A-EF84-4C79-91B4-9DC7BC67CFC8}" srcOrd="0" destOrd="0" presId="urn:microsoft.com/office/officeart/2008/layout/AlternatingHexagons"/>
    <dgm:cxn modelId="{89DE98FF-9F57-4787-BEAD-A124B709404C}" type="presParOf" srcId="{0AC8C37C-E74F-4D9C-99C1-E966B3C9D779}" destId="{14F043A3-6A63-428A-8001-8866147875DA}" srcOrd="1" destOrd="0" presId="urn:microsoft.com/office/officeart/2008/layout/AlternatingHexagons"/>
    <dgm:cxn modelId="{50D94E64-CAF1-4271-8BBE-01BE25CD002C}" type="presParOf" srcId="{0AC8C37C-E74F-4D9C-99C1-E966B3C9D779}" destId="{5F3954AF-9AC2-4047-AED0-6B33AA83243D}" srcOrd="2" destOrd="0" presId="urn:microsoft.com/office/officeart/2008/layout/AlternatingHexagons"/>
    <dgm:cxn modelId="{0C05CDD1-CB62-4139-9831-179AC48EC347}" type="presParOf" srcId="{0AC8C37C-E74F-4D9C-99C1-E966B3C9D779}" destId="{D27CC3C0-F089-43ED-8EAB-4811B7EC299B}" srcOrd="3" destOrd="0" presId="urn:microsoft.com/office/officeart/2008/layout/AlternatingHexagons"/>
    <dgm:cxn modelId="{2AC929E2-209F-4D45-970A-70F1F41416AC}" type="presParOf" srcId="{0AC8C37C-E74F-4D9C-99C1-E966B3C9D779}" destId="{03F7C397-317D-4AD0-8F90-E75B9456B269}" srcOrd="4" destOrd="0" presId="urn:microsoft.com/office/officeart/2008/layout/AlternatingHexagons"/>
    <dgm:cxn modelId="{8EDEC8B8-16AB-471B-9CF5-F1A34CE52678}" type="presParOf" srcId="{B53A3E21-61C4-49C6-BA24-ABC4E111E6E2}" destId="{CFF2BC68-D830-4AB6-9B64-51A4473BD5AD}" srcOrd="3" destOrd="0" presId="urn:microsoft.com/office/officeart/2008/layout/AlternatingHexagons"/>
    <dgm:cxn modelId="{FF31E9CB-206D-46B6-B292-C273FC96E0B9}" type="presParOf" srcId="{B53A3E21-61C4-49C6-BA24-ABC4E111E6E2}" destId="{C5E91EA9-574A-41AF-904A-CCD0466C437F}" srcOrd="4" destOrd="0" presId="urn:microsoft.com/office/officeart/2008/layout/AlternatingHexagons"/>
    <dgm:cxn modelId="{F2EBCC07-6080-4FE5-BCB1-61A4E2E412BD}" type="presParOf" srcId="{C5E91EA9-574A-41AF-904A-CCD0466C437F}" destId="{E0E91F3E-5E21-485F-8300-43DDDD6BAC87}" srcOrd="0" destOrd="0" presId="urn:microsoft.com/office/officeart/2008/layout/AlternatingHexagons"/>
    <dgm:cxn modelId="{BE52DF88-77A1-4999-AC5D-443E154081F4}" type="presParOf" srcId="{C5E91EA9-574A-41AF-904A-CCD0466C437F}" destId="{6A38794B-773E-4123-98FC-D649D0E25129}" srcOrd="1" destOrd="0" presId="urn:microsoft.com/office/officeart/2008/layout/AlternatingHexagons"/>
    <dgm:cxn modelId="{92E2BA19-B68D-4454-BDA6-D194134C2329}" type="presParOf" srcId="{C5E91EA9-574A-41AF-904A-CCD0466C437F}" destId="{39A8F6EF-FA1E-4BBC-9336-582CCFF8BFC6}" srcOrd="2" destOrd="0" presId="urn:microsoft.com/office/officeart/2008/layout/AlternatingHexagons"/>
    <dgm:cxn modelId="{5B0F118A-F294-4774-8AB7-B9609634CDC6}" type="presParOf" srcId="{C5E91EA9-574A-41AF-904A-CCD0466C437F}" destId="{82A8B37E-29DD-447D-ADD6-5126CC9526D6}" srcOrd="3" destOrd="0" presId="urn:microsoft.com/office/officeart/2008/layout/AlternatingHexagons"/>
    <dgm:cxn modelId="{AEC997F4-723C-46A0-B436-B56E517D092B}" type="presParOf" srcId="{C5E91EA9-574A-41AF-904A-CCD0466C437F}" destId="{BA56AC9D-25B1-4D0B-9538-92F28FE5FD7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46CF7E-A7C1-41F9-8C31-22F97B068545}"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F4EE7309-836E-4B44-BC18-98D1306FB53A}">
      <dgm:prSet phldrT="[Text]" custT="1"/>
      <dgm:spPr/>
      <dgm:t>
        <a:bodyPr/>
        <a:lstStyle/>
        <a:p>
          <a:r>
            <a:rPr lang="en-US" sz="2400" i="1" dirty="0" smtClean="0"/>
            <a:t>1. </a:t>
          </a:r>
          <a:r>
            <a:rPr lang="fr-FR" sz="2400" dirty="0" smtClean="0"/>
            <a:t>La pratique de l’AIS est assez hétérogène en ce qui concerne le rôle du MS, l'approche dominante de la santé et le degré de l'inter-</a:t>
          </a:r>
          <a:r>
            <a:rPr lang="fr-FR" sz="2400" dirty="0" err="1" smtClean="0"/>
            <a:t>sectorialité</a:t>
          </a:r>
          <a:endParaRPr lang="en-GB" sz="2400" dirty="0"/>
        </a:p>
      </dgm:t>
    </dgm:pt>
    <dgm:pt modelId="{44071B29-52DB-47B0-8661-5553539342DA}" type="parTrans" cxnId="{FEB6D208-7A3D-4F01-A13C-36B69F45D383}">
      <dgm:prSet/>
      <dgm:spPr/>
      <dgm:t>
        <a:bodyPr/>
        <a:lstStyle/>
        <a:p>
          <a:endParaRPr lang="en-GB"/>
        </a:p>
      </dgm:t>
    </dgm:pt>
    <dgm:pt modelId="{2D0E412F-54A1-4470-84FE-E15DDCEF732B}" type="sibTrans" cxnId="{FEB6D208-7A3D-4F01-A13C-36B69F45D383}">
      <dgm:prSet/>
      <dgm:spPr/>
      <dgm:t>
        <a:bodyPr/>
        <a:lstStyle/>
        <a:p>
          <a:endParaRPr lang="en-GB"/>
        </a:p>
      </dgm:t>
    </dgm:pt>
    <dgm:pt modelId="{FD95EEE6-3D8C-474C-95DD-DCB9E3159D79}">
      <dgm:prSet phldrT="[Text]" custT="1"/>
      <dgm:spPr/>
      <dgm:t>
        <a:bodyPr/>
        <a:lstStyle/>
        <a:p>
          <a:r>
            <a:rPr lang="es-CL" sz="2400" i="1" dirty="0" smtClean="0"/>
            <a:t>2. </a:t>
          </a:r>
          <a:r>
            <a:rPr lang="fr-FR" sz="2400" dirty="0" smtClean="0"/>
            <a:t>Deux visions de l’AIS sont considérées vis-à-vis de son intégralité :</a:t>
          </a:r>
          <a:endParaRPr lang="en-GB" sz="2400" dirty="0"/>
        </a:p>
      </dgm:t>
    </dgm:pt>
    <dgm:pt modelId="{00BD8A75-40B5-46F4-9903-75E9D72A6ABA}" type="parTrans" cxnId="{EFEABFDD-CE4A-49CB-A895-673BE827E086}">
      <dgm:prSet/>
      <dgm:spPr/>
      <dgm:t>
        <a:bodyPr/>
        <a:lstStyle/>
        <a:p>
          <a:endParaRPr lang="en-GB"/>
        </a:p>
      </dgm:t>
    </dgm:pt>
    <dgm:pt modelId="{5A249F82-C663-4B57-8044-9861AE024B2F}" type="sibTrans" cxnId="{EFEABFDD-CE4A-49CB-A895-673BE827E086}">
      <dgm:prSet/>
      <dgm:spPr/>
      <dgm:t>
        <a:bodyPr/>
        <a:lstStyle/>
        <a:p>
          <a:endParaRPr lang="en-GB"/>
        </a:p>
      </dgm:t>
    </dgm:pt>
    <dgm:pt modelId="{4FEA7064-E0D2-4DD4-8452-51504C84FAE6}">
      <dgm:prSet custT="1"/>
      <dgm:spPr/>
      <dgm:t>
        <a:bodyPr/>
        <a:lstStyle/>
        <a:p>
          <a:r>
            <a:rPr lang="fr-FR" sz="2400" i="1" dirty="0" smtClean="0"/>
            <a:t>Coordination des services, élargir leur accès depuis différents secteurs/prestataires</a:t>
          </a:r>
          <a:r>
            <a:rPr lang="es-ES" sz="2400" i="1" dirty="0" smtClean="0"/>
            <a:t> </a:t>
          </a:r>
          <a:endParaRPr lang="es-ES" sz="2400" i="1" dirty="0"/>
        </a:p>
      </dgm:t>
    </dgm:pt>
    <dgm:pt modelId="{AAF9F83D-99BC-44DD-BE13-481DEB7D21E7}" type="parTrans" cxnId="{1FCBFB97-3FBB-498F-B6DF-E26D261AE231}">
      <dgm:prSet/>
      <dgm:spPr/>
      <dgm:t>
        <a:bodyPr/>
        <a:lstStyle/>
        <a:p>
          <a:endParaRPr lang="en-GB"/>
        </a:p>
      </dgm:t>
    </dgm:pt>
    <dgm:pt modelId="{0B508DD6-FECD-4A60-8366-3B3818B47A6B}" type="sibTrans" cxnId="{1FCBFB97-3FBB-498F-B6DF-E26D261AE231}">
      <dgm:prSet/>
      <dgm:spPr/>
      <dgm:t>
        <a:bodyPr/>
        <a:lstStyle/>
        <a:p>
          <a:endParaRPr lang="en-GB"/>
        </a:p>
      </dgm:t>
    </dgm:pt>
    <dgm:pt modelId="{AD4625E0-ACA9-47C5-9CFD-A8B7D5EE8CE9}">
      <dgm:prSet custT="1"/>
      <dgm:spPr/>
      <dgm:t>
        <a:bodyPr/>
        <a:lstStyle/>
        <a:p>
          <a:r>
            <a:rPr lang="fr-FR" sz="2400" i="1" dirty="0" smtClean="0"/>
            <a:t>Aborder les DSS qui sous-tendent les inégalités sociales de santé comme une question de droits humains (politiques, sociaux, économiques et culturels) avec une transformation sociale/redistribution</a:t>
          </a:r>
          <a:endParaRPr lang="en-US" sz="2400" i="1" dirty="0"/>
        </a:p>
      </dgm:t>
    </dgm:pt>
    <dgm:pt modelId="{B385BDD3-B598-4EBF-BDED-226B10CFCF6D}" type="parTrans" cxnId="{8B76C25F-2913-4BE5-B43B-F89E4FE3B9FF}">
      <dgm:prSet/>
      <dgm:spPr/>
      <dgm:t>
        <a:bodyPr/>
        <a:lstStyle/>
        <a:p>
          <a:endParaRPr lang="en-GB"/>
        </a:p>
      </dgm:t>
    </dgm:pt>
    <dgm:pt modelId="{21391F89-6204-4004-9F25-05C6F923F732}" type="sibTrans" cxnId="{8B76C25F-2913-4BE5-B43B-F89E4FE3B9FF}">
      <dgm:prSet/>
      <dgm:spPr/>
      <dgm:t>
        <a:bodyPr/>
        <a:lstStyle/>
        <a:p>
          <a:endParaRPr lang="en-GB"/>
        </a:p>
      </dgm:t>
    </dgm:pt>
    <dgm:pt modelId="{0E8060AE-2B8D-4BA2-B9C0-AB4EF9D997D9}" type="pres">
      <dgm:prSet presAssocID="{7146CF7E-A7C1-41F9-8C31-22F97B068545}" presName="diagram" presStyleCnt="0">
        <dgm:presLayoutVars>
          <dgm:dir/>
          <dgm:resizeHandles val="exact"/>
        </dgm:presLayoutVars>
      </dgm:prSet>
      <dgm:spPr/>
      <dgm:t>
        <a:bodyPr/>
        <a:lstStyle/>
        <a:p>
          <a:endParaRPr lang="en-GB"/>
        </a:p>
      </dgm:t>
    </dgm:pt>
    <dgm:pt modelId="{7093DBA4-3852-4A67-AA77-C6B19A6433E2}" type="pres">
      <dgm:prSet presAssocID="{F4EE7309-836E-4B44-BC18-98D1306FB53A}" presName="node" presStyleLbl="node1" presStyleIdx="0" presStyleCnt="2" custScaleX="395367">
        <dgm:presLayoutVars>
          <dgm:bulletEnabled val="1"/>
        </dgm:presLayoutVars>
      </dgm:prSet>
      <dgm:spPr/>
      <dgm:t>
        <a:bodyPr/>
        <a:lstStyle/>
        <a:p>
          <a:endParaRPr lang="en-GB"/>
        </a:p>
      </dgm:t>
    </dgm:pt>
    <dgm:pt modelId="{C99AA6AB-6037-49A9-8885-9DA7B1507C85}" type="pres">
      <dgm:prSet presAssocID="{2D0E412F-54A1-4470-84FE-E15DDCEF732B}" presName="sibTrans" presStyleCnt="0"/>
      <dgm:spPr/>
    </dgm:pt>
    <dgm:pt modelId="{5BFA3205-F29C-41D8-8D76-BFAD584D3A1E}" type="pres">
      <dgm:prSet presAssocID="{FD95EEE6-3D8C-474C-95DD-DCB9E3159D79}" presName="node" presStyleLbl="node1" presStyleIdx="1" presStyleCnt="2" custScaleX="396132" custScaleY="194056">
        <dgm:presLayoutVars>
          <dgm:bulletEnabled val="1"/>
        </dgm:presLayoutVars>
      </dgm:prSet>
      <dgm:spPr/>
      <dgm:t>
        <a:bodyPr/>
        <a:lstStyle/>
        <a:p>
          <a:endParaRPr lang="en-GB"/>
        </a:p>
      </dgm:t>
    </dgm:pt>
  </dgm:ptLst>
  <dgm:cxnLst>
    <dgm:cxn modelId="{8B76C25F-2913-4BE5-B43B-F89E4FE3B9FF}" srcId="{FD95EEE6-3D8C-474C-95DD-DCB9E3159D79}" destId="{AD4625E0-ACA9-47C5-9CFD-A8B7D5EE8CE9}" srcOrd="1" destOrd="0" parTransId="{B385BDD3-B598-4EBF-BDED-226B10CFCF6D}" sibTransId="{21391F89-6204-4004-9F25-05C6F923F732}"/>
    <dgm:cxn modelId="{E2CD002D-5D0E-4678-B07A-2067A8C5204E}" type="presOf" srcId="{FD95EEE6-3D8C-474C-95DD-DCB9E3159D79}" destId="{5BFA3205-F29C-41D8-8D76-BFAD584D3A1E}" srcOrd="0" destOrd="0" presId="urn:microsoft.com/office/officeart/2005/8/layout/default"/>
    <dgm:cxn modelId="{1FCBFB97-3FBB-498F-B6DF-E26D261AE231}" srcId="{FD95EEE6-3D8C-474C-95DD-DCB9E3159D79}" destId="{4FEA7064-E0D2-4DD4-8452-51504C84FAE6}" srcOrd="0" destOrd="0" parTransId="{AAF9F83D-99BC-44DD-BE13-481DEB7D21E7}" sibTransId="{0B508DD6-FECD-4A60-8366-3B3818B47A6B}"/>
    <dgm:cxn modelId="{4C9E1AEB-CEE0-4E75-952D-5FA37C6B6C50}" type="presOf" srcId="{AD4625E0-ACA9-47C5-9CFD-A8B7D5EE8CE9}" destId="{5BFA3205-F29C-41D8-8D76-BFAD584D3A1E}" srcOrd="0" destOrd="2" presId="urn:microsoft.com/office/officeart/2005/8/layout/default"/>
    <dgm:cxn modelId="{1352D68C-6B08-430F-B3F3-C71BF443FC79}" type="presOf" srcId="{4FEA7064-E0D2-4DD4-8452-51504C84FAE6}" destId="{5BFA3205-F29C-41D8-8D76-BFAD584D3A1E}" srcOrd="0" destOrd="1" presId="urn:microsoft.com/office/officeart/2005/8/layout/default"/>
    <dgm:cxn modelId="{FEB6D208-7A3D-4F01-A13C-36B69F45D383}" srcId="{7146CF7E-A7C1-41F9-8C31-22F97B068545}" destId="{F4EE7309-836E-4B44-BC18-98D1306FB53A}" srcOrd="0" destOrd="0" parTransId="{44071B29-52DB-47B0-8661-5553539342DA}" sibTransId="{2D0E412F-54A1-4470-84FE-E15DDCEF732B}"/>
    <dgm:cxn modelId="{FF3A3166-6C21-47C5-ABE5-4ED2341A5021}" type="presOf" srcId="{F4EE7309-836E-4B44-BC18-98D1306FB53A}" destId="{7093DBA4-3852-4A67-AA77-C6B19A6433E2}" srcOrd="0" destOrd="0" presId="urn:microsoft.com/office/officeart/2005/8/layout/default"/>
    <dgm:cxn modelId="{EFEABFDD-CE4A-49CB-A895-673BE827E086}" srcId="{7146CF7E-A7C1-41F9-8C31-22F97B068545}" destId="{FD95EEE6-3D8C-474C-95DD-DCB9E3159D79}" srcOrd="1" destOrd="0" parTransId="{00BD8A75-40B5-46F4-9903-75E9D72A6ABA}" sibTransId="{5A249F82-C663-4B57-8044-9861AE024B2F}"/>
    <dgm:cxn modelId="{B8D59CB3-35FB-4E71-B365-767869A9DB06}" type="presOf" srcId="{7146CF7E-A7C1-41F9-8C31-22F97B068545}" destId="{0E8060AE-2B8D-4BA2-B9C0-AB4EF9D997D9}" srcOrd="0" destOrd="0" presId="urn:microsoft.com/office/officeart/2005/8/layout/default"/>
    <dgm:cxn modelId="{34E9D2BB-8D58-4EDB-8966-CBF074307F93}" type="presParOf" srcId="{0E8060AE-2B8D-4BA2-B9C0-AB4EF9D997D9}" destId="{7093DBA4-3852-4A67-AA77-C6B19A6433E2}" srcOrd="0" destOrd="0" presId="urn:microsoft.com/office/officeart/2005/8/layout/default"/>
    <dgm:cxn modelId="{2FC30ED3-CFC2-45E2-AA86-10E041EA31CF}" type="presParOf" srcId="{0E8060AE-2B8D-4BA2-B9C0-AB4EF9D997D9}" destId="{C99AA6AB-6037-49A9-8885-9DA7B1507C85}" srcOrd="1" destOrd="0" presId="urn:microsoft.com/office/officeart/2005/8/layout/default"/>
    <dgm:cxn modelId="{2E47F5A3-F813-41FC-AC6C-6778779933CC}" type="presParOf" srcId="{0E8060AE-2B8D-4BA2-B9C0-AB4EF9D997D9}" destId="{5BFA3205-F29C-41D8-8D76-BFAD584D3A1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BC79A-0619-459A-A383-36E65875A921}">
      <dsp:nvSpPr>
        <dsp:cNvPr id="0" name=""/>
        <dsp:cNvSpPr/>
      </dsp:nvSpPr>
      <dsp:spPr>
        <a:xfrm>
          <a:off x="0" y="3977389"/>
          <a:ext cx="7162800" cy="61957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5. </a:t>
          </a:r>
          <a:r>
            <a:rPr lang="fr-FR" sz="2000" kern="1200" noProof="0" dirty="0" smtClean="0"/>
            <a:t>Leçons</a:t>
          </a:r>
          <a:r>
            <a:rPr lang="es-ES" sz="2000" kern="1200" dirty="0" smtClean="0"/>
            <a:t> </a:t>
          </a:r>
          <a:endParaRPr lang="es-ES" kern="1200" dirty="0" smtClean="0"/>
        </a:p>
      </dsp:txBody>
      <dsp:txXfrm>
        <a:off x="0" y="3977389"/>
        <a:ext cx="7162800" cy="619571"/>
      </dsp:txXfrm>
    </dsp:sp>
    <dsp:sp modelId="{0CD996F2-7CFA-4D99-9974-BCB9F6B299D4}">
      <dsp:nvSpPr>
        <dsp:cNvPr id="0" name=""/>
        <dsp:cNvSpPr/>
      </dsp:nvSpPr>
      <dsp:spPr>
        <a:xfrm rot="10800000">
          <a:off x="0" y="3047998"/>
          <a:ext cx="7162800" cy="952900"/>
        </a:xfrm>
        <a:prstGeom prst="upArrowCallou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4. Les </a:t>
          </a:r>
          <a:r>
            <a:rPr lang="fr-FR" sz="2000" kern="1200" noProof="0" dirty="0" smtClean="0"/>
            <a:t>principaux</a:t>
          </a:r>
          <a:r>
            <a:rPr lang="es-ES" sz="2000" kern="1200" dirty="0" smtClean="0"/>
            <a:t> </a:t>
          </a:r>
          <a:r>
            <a:rPr lang="fr-FR" sz="2000" kern="1200" noProof="0" dirty="0" smtClean="0"/>
            <a:t>résultats</a:t>
          </a:r>
          <a:r>
            <a:rPr lang="es-ES" sz="2000" kern="1200" dirty="0" smtClean="0"/>
            <a:t> de l’</a:t>
          </a:r>
          <a:r>
            <a:rPr lang="fr-FR" sz="2000" kern="1200" noProof="0" dirty="0" smtClean="0"/>
            <a:t>Amérique</a:t>
          </a:r>
          <a:r>
            <a:rPr lang="en-US" sz="2000" kern="1200" dirty="0" smtClean="0"/>
            <a:t> </a:t>
          </a:r>
          <a:r>
            <a:rPr lang="fr-FR" sz="2000" kern="1200" noProof="0" dirty="0" smtClean="0"/>
            <a:t>Latine</a:t>
          </a:r>
          <a:r>
            <a:rPr lang="en-US" sz="2000" kern="1200" dirty="0" smtClean="0"/>
            <a:t> et AFRO</a:t>
          </a:r>
          <a:endParaRPr lang="es-ES" kern="1200" dirty="0" smtClean="0"/>
        </a:p>
      </dsp:txBody>
      <dsp:txXfrm rot="10800000">
        <a:off x="0" y="3047998"/>
        <a:ext cx="7162800" cy="619166"/>
      </dsp:txXfrm>
    </dsp:sp>
    <dsp:sp modelId="{9C0B33EB-5997-4E88-B52F-D4CC5C58FB2B}">
      <dsp:nvSpPr>
        <dsp:cNvPr id="0" name=""/>
        <dsp:cNvSpPr/>
      </dsp:nvSpPr>
      <dsp:spPr>
        <a:xfrm rot="10800000">
          <a:off x="0" y="2090174"/>
          <a:ext cx="7162800" cy="952900"/>
        </a:xfrm>
        <a:prstGeom prst="upArrowCallou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3. </a:t>
          </a:r>
          <a:r>
            <a:rPr lang="fr-FR" sz="2000" kern="1200" noProof="0" dirty="0" smtClean="0"/>
            <a:t>Dimensions</a:t>
          </a:r>
          <a:r>
            <a:rPr lang="es-ES" sz="2000" kern="1200" dirty="0" smtClean="0"/>
            <a:t> </a:t>
          </a:r>
          <a:r>
            <a:rPr lang="fr-FR" sz="2000" kern="1200" noProof="0" dirty="0" smtClean="0"/>
            <a:t>politiques</a:t>
          </a:r>
          <a:r>
            <a:rPr lang="es-ES" sz="2000" kern="1200" dirty="0" smtClean="0"/>
            <a:t> de </a:t>
          </a:r>
          <a:r>
            <a:rPr lang="fr-FR" sz="2000" kern="1200" noProof="0" dirty="0" smtClean="0"/>
            <a:t>l’AIS</a:t>
          </a:r>
          <a:endParaRPr lang="fr-FR" kern="1200" noProof="0" dirty="0" smtClean="0"/>
        </a:p>
      </dsp:txBody>
      <dsp:txXfrm rot="10800000">
        <a:off x="0" y="2090174"/>
        <a:ext cx="7162800" cy="619166"/>
      </dsp:txXfrm>
    </dsp:sp>
    <dsp:sp modelId="{729092FF-ED51-4F5D-B77A-CE3EF1228508}">
      <dsp:nvSpPr>
        <dsp:cNvPr id="0" name=""/>
        <dsp:cNvSpPr/>
      </dsp:nvSpPr>
      <dsp:spPr>
        <a:xfrm rot="10800000">
          <a:off x="0" y="1146566"/>
          <a:ext cx="7162800" cy="952900"/>
        </a:xfrm>
        <a:prstGeom prst="upArrowCallou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2. </a:t>
          </a:r>
          <a:r>
            <a:rPr lang="fr-FR" sz="2000" kern="1200" dirty="0" smtClean="0"/>
            <a:t>Quel type d’AIS est nécessaire pour réduire les inégalités sociales de santé ? </a:t>
          </a:r>
          <a:endParaRPr lang="es-ES" kern="1200" dirty="0" smtClean="0"/>
        </a:p>
      </dsp:txBody>
      <dsp:txXfrm rot="10800000">
        <a:off x="0" y="1146566"/>
        <a:ext cx="7162800" cy="619166"/>
      </dsp:txXfrm>
    </dsp:sp>
    <dsp:sp modelId="{9208CEF0-8AF6-40B5-BEDB-3091A920A296}">
      <dsp:nvSpPr>
        <dsp:cNvPr id="0" name=""/>
        <dsp:cNvSpPr/>
      </dsp:nvSpPr>
      <dsp:spPr>
        <a:xfrm rot="10800000">
          <a:off x="0" y="439"/>
          <a:ext cx="7162800" cy="1155420"/>
        </a:xfrm>
        <a:prstGeom prst="upArrowCallou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1. </a:t>
          </a:r>
          <a:r>
            <a:rPr lang="fr-FR" sz="2000" kern="1200" dirty="0" smtClean="0"/>
            <a:t>Les principaux résultats de la recherche </a:t>
          </a:r>
          <a:r>
            <a:rPr lang="fr-FR" sz="2000" kern="1200" dirty="0" err="1" smtClean="0"/>
            <a:t>SdTP</a:t>
          </a:r>
          <a:r>
            <a:rPr lang="fr-FR" sz="2000" kern="1200" dirty="0" smtClean="0"/>
            <a:t> menée au niveau mondial par l'OMS, spécialement dans les régions AFRO &amp; OPS</a:t>
          </a:r>
          <a:endParaRPr lang="es-ES" kern="1200" dirty="0" smtClean="0"/>
        </a:p>
      </dsp:txBody>
      <dsp:txXfrm rot="10800000">
        <a:off x="0" y="439"/>
        <a:ext cx="7162800" cy="7507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A542B-39F6-4361-9295-49F24809B5D7}">
      <dsp:nvSpPr>
        <dsp:cNvPr id="0" name=""/>
        <dsp:cNvSpPr/>
      </dsp:nvSpPr>
      <dsp:spPr>
        <a:xfrm rot="16200000">
          <a:off x="-1020441" y="1022498"/>
          <a:ext cx="4064000" cy="2019002"/>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GB" sz="2400" i="1" kern="1200" dirty="0" smtClean="0"/>
            <a:t>Nicole Valentine et </a:t>
          </a:r>
          <a:r>
            <a:rPr lang="fr-CH" sz="2400" i="1" kern="1200" noProof="0" dirty="0" smtClean="0"/>
            <a:t>tous</a:t>
          </a:r>
          <a:r>
            <a:rPr lang="en-GB" sz="2400" i="1" kern="1200" dirty="0" smtClean="0"/>
            <a:t> les points </a:t>
          </a:r>
          <a:r>
            <a:rPr lang="fr-FR" sz="2400" i="1" kern="1200" noProof="0" dirty="0" smtClean="0"/>
            <a:t>focaux</a:t>
          </a:r>
          <a:r>
            <a:rPr lang="en-GB" sz="2400" i="1" kern="1200" dirty="0" smtClean="0"/>
            <a:t> </a:t>
          </a:r>
          <a:r>
            <a:rPr lang="fr-FR" sz="2400" i="1" kern="1200" noProof="0" dirty="0" smtClean="0"/>
            <a:t>régionaux</a:t>
          </a:r>
          <a:r>
            <a:rPr lang="en-GB" sz="2400" i="1" kern="1200" dirty="0" smtClean="0"/>
            <a:t> DSS de </a:t>
          </a:r>
          <a:r>
            <a:rPr lang="fr-FR" sz="2400" i="1" kern="1200" noProof="0" dirty="0" smtClean="0"/>
            <a:t>l’OMS</a:t>
          </a:r>
          <a:endParaRPr lang="fr-FR" sz="2400" i="1" kern="1200" noProof="0" dirty="0"/>
        </a:p>
      </dsp:txBody>
      <dsp:txXfrm rot="5400000">
        <a:off x="2058" y="812799"/>
        <a:ext cx="2019002" cy="2438400"/>
      </dsp:txXfrm>
    </dsp:sp>
    <dsp:sp modelId="{1FF82C29-B0A2-495A-A7C8-F6D4819B4E09}">
      <dsp:nvSpPr>
        <dsp:cNvPr id="0" name=""/>
        <dsp:cNvSpPr/>
      </dsp:nvSpPr>
      <dsp:spPr>
        <a:xfrm rot="16200000">
          <a:off x="1149986" y="1022498"/>
          <a:ext cx="4064000" cy="2019002"/>
        </a:xfrm>
        <a:prstGeom prst="flowChartManualOperation">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GB" sz="2400" i="1" kern="1200" dirty="0" smtClean="0"/>
            <a:t>Dr Orielle Solar, FLACSO (Etude OPS)</a:t>
          </a:r>
        </a:p>
      </dsp:txBody>
      <dsp:txXfrm rot="5400000">
        <a:off x="2172485" y="812799"/>
        <a:ext cx="2019002" cy="2438400"/>
      </dsp:txXfrm>
    </dsp:sp>
    <dsp:sp modelId="{8873FB21-934E-4FC0-BE66-F41DBD633553}">
      <dsp:nvSpPr>
        <dsp:cNvPr id="0" name=""/>
        <dsp:cNvSpPr/>
      </dsp:nvSpPr>
      <dsp:spPr>
        <a:xfrm rot="16200000">
          <a:off x="3320413" y="1022498"/>
          <a:ext cx="4064000" cy="2019002"/>
        </a:xfrm>
        <a:prstGeom prst="flowChartManualOperation">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GB" sz="2400" i="1" kern="1200" dirty="0" smtClean="0"/>
            <a:t>Davison </a:t>
          </a:r>
          <a:r>
            <a:rPr lang="en-GB" sz="2400" i="1" kern="1200" dirty="0" err="1" smtClean="0"/>
            <a:t>Munodawafa</a:t>
          </a:r>
          <a:r>
            <a:rPr lang="en-GB" sz="2400" i="1" kern="1200" dirty="0" smtClean="0"/>
            <a:t> et Peter </a:t>
          </a:r>
          <a:r>
            <a:rPr lang="en-GB" sz="2400" i="1" kern="1200" dirty="0" err="1" smtClean="0"/>
            <a:t>Phori</a:t>
          </a:r>
          <a:r>
            <a:rPr lang="en-GB" sz="2400" i="1" kern="1200" dirty="0" smtClean="0"/>
            <a:t> (Etude AFRO)</a:t>
          </a:r>
        </a:p>
      </dsp:txBody>
      <dsp:txXfrm rot="5400000">
        <a:off x="4342912" y="812799"/>
        <a:ext cx="2019002" cy="2438400"/>
      </dsp:txXfrm>
    </dsp:sp>
    <dsp:sp modelId="{5D592EFB-E8F9-4858-BD60-B46A920BB744}">
      <dsp:nvSpPr>
        <dsp:cNvPr id="0" name=""/>
        <dsp:cNvSpPr/>
      </dsp:nvSpPr>
      <dsp:spPr>
        <a:xfrm rot="16200000">
          <a:off x="5490841" y="1022498"/>
          <a:ext cx="4064000" cy="2019002"/>
        </a:xfrm>
        <a:prstGeom prst="flowChartManualOperati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fr-FR" sz="2400" i="1" kern="1200" noProof="0" dirty="0" smtClean="0"/>
            <a:t>Fondation</a:t>
          </a:r>
          <a:r>
            <a:rPr lang="en-GB" sz="2400" i="1" kern="1200" dirty="0" smtClean="0"/>
            <a:t> Rockefeller</a:t>
          </a:r>
          <a:endParaRPr lang="en-GB" sz="2400" i="1" kern="1200" dirty="0"/>
        </a:p>
      </dsp:txBody>
      <dsp:txXfrm rot="5400000">
        <a:off x="6513340" y="812799"/>
        <a:ext cx="2019002" cy="243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sz="quarter" idx="1"/>
          </p:nvPr>
        </p:nvSpPr>
        <p:spPr>
          <a:xfrm>
            <a:off x="4023092" y="0"/>
            <a:ext cx="3077739" cy="511651"/>
          </a:xfrm>
          <a:prstGeom prst="rect">
            <a:avLst/>
          </a:prstGeom>
        </p:spPr>
        <p:txBody>
          <a:bodyPr vert="horz" lIns="99057" tIns="49528" rIns="99057" bIns="49528" rtlCol="0"/>
          <a:lstStyle>
            <a:lvl1pPr algn="r">
              <a:defRPr sz="1300"/>
            </a:lvl1pPr>
          </a:lstStyle>
          <a:p>
            <a:fld id="{4D575D72-236B-4D9C-90DF-1525003B689C}" type="datetimeFigureOut">
              <a:rPr lang="en-GB" smtClean="0"/>
              <a:t>15/12/2016</a:t>
            </a:fld>
            <a:endParaRPr lang="en-GB"/>
          </a:p>
        </p:txBody>
      </p:sp>
      <p:sp>
        <p:nvSpPr>
          <p:cNvPr id="4" name="Footer Placeholder 3"/>
          <p:cNvSpPr>
            <a:spLocks noGrp="1"/>
          </p:cNvSpPr>
          <p:nvPr>
            <p:ph type="ftr" sz="quarter" idx="2"/>
          </p:nvPr>
        </p:nvSpPr>
        <p:spPr>
          <a:xfrm>
            <a:off x="0" y="9719598"/>
            <a:ext cx="3077739" cy="511651"/>
          </a:xfrm>
          <a:prstGeom prst="rect">
            <a:avLst/>
          </a:prstGeom>
        </p:spPr>
        <p:txBody>
          <a:bodyPr vert="horz" lIns="99057" tIns="49528" rIns="99057" bIns="49528" rtlCol="0" anchor="b"/>
          <a:lstStyle>
            <a:lvl1pPr algn="l">
              <a:defRPr sz="1300"/>
            </a:lvl1pPr>
          </a:lstStyle>
          <a:p>
            <a:endParaRPr lang="en-GB"/>
          </a:p>
        </p:txBody>
      </p:sp>
      <p:sp>
        <p:nvSpPr>
          <p:cNvPr id="5" name="Slide Number Placeholder 4"/>
          <p:cNvSpPr>
            <a:spLocks noGrp="1"/>
          </p:cNvSpPr>
          <p:nvPr>
            <p:ph type="sldNum" sz="quarter" idx="3"/>
          </p:nvPr>
        </p:nvSpPr>
        <p:spPr>
          <a:xfrm>
            <a:off x="4023092" y="9719598"/>
            <a:ext cx="3077739" cy="511651"/>
          </a:xfrm>
          <a:prstGeom prst="rect">
            <a:avLst/>
          </a:prstGeom>
        </p:spPr>
        <p:txBody>
          <a:bodyPr vert="horz" lIns="99057" tIns="49528" rIns="99057" bIns="49528" rtlCol="0" anchor="b"/>
          <a:lstStyle>
            <a:lvl1pPr algn="r">
              <a:defRPr sz="1300"/>
            </a:lvl1pPr>
          </a:lstStyle>
          <a:p>
            <a:fld id="{FC07445A-FC19-4E88-B086-B8A7BA563041}" type="slidenum">
              <a:rPr lang="en-GB" smtClean="0"/>
              <a:t>‹#›</a:t>
            </a:fld>
            <a:endParaRPr lang="en-GB"/>
          </a:p>
        </p:txBody>
      </p:sp>
    </p:spTree>
    <p:extLst>
      <p:ext uri="{BB962C8B-B14F-4D97-AF65-F5344CB8AC3E}">
        <p14:creationId xmlns:p14="http://schemas.microsoft.com/office/powerpoint/2010/main" val="4197709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F7556626-925A-466D-BBE3-9AC01BA3A284}" type="datetimeFigureOut">
              <a:rPr lang="en-US" smtClean="0"/>
              <a:t>12/15/2016</a:t>
            </a:fld>
            <a:endParaRPr lang="en-US"/>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860687"/>
            <a:ext cx="5681980" cy="4604861"/>
          </a:xfrm>
          <a:prstGeom prst="rect">
            <a:avLst/>
          </a:prstGeom>
        </p:spPr>
        <p:txBody>
          <a:bodyPr vert="horz" lIns="99057" tIns="49528" rIns="99057" bIns="495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9A041C17-3EC1-4E7A-B6E9-FA83AF04529A}" type="slidenum">
              <a:rPr lang="en-US" smtClean="0"/>
              <a:t>‹#›</a:t>
            </a:fld>
            <a:endParaRPr lang="en-US"/>
          </a:p>
        </p:txBody>
      </p:sp>
    </p:spTree>
    <p:extLst>
      <p:ext uri="{BB962C8B-B14F-4D97-AF65-F5344CB8AC3E}">
        <p14:creationId xmlns:p14="http://schemas.microsoft.com/office/powerpoint/2010/main" val="3847852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2</a:t>
            </a:fld>
            <a:endParaRPr lang="en-US"/>
          </a:p>
        </p:txBody>
      </p:sp>
    </p:spTree>
    <p:extLst>
      <p:ext uri="{BB962C8B-B14F-4D97-AF65-F5344CB8AC3E}">
        <p14:creationId xmlns:p14="http://schemas.microsoft.com/office/powerpoint/2010/main" val="124142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12</a:t>
            </a:fld>
            <a:endParaRPr lang="en-US"/>
          </a:p>
        </p:txBody>
      </p:sp>
    </p:spTree>
    <p:extLst>
      <p:ext uri="{BB962C8B-B14F-4D97-AF65-F5344CB8AC3E}">
        <p14:creationId xmlns:p14="http://schemas.microsoft.com/office/powerpoint/2010/main" val="142911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dirty="0" smtClean="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13</a:t>
            </a:fld>
            <a:endParaRPr lang="en-US"/>
          </a:p>
        </p:txBody>
      </p:sp>
    </p:spTree>
    <p:extLst>
      <p:ext uri="{BB962C8B-B14F-4D97-AF65-F5344CB8AC3E}">
        <p14:creationId xmlns:p14="http://schemas.microsoft.com/office/powerpoint/2010/main" val="1441883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dirty="0" smtClean="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14</a:t>
            </a:fld>
            <a:endParaRPr lang="en-US"/>
          </a:p>
        </p:txBody>
      </p:sp>
    </p:spTree>
    <p:extLst>
      <p:ext uri="{BB962C8B-B14F-4D97-AF65-F5344CB8AC3E}">
        <p14:creationId xmlns:p14="http://schemas.microsoft.com/office/powerpoint/2010/main" val="1933675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15</a:t>
            </a:fld>
            <a:endParaRPr lang="en-US"/>
          </a:p>
        </p:txBody>
      </p:sp>
    </p:spTree>
    <p:extLst>
      <p:ext uri="{BB962C8B-B14F-4D97-AF65-F5344CB8AC3E}">
        <p14:creationId xmlns:p14="http://schemas.microsoft.com/office/powerpoint/2010/main" val="2129344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16</a:t>
            </a:fld>
            <a:endParaRPr lang="en-US"/>
          </a:p>
        </p:txBody>
      </p:sp>
    </p:spTree>
    <p:extLst>
      <p:ext uri="{BB962C8B-B14F-4D97-AF65-F5344CB8AC3E}">
        <p14:creationId xmlns:p14="http://schemas.microsoft.com/office/powerpoint/2010/main" val="271661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H" dirty="0" smtClean="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17</a:t>
            </a:fld>
            <a:endParaRPr lang="en-US"/>
          </a:p>
        </p:txBody>
      </p:sp>
    </p:spTree>
    <p:extLst>
      <p:ext uri="{BB962C8B-B14F-4D97-AF65-F5344CB8AC3E}">
        <p14:creationId xmlns:p14="http://schemas.microsoft.com/office/powerpoint/2010/main" val="32661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18</a:t>
            </a:fld>
            <a:endParaRPr lang="en-US"/>
          </a:p>
        </p:txBody>
      </p:sp>
    </p:spTree>
    <p:extLst>
      <p:ext uri="{BB962C8B-B14F-4D97-AF65-F5344CB8AC3E}">
        <p14:creationId xmlns:p14="http://schemas.microsoft.com/office/powerpoint/2010/main" val="321159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19</a:t>
            </a:fld>
            <a:endParaRPr lang="en-US"/>
          </a:p>
        </p:txBody>
      </p:sp>
    </p:spTree>
    <p:extLst>
      <p:ext uri="{BB962C8B-B14F-4D97-AF65-F5344CB8AC3E}">
        <p14:creationId xmlns:p14="http://schemas.microsoft.com/office/powerpoint/2010/main" val="813759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20</a:t>
            </a:fld>
            <a:endParaRPr lang="en-US"/>
          </a:p>
        </p:txBody>
      </p:sp>
    </p:spTree>
    <p:extLst>
      <p:ext uri="{BB962C8B-B14F-4D97-AF65-F5344CB8AC3E}">
        <p14:creationId xmlns:p14="http://schemas.microsoft.com/office/powerpoint/2010/main" val="3037581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41C17-3EC1-4E7A-B6E9-FA83AF04529A}" type="slidenum">
              <a:rPr lang="en-US" smtClean="0"/>
              <a:t>21</a:t>
            </a:fld>
            <a:endParaRPr lang="en-US"/>
          </a:p>
        </p:txBody>
      </p:sp>
    </p:spTree>
    <p:extLst>
      <p:ext uri="{BB962C8B-B14F-4D97-AF65-F5344CB8AC3E}">
        <p14:creationId xmlns:p14="http://schemas.microsoft.com/office/powerpoint/2010/main" val="411140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3</a:t>
            </a:fld>
            <a:endParaRPr lang="en-US"/>
          </a:p>
        </p:txBody>
      </p:sp>
    </p:spTree>
    <p:extLst>
      <p:ext uri="{BB962C8B-B14F-4D97-AF65-F5344CB8AC3E}">
        <p14:creationId xmlns:p14="http://schemas.microsoft.com/office/powerpoint/2010/main" val="89043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r>
            <a:br>
              <a:rPr lang="fr-FR" dirty="0" smtClean="0"/>
            </a:br>
            <a:endParaRPr lang="fr-CH" dirty="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22</a:t>
            </a:fld>
            <a:endParaRPr lang="en-US"/>
          </a:p>
        </p:txBody>
      </p:sp>
    </p:spTree>
    <p:extLst>
      <p:ext uri="{BB962C8B-B14F-4D97-AF65-F5344CB8AC3E}">
        <p14:creationId xmlns:p14="http://schemas.microsoft.com/office/powerpoint/2010/main" val="406802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SWAPS</a:t>
            </a:r>
            <a:r>
              <a:rPr lang="fr-CH" baseline="0" dirty="0" smtClean="0"/>
              <a:t> = échanges financiers</a:t>
            </a:r>
            <a:endParaRPr lang="fr-CH" dirty="0" smtClean="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24</a:t>
            </a:fld>
            <a:endParaRPr lang="en-US"/>
          </a:p>
        </p:txBody>
      </p:sp>
    </p:spTree>
    <p:extLst>
      <p:ext uri="{BB962C8B-B14F-4D97-AF65-F5344CB8AC3E}">
        <p14:creationId xmlns:p14="http://schemas.microsoft.com/office/powerpoint/2010/main" val="171427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err="1" smtClean="0"/>
              <a:t>Gvts</a:t>
            </a:r>
            <a:r>
              <a:rPr lang="fr-CH" dirty="0" smtClean="0"/>
              <a:t> = Gouvernements</a:t>
            </a:r>
          </a:p>
          <a:p>
            <a:endParaRPr lang="fr-CH" dirty="0" smtClean="0"/>
          </a:p>
          <a:p>
            <a:r>
              <a:rPr lang="fr-FR" dirty="0" smtClean="0"/>
              <a:t>Est facilitée par des mécanismes de coordination: le tabac, la sécurité routière, l'environnement </a:t>
            </a:r>
            <a:endParaRPr lang="fr-CH" dirty="0" smtClean="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25</a:t>
            </a:fld>
            <a:endParaRPr lang="en-US"/>
          </a:p>
        </p:txBody>
      </p:sp>
    </p:spTree>
    <p:extLst>
      <p:ext uri="{BB962C8B-B14F-4D97-AF65-F5344CB8AC3E}">
        <p14:creationId xmlns:p14="http://schemas.microsoft.com/office/powerpoint/2010/main" val="2472615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PSRP = plans stratégiques de réduction de la pauvreté</a:t>
            </a:r>
          </a:p>
          <a:p>
            <a:r>
              <a:rPr lang="fr-FR" dirty="0" smtClean="0"/>
              <a:t>OSC </a:t>
            </a:r>
            <a:r>
              <a:rPr lang="fr-FR" smtClean="0"/>
              <a:t>= Organisations </a:t>
            </a:r>
            <a:r>
              <a:rPr lang="fr-FR" dirty="0" smtClean="0"/>
              <a:t>de la société civile</a:t>
            </a:r>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26</a:t>
            </a:fld>
            <a:endParaRPr lang="en-US"/>
          </a:p>
        </p:txBody>
      </p:sp>
    </p:spTree>
    <p:extLst>
      <p:ext uri="{BB962C8B-B14F-4D97-AF65-F5344CB8AC3E}">
        <p14:creationId xmlns:p14="http://schemas.microsoft.com/office/powerpoint/2010/main" val="233095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noProof="0" dirty="0" smtClean="0"/>
              <a:t>L'</a:t>
            </a:r>
            <a:r>
              <a:rPr lang="fr-FR" noProof="0" dirty="0" err="1" smtClean="0"/>
              <a:t>intersectorialité</a:t>
            </a:r>
            <a:r>
              <a:rPr lang="fr-FR" dirty="0" smtClean="0"/>
              <a:t> et l’équité en santé en Amérique latine : une approche analytique </a:t>
            </a:r>
            <a:endParaRPr lang="fr-CH" baseline="0" dirty="0" smtClean="0"/>
          </a:p>
          <a:p>
            <a:r>
              <a:rPr lang="fr-FR" dirty="0" smtClean="0"/>
              <a:t>Santé dans toutes les politiques : rapport sur les perspectives et les actions intersectorielles dans la région africaine</a:t>
            </a:r>
            <a:endParaRPr lang="fr-CH" baseline="0" dirty="0" smtClean="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5</a:t>
            </a:fld>
            <a:endParaRPr lang="en-US"/>
          </a:p>
        </p:txBody>
      </p:sp>
    </p:spTree>
    <p:extLst>
      <p:ext uri="{BB962C8B-B14F-4D97-AF65-F5344CB8AC3E}">
        <p14:creationId xmlns:p14="http://schemas.microsoft.com/office/powerpoint/2010/main" val="241575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6</a:t>
            </a:fld>
            <a:endParaRPr lang="en-US"/>
          </a:p>
        </p:txBody>
      </p:sp>
    </p:spTree>
    <p:extLst>
      <p:ext uri="{BB962C8B-B14F-4D97-AF65-F5344CB8AC3E}">
        <p14:creationId xmlns:p14="http://schemas.microsoft.com/office/powerpoint/2010/main" val="1982068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7</a:t>
            </a:fld>
            <a:endParaRPr lang="en-US"/>
          </a:p>
        </p:txBody>
      </p:sp>
    </p:spTree>
    <p:extLst>
      <p:ext uri="{BB962C8B-B14F-4D97-AF65-F5344CB8AC3E}">
        <p14:creationId xmlns:p14="http://schemas.microsoft.com/office/powerpoint/2010/main" val="59176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8</a:t>
            </a:fld>
            <a:endParaRPr lang="en-US"/>
          </a:p>
        </p:txBody>
      </p:sp>
    </p:spTree>
    <p:extLst>
      <p:ext uri="{BB962C8B-B14F-4D97-AF65-F5344CB8AC3E}">
        <p14:creationId xmlns:p14="http://schemas.microsoft.com/office/powerpoint/2010/main" val="2124248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9</a:t>
            </a:fld>
            <a:endParaRPr lang="en-US"/>
          </a:p>
        </p:txBody>
      </p:sp>
    </p:spTree>
    <p:extLst>
      <p:ext uri="{BB962C8B-B14F-4D97-AF65-F5344CB8AC3E}">
        <p14:creationId xmlns:p14="http://schemas.microsoft.com/office/powerpoint/2010/main" val="309699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10</a:t>
            </a:fld>
            <a:endParaRPr lang="en-US"/>
          </a:p>
        </p:txBody>
      </p:sp>
    </p:spTree>
    <p:extLst>
      <p:ext uri="{BB962C8B-B14F-4D97-AF65-F5344CB8AC3E}">
        <p14:creationId xmlns:p14="http://schemas.microsoft.com/office/powerpoint/2010/main" val="225818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9A041C17-3EC1-4E7A-B6E9-FA83AF04529A}" type="slidenum">
              <a:rPr lang="en-US" smtClean="0"/>
              <a:t>11</a:t>
            </a:fld>
            <a:endParaRPr lang="en-US"/>
          </a:p>
        </p:txBody>
      </p:sp>
    </p:spTree>
    <p:extLst>
      <p:ext uri="{BB962C8B-B14F-4D97-AF65-F5344CB8AC3E}">
        <p14:creationId xmlns:p14="http://schemas.microsoft.com/office/powerpoint/2010/main" val="243885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742517-BB8C-44DE-AB38-BB7159275AE2}" type="datetime1">
              <a:rPr lang="en-US" smtClean="0"/>
              <a:t>12/15/2016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Orielle Solar</a:t>
            </a:r>
            <a:endParaRPr lang="en-US"/>
          </a:p>
        </p:txBody>
      </p:sp>
      <p:sp>
        <p:nvSpPr>
          <p:cNvPr id="6" name="Slide Number Placeholder 5"/>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354328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D192CA-17F0-4387-A305-62B976B28601}" type="datetime1">
              <a:rPr lang="en-US" smtClean="0"/>
              <a:t>12/15/2016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Orielle Solar</a:t>
            </a:r>
            <a:endParaRPr lang="en-US"/>
          </a:p>
        </p:txBody>
      </p:sp>
      <p:sp>
        <p:nvSpPr>
          <p:cNvPr id="6" name="Slide Number Placeholder 5"/>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37939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9C8657-E780-4334-90B8-F14111CFB7D5}" type="datetime1">
              <a:rPr lang="en-US" smtClean="0"/>
              <a:t>12/15/2016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Orielle Solar</a:t>
            </a:r>
            <a:endParaRPr lang="en-US"/>
          </a:p>
        </p:txBody>
      </p:sp>
      <p:sp>
        <p:nvSpPr>
          <p:cNvPr id="6" name="Slide Number Placeholder 5"/>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928018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24486767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F6E002F-07F0-47DA-9ED9-1889B1825CBB}" type="datetimeFigureOut">
              <a:rPr lang="en-GB" smtClean="0"/>
              <a:t>15/12/2016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736438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6E002F-07F0-47DA-9ED9-1889B1825CBB}" type="datetimeFigureOut">
              <a:rPr lang="en-GB" smtClean="0"/>
              <a:t>15/12/2016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3612585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E002F-07F0-47DA-9ED9-1889B1825CBB}" type="datetimeFigureOut">
              <a:rPr lang="en-GB" smtClean="0"/>
              <a:t>15/12/2016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4223645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F6E002F-07F0-47DA-9ED9-1889B1825CBB}" type="datetimeFigureOut">
              <a:rPr lang="en-GB" smtClean="0"/>
              <a:t>15/12/2016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3801297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F6E002F-07F0-47DA-9ED9-1889B1825CBB}" type="datetimeFigureOut">
              <a:rPr lang="en-GB" smtClean="0"/>
              <a:t>15/12/2016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3502157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F6E002F-07F0-47DA-9ED9-1889B1825CBB}" type="datetimeFigureOut">
              <a:rPr lang="en-GB" smtClean="0"/>
              <a:t>15/12/2016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2321325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E002F-07F0-47DA-9ED9-1889B1825CBB}" type="datetimeFigureOut">
              <a:rPr lang="en-GB" smtClean="0"/>
              <a:t>15/12/2016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255581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856C03-D2BF-4C80-A3FF-2C6C47AE1909}" type="datetime1">
              <a:rPr lang="en-US" smtClean="0"/>
              <a:t>12/15/2016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Orielle Solar</a:t>
            </a:r>
            <a:endParaRPr lang="en-US"/>
          </a:p>
        </p:txBody>
      </p:sp>
      <p:sp>
        <p:nvSpPr>
          <p:cNvPr id="6" name="Slide Number Placeholder 5"/>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3272925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E002F-07F0-47DA-9ED9-1889B1825CBB}" type="datetimeFigureOut">
              <a:rPr lang="en-GB" smtClean="0"/>
              <a:t>15/12/2016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3807807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E002F-07F0-47DA-9ED9-1889B1825CBB}" type="datetimeFigureOut">
              <a:rPr lang="en-GB" smtClean="0"/>
              <a:t>15/12/2016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4232764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6E002F-07F0-47DA-9ED9-1889B1825CBB}" type="datetimeFigureOut">
              <a:rPr lang="en-GB" smtClean="0"/>
              <a:t>15/12/2016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3437112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6E002F-07F0-47DA-9ED9-1889B1825CBB}" type="datetimeFigureOut">
              <a:rPr lang="en-GB" smtClean="0"/>
              <a:t>15/12/2016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3836856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F6E002F-07F0-47DA-9ED9-1889B1825CBB}" type="datetimeFigureOut">
              <a:rPr lang="en-GB" smtClean="0"/>
              <a:t>15/12/2016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513038-D5F0-48A1-9867-B2F931EDF5D7}" type="slidenum">
              <a:rPr lang="en-GB" smtClean="0"/>
              <a:t>‹#›</a:t>
            </a:fld>
            <a:endParaRPr lang="en-GB"/>
          </a:p>
        </p:txBody>
      </p:sp>
    </p:spTree>
    <p:extLst>
      <p:ext uri="{BB962C8B-B14F-4D97-AF65-F5344CB8AC3E}">
        <p14:creationId xmlns:p14="http://schemas.microsoft.com/office/powerpoint/2010/main" val="3375230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E7E7F6-004E-451F-83A2-D144A9C590AA}" type="datetimeFigureOut">
              <a:rPr lang="en-GB" smtClean="0"/>
              <a:t>15/12/2016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2829802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E7E7F6-004E-451F-83A2-D144A9C590AA}" type="datetimeFigureOut">
              <a:rPr lang="en-GB" smtClean="0"/>
              <a:t>15/12/2016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3248370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E7E7F6-004E-451F-83A2-D144A9C590AA}" type="datetimeFigureOut">
              <a:rPr lang="en-GB" smtClean="0"/>
              <a:t>15/12/2016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3571810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E7E7F6-004E-451F-83A2-D144A9C590AA}" type="datetimeFigureOut">
              <a:rPr lang="en-GB" smtClean="0"/>
              <a:t>15/12/2016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522503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E7E7F6-004E-451F-83A2-D144A9C590AA}" type="datetimeFigureOut">
              <a:rPr lang="en-GB" smtClean="0"/>
              <a:t>15/12/2016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316479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25E326-3589-4803-A753-2B9204A9B5D0}" type="datetime1">
              <a:rPr lang="en-US" smtClean="0"/>
              <a:t>12/15/2016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Orielle Solar</a:t>
            </a:r>
            <a:endParaRPr lang="en-US"/>
          </a:p>
        </p:txBody>
      </p:sp>
      <p:sp>
        <p:nvSpPr>
          <p:cNvPr id="6" name="Slide Number Placeholder 5"/>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423260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E7E7F6-004E-451F-83A2-D144A9C590AA}" type="datetimeFigureOut">
              <a:rPr lang="en-GB" smtClean="0"/>
              <a:t>15/12/2016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977768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7E7F6-004E-451F-83A2-D144A9C590AA}" type="datetimeFigureOut">
              <a:rPr lang="en-GB" smtClean="0"/>
              <a:t>15/12/2016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342753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7E7F6-004E-451F-83A2-D144A9C590AA}" type="datetimeFigureOut">
              <a:rPr lang="en-GB" smtClean="0"/>
              <a:t>15/12/2016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3086044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7E7F6-004E-451F-83A2-D144A9C590AA}" type="datetimeFigureOut">
              <a:rPr lang="en-GB" smtClean="0"/>
              <a:t>15/12/2016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486081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E7E7F6-004E-451F-83A2-D144A9C590AA}" type="datetimeFigureOut">
              <a:rPr lang="en-GB" smtClean="0"/>
              <a:t>15/12/2016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1576417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E7E7F6-004E-451F-83A2-D144A9C590AA}" type="datetimeFigureOut">
              <a:rPr lang="en-GB" smtClean="0"/>
              <a:t>15/12/2016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1BB7A-D7EE-4A01-A7A7-25D3B50DAC5A}" type="slidenum">
              <a:rPr lang="en-GB" smtClean="0"/>
              <a:t>‹#›</a:t>
            </a:fld>
            <a:endParaRPr lang="en-GB"/>
          </a:p>
        </p:txBody>
      </p:sp>
    </p:spTree>
    <p:extLst>
      <p:ext uri="{BB962C8B-B14F-4D97-AF65-F5344CB8AC3E}">
        <p14:creationId xmlns:p14="http://schemas.microsoft.com/office/powerpoint/2010/main" val="351223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3ADED53-18C1-40B3-845D-C9CE26C81E97}" type="datetime1">
              <a:rPr lang="en-US" smtClean="0"/>
              <a:t>12/15/2016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Orielle Solar</a:t>
            </a:r>
            <a:endParaRPr lang="en-US"/>
          </a:p>
        </p:txBody>
      </p:sp>
      <p:sp>
        <p:nvSpPr>
          <p:cNvPr id="7" name="Slide Number Placeholder 6"/>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245405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F7BAE24-C74E-4A20-8A05-38E39A55BC4B}" type="datetime1">
              <a:rPr lang="en-US" smtClean="0"/>
              <a:t>12/15/2016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Orielle Solar</a:t>
            </a:r>
            <a:endParaRPr lang="en-US"/>
          </a:p>
        </p:txBody>
      </p:sp>
      <p:sp>
        <p:nvSpPr>
          <p:cNvPr id="9" name="Slide Number Placeholder 8"/>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76070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61CAE56-D09B-4DFD-818B-DEF3ACAE2C26}" type="datetime1">
              <a:rPr lang="en-US" smtClean="0"/>
              <a:t>12/15/2016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Orielle Solar</a:t>
            </a:r>
            <a:endParaRPr lang="en-US"/>
          </a:p>
        </p:txBody>
      </p:sp>
      <p:sp>
        <p:nvSpPr>
          <p:cNvPr id="5" name="Slide Number Placeholder 4"/>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236809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E4EE7F7-AF7B-44F7-8CA1-9B021EE8E42F}" type="datetime1">
              <a:rPr lang="en-US" smtClean="0"/>
              <a:t>12/15/2016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Orielle Solar</a:t>
            </a:r>
            <a:endParaRPr lang="en-US"/>
          </a:p>
        </p:txBody>
      </p:sp>
      <p:sp>
        <p:nvSpPr>
          <p:cNvPr id="4" name="Slide Number Placeholder 3"/>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3883305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60877B7-ADEB-4CCF-A7E8-327961269CDC}" type="datetime1">
              <a:rPr lang="en-US" smtClean="0"/>
              <a:t>12/15/2016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Orielle Solar</a:t>
            </a:r>
            <a:endParaRPr lang="en-US"/>
          </a:p>
        </p:txBody>
      </p:sp>
      <p:sp>
        <p:nvSpPr>
          <p:cNvPr id="7" name="Slide Number Placeholder 6"/>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244186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C5F37D-071F-47C1-AD0E-68F7282C468B}" type="datetime1">
              <a:rPr lang="en-US" smtClean="0"/>
              <a:t>12/15/2016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Orielle Solar</a:t>
            </a:r>
            <a:endParaRPr lang="en-US"/>
          </a:p>
        </p:txBody>
      </p:sp>
      <p:sp>
        <p:nvSpPr>
          <p:cNvPr id="7" name="Slide Number Placeholder 6"/>
          <p:cNvSpPr>
            <a:spLocks noGrp="1"/>
          </p:cNvSpPr>
          <p:nvPr>
            <p:ph type="sldNum" sz="quarter" idx="12"/>
          </p:nvPr>
        </p:nvSpPr>
        <p:spPr/>
        <p:txBody>
          <a:bodyPr/>
          <a:lstStyle/>
          <a:p>
            <a:fld id="{72CABF39-BDA5-4B30-9D42-8880E84A335C}" type="slidenum">
              <a:rPr lang="en-US" smtClean="0"/>
              <a:t>‹#›</a:t>
            </a:fld>
            <a:endParaRPr lang="en-US"/>
          </a:p>
        </p:txBody>
      </p:sp>
    </p:spTree>
    <p:extLst>
      <p:ext uri="{BB962C8B-B14F-4D97-AF65-F5344CB8AC3E}">
        <p14:creationId xmlns:p14="http://schemas.microsoft.com/office/powerpoint/2010/main" val="398015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ABF39-BDA5-4B30-9D42-8880E84A335C}" type="slidenum">
              <a:rPr lang="en-US" smtClean="0"/>
              <a:t>‹#›</a:t>
            </a:fld>
            <a:endParaRPr lang="en-US"/>
          </a:p>
        </p:txBody>
      </p:sp>
      <p:sp>
        <p:nvSpPr>
          <p:cNvPr id="8" name="Wave 7"/>
          <p:cNvSpPr/>
          <p:nvPr userDrawn="1"/>
        </p:nvSpPr>
        <p:spPr>
          <a:xfrm>
            <a:off x="-10193" y="15411"/>
            <a:ext cx="9180511" cy="1619943"/>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6"/>
          <p:cNvSpPr txBox="1"/>
          <p:nvPr userDrawn="1"/>
        </p:nvSpPr>
        <p:spPr>
          <a:xfrm>
            <a:off x="478715" y="6348282"/>
            <a:ext cx="7380312" cy="307777"/>
          </a:xfrm>
          <a:prstGeom prst="rect">
            <a:avLst/>
          </a:prstGeom>
          <a:noFill/>
        </p:spPr>
        <p:txBody>
          <a:bodyPr wrap="square" rtlCol="0">
            <a:spAutoFit/>
          </a:bodyPr>
          <a:lstStyle/>
          <a:p>
            <a:pPr algn="ctr"/>
            <a:r>
              <a:rPr lang="en-GB" sz="1400" i="1" dirty="0" smtClean="0">
                <a:solidFill>
                  <a:srgbClr val="0099CC"/>
                </a:solidFill>
              </a:rPr>
              <a:t>Formation OMS AFRO </a:t>
            </a:r>
            <a:r>
              <a:rPr lang="fr-FR" sz="1400" i="1" noProof="0" dirty="0" smtClean="0">
                <a:solidFill>
                  <a:srgbClr val="0099CC"/>
                </a:solidFill>
              </a:rPr>
              <a:t>sur</a:t>
            </a:r>
            <a:r>
              <a:rPr lang="en-GB" sz="1400" i="1" dirty="0" smtClean="0">
                <a:solidFill>
                  <a:srgbClr val="0099CC"/>
                </a:solidFill>
              </a:rPr>
              <a:t> la Santé </a:t>
            </a:r>
            <a:r>
              <a:rPr lang="fr-FR" sz="1400" i="1" noProof="0" dirty="0" smtClean="0">
                <a:solidFill>
                  <a:srgbClr val="0099CC"/>
                </a:solidFill>
              </a:rPr>
              <a:t>dans</a:t>
            </a:r>
            <a:r>
              <a:rPr lang="en-GB" sz="1400" i="1" dirty="0" smtClean="0">
                <a:solidFill>
                  <a:srgbClr val="0099CC"/>
                </a:solidFill>
              </a:rPr>
              <a:t> </a:t>
            </a:r>
            <a:r>
              <a:rPr lang="fr-FR" sz="1400" i="1" noProof="0" dirty="0" smtClean="0">
                <a:solidFill>
                  <a:srgbClr val="0099CC"/>
                </a:solidFill>
              </a:rPr>
              <a:t>toutes</a:t>
            </a:r>
            <a:r>
              <a:rPr lang="en-GB" sz="1400" i="1" dirty="0" smtClean="0">
                <a:solidFill>
                  <a:srgbClr val="0099CC"/>
                </a:solidFill>
              </a:rPr>
              <a:t> les </a:t>
            </a:r>
            <a:r>
              <a:rPr lang="fr-FR" sz="1400" i="1" noProof="0" dirty="0" smtClean="0">
                <a:solidFill>
                  <a:srgbClr val="0099CC"/>
                </a:solidFill>
              </a:rPr>
              <a:t>Politiques</a:t>
            </a:r>
            <a:r>
              <a:rPr lang="en-GB" sz="1400" i="1" dirty="0" smtClean="0">
                <a:solidFill>
                  <a:srgbClr val="0099CC"/>
                </a:solidFill>
              </a:rPr>
              <a:t> – Dakar, </a:t>
            </a:r>
            <a:r>
              <a:rPr lang="fr-FR" sz="1400" i="1" noProof="0" dirty="0" smtClean="0">
                <a:solidFill>
                  <a:srgbClr val="0099CC"/>
                </a:solidFill>
              </a:rPr>
              <a:t>octobre</a:t>
            </a:r>
            <a:r>
              <a:rPr lang="en-GB" sz="1400" i="1" dirty="0" smtClean="0">
                <a:solidFill>
                  <a:srgbClr val="0099CC"/>
                </a:solidFill>
              </a:rPr>
              <a:t> 2016</a:t>
            </a:r>
            <a:endParaRPr lang="en-GB" sz="1400" i="1" dirty="0">
              <a:solidFill>
                <a:srgbClr val="0099CC"/>
              </a:solidFill>
            </a:endParaRPr>
          </a:p>
        </p:txBody>
      </p:sp>
    </p:spTree>
    <p:extLst>
      <p:ext uri="{BB962C8B-B14F-4D97-AF65-F5344CB8AC3E}">
        <p14:creationId xmlns:p14="http://schemas.microsoft.com/office/powerpoint/2010/main" val="1219414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E002F-07F0-47DA-9ED9-1889B1825CBB}" type="datetimeFigureOut">
              <a:rPr lang="en-GB" smtClean="0"/>
              <a:t>15/12/2016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13038-D5F0-48A1-9867-B2F931EDF5D7}" type="slidenum">
              <a:rPr lang="en-GB" smtClean="0"/>
              <a:t>‹#›</a:t>
            </a:fld>
            <a:endParaRPr lang="en-GB"/>
          </a:p>
        </p:txBody>
      </p:sp>
      <p:sp>
        <p:nvSpPr>
          <p:cNvPr id="7" name="Wave 6"/>
          <p:cNvSpPr/>
          <p:nvPr userDrawn="1"/>
        </p:nvSpPr>
        <p:spPr>
          <a:xfrm>
            <a:off x="-36511" y="7074"/>
            <a:ext cx="9180511" cy="3574325"/>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ubtitle 2"/>
          <p:cNvSpPr txBox="1">
            <a:spLocks/>
          </p:cNvSpPr>
          <p:nvPr userDrawn="1"/>
        </p:nvSpPr>
        <p:spPr>
          <a:xfrm>
            <a:off x="3124200" y="1916832"/>
            <a:ext cx="5867400" cy="6739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fr-FR" sz="2400" b="1" noProof="0" dirty="0" smtClean="0">
                <a:solidFill>
                  <a:schemeClr val="accent5">
                    <a:lumMod val="40000"/>
                    <a:lumOff val="60000"/>
                  </a:schemeClr>
                </a:solidFill>
                <a:latin typeface="Bodoni SvtyTwo ITC TT-Book"/>
                <a:ea typeface="Bodoni SvtyTwo ITC TT-Book"/>
                <a:cs typeface="Times New Roman" pitchFamily="18" charset="0"/>
              </a:rPr>
              <a:t>Déterminants Sociaux de la Santé, HQ</a:t>
            </a:r>
          </a:p>
          <a:p>
            <a:pPr marL="0" indent="0" algn="r">
              <a:buNone/>
            </a:pPr>
            <a:endParaRPr lang="en-US" sz="2400" b="1" dirty="0" smtClean="0">
              <a:solidFill>
                <a:schemeClr val="accent5">
                  <a:lumMod val="40000"/>
                  <a:lumOff val="60000"/>
                </a:schemeClr>
              </a:solidFill>
              <a:latin typeface="Bodoni SvtyTwo ITC TT-Book"/>
              <a:ea typeface="Bodoni SvtyTwo ITC TT-Book"/>
              <a:cs typeface="Times New Roman" pitchFamily="18" charset="0"/>
            </a:endParaRPr>
          </a:p>
        </p:txBody>
      </p:sp>
      <p:pic>
        <p:nvPicPr>
          <p:cNvPr id="10" name="Picture 2" descr="logohq"/>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8200" y="846138"/>
            <a:ext cx="21050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9897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7E7F6-004E-451F-83A2-D144A9C590AA}" type="datetimeFigureOut">
              <a:rPr lang="en-GB" smtClean="0"/>
              <a:t>15/12/2016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1BB7A-D7EE-4A01-A7A7-25D3B50DAC5A}" type="slidenum">
              <a:rPr lang="en-GB" smtClean="0"/>
              <a:t>‹#›</a:t>
            </a:fld>
            <a:endParaRPr lang="en-GB"/>
          </a:p>
        </p:txBody>
      </p:sp>
    </p:spTree>
    <p:extLst>
      <p:ext uri="{BB962C8B-B14F-4D97-AF65-F5344CB8AC3E}">
        <p14:creationId xmlns:p14="http://schemas.microsoft.com/office/powerpoint/2010/main" val="38740770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dlbboQVkgZ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364" t="19531" r="24775" b="57366"/>
          <a:stretch/>
        </p:blipFill>
        <p:spPr bwMode="auto">
          <a:xfrm>
            <a:off x="2362200" y="4910135"/>
            <a:ext cx="6553200" cy="194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2971801"/>
            <a:ext cx="7772400" cy="896576"/>
          </a:xfrm>
        </p:spPr>
        <p:txBody>
          <a:bodyPr>
            <a:normAutofit fontScale="90000"/>
          </a:bodyPr>
          <a:lstStyle/>
          <a:p>
            <a:pPr algn="l"/>
            <a:r>
              <a:rPr lang="fr-FR" sz="3600" i="1" dirty="0">
                <a:solidFill>
                  <a:srgbClr val="00B0F0"/>
                </a:solidFill>
              </a:rPr>
              <a:t>Formation OMS AFRO sur la « Santé dans toutes les politiques »</a:t>
            </a:r>
            <a:endParaRPr lang="en-GB" sz="3600" i="1" dirty="0">
              <a:solidFill>
                <a:srgbClr val="00B0F0"/>
              </a:solidFill>
              <a:latin typeface="+mn-lt"/>
            </a:endParaRPr>
          </a:p>
        </p:txBody>
      </p:sp>
      <p:sp>
        <p:nvSpPr>
          <p:cNvPr id="3" name="Subtitle 2"/>
          <p:cNvSpPr>
            <a:spLocks noGrp="1"/>
          </p:cNvSpPr>
          <p:nvPr>
            <p:ph type="subTitle" idx="1"/>
          </p:nvPr>
        </p:nvSpPr>
        <p:spPr>
          <a:xfrm>
            <a:off x="533400" y="4033835"/>
            <a:ext cx="6400800" cy="1147765"/>
          </a:xfrm>
        </p:spPr>
        <p:txBody>
          <a:bodyPr>
            <a:normAutofit fontScale="92500"/>
          </a:bodyPr>
          <a:lstStyle/>
          <a:p>
            <a:pPr algn="l"/>
            <a:r>
              <a:rPr lang="fr-FR" b="1" dirty="0" smtClean="0">
                <a:solidFill>
                  <a:srgbClr val="00B0F0"/>
                </a:solidFill>
              </a:rPr>
              <a:t>Module 9 – Mise en œuvre de la </a:t>
            </a:r>
            <a:r>
              <a:rPr lang="fr-FR" b="1" dirty="0" err="1" smtClean="0">
                <a:solidFill>
                  <a:srgbClr val="00B0F0"/>
                </a:solidFill>
              </a:rPr>
              <a:t>SdTP</a:t>
            </a:r>
            <a:r>
              <a:rPr lang="fr-FR" b="1" dirty="0" smtClean="0">
                <a:solidFill>
                  <a:srgbClr val="00B0F0"/>
                </a:solidFill>
              </a:rPr>
              <a:t> aux niveaux local, régional et  mondial</a:t>
            </a:r>
            <a:endParaRPr lang="fr-FR" b="1" dirty="0">
              <a:solidFill>
                <a:srgbClr val="00B0F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47058"/>
            <a:ext cx="1140205" cy="135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784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Box 8"/>
          <p:cNvSpPr txBox="1">
            <a:spLocks noChangeArrowheads="1"/>
          </p:cNvSpPr>
          <p:nvPr/>
        </p:nvSpPr>
        <p:spPr bwMode="auto">
          <a:xfrm>
            <a:off x="240136" y="481774"/>
            <a:ext cx="8820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None/>
            </a:pPr>
            <a:r>
              <a:rPr lang="fr-FR" sz="2800" dirty="0" smtClean="0">
                <a:solidFill>
                  <a:schemeClr val="bg1"/>
                </a:solidFill>
                <a:latin typeface="+mn-lt"/>
              </a:rPr>
              <a:t>La </a:t>
            </a:r>
            <a:r>
              <a:rPr lang="fr-FR" sz="2800" dirty="0">
                <a:solidFill>
                  <a:schemeClr val="bg1"/>
                </a:solidFill>
                <a:latin typeface="+mn-lt"/>
              </a:rPr>
              <a:t>gamme des relations entre la santé et les autres </a:t>
            </a:r>
            <a:r>
              <a:rPr lang="fr-FR" sz="2800" dirty="0" smtClean="0">
                <a:solidFill>
                  <a:schemeClr val="bg1"/>
                </a:solidFill>
                <a:latin typeface="+mn-lt"/>
              </a:rPr>
              <a:t>secteurs</a:t>
            </a:r>
            <a:endParaRPr lang="fr-CH" sz="2800" dirty="0">
              <a:solidFill>
                <a:schemeClr val="bg1"/>
              </a:solidFill>
              <a:latin typeface="+mn-lt"/>
            </a:endParaRPr>
          </a:p>
        </p:txBody>
      </p:sp>
      <p:sp>
        <p:nvSpPr>
          <p:cNvPr id="3" name="TextBox 2"/>
          <p:cNvSpPr txBox="1"/>
          <p:nvPr/>
        </p:nvSpPr>
        <p:spPr>
          <a:xfrm>
            <a:off x="2971800" y="6172200"/>
            <a:ext cx="5867400" cy="246221"/>
          </a:xfrm>
          <a:prstGeom prst="rect">
            <a:avLst/>
          </a:prstGeom>
          <a:solidFill>
            <a:schemeClr val="bg1"/>
          </a:solidFill>
        </p:spPr>
        <p:txBody>
          <a:bodyPr wrap="square" rtlCol="0">
            <a:spAutoFit/>
          </a:bodyPr>
          <a:lstStyle/>
          <a:p>
            <a:r>
              <a:rPr lang="en-GB" sz="1000" i="1" dirty="0" smtClean="0"/>
              <a:t>Source: </a:t>
            </a:r>
            <a:r>
              <a:rPr lang="en-US" sz="1000" i="1" dirty="0" smtClean="0"/>
              <a:t>Demonstrating a health in all policies analytic framework for learning from experiences, WHO 2013</a:t>
            </a:r>
            <a:endParaRPr lang="en-GB" sz="1000" i="1" dirty="0"/>
          </a:p>
        </p:txBody>
      </p:sp>
      <p:pic>
        <p:nvPicPr>
          <p:cNvPr id="2" name="Image 1"/>
          <p:cNvPicPr>
            <a:picLocks noChangeAspect="1"/>
          </p:cNvPicPr>
          <p:nvPr/>
        </p:nvPicPr>
        <p:blipFill>
          <a:blip r:embed="rId3"/>
          <a:stretch>
            <a:fillRect/>
          </a:stretch>
        </p:blipFill>
        <p:spPr>
          <a:xfrm>
            <a:off x="0" y="1371600"/>
            <a:ext cx="9144000" cy="4800600"/>
          </a:xfrm>
          <a:prstGeom prst="rect">
            <a:avLst/>
          </a:prstGeom>
        </p:spPr>
      </p:pic>
    </p:spTree>
    <p:extLst>
      <p:ext uri="{BB962C8B-B14F-4D97-AF65-F5344CB8AC3E}">
        <p14:creationId xmlns:p14="http://schemas.microsoft.com/office/powerpoint/2010/main" val="2410585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14400"/>
          </a:xfrm>
        </p:spPr>
        <p:txBody>
          <a:bodyPr>
            <a:noAutofit/>
          </a:bodyPr>
          <a:lstStyle/>
          <a:p>
            <a:r>
              <a:rPr lang="fr-FR" sz="2800" dirty="0">
                <a:solidFill>
                  <a:schemeClr val="bg1"/>
                </a:solidFill>
              </a:rPr>
              <a:t>Corrélation entre les modèles ou types de l’AIS et leurs approches de négociation </a:t>
            </a:r>
            <a:endParaRPr lang="en-US" sz="2800" dirty="0">
              <a:solidFill>
                <a:schemeClr val="bg1"/>
              </a:solidFill>
            </a:endParaRPr>
          </a:p>
        </p:txBody>
      </p:sp>
      <p:graphicFrame>
        <p:nvGraphicFramePr>
          <p:cNvPr id="5" name="Diagram 4"/>
          <p:cNvGraphicFramePr/>
          <p:nvPr>
            <p:extLst>
              <p:ext uri="{D42A27DB-BD31-4B8C-83A1-F6EECF244321}">
                <p14:modId xmlns:p14="http://schemas.microsoft.com/office/powerpoint/2010/main" val="1845004884"/>
              </p:ext>
            </p:extLst>
          </p:nvPr>
        </p:nvGraphicFramePr>
        <p:xfrm>
          <a:off x="304800" y="1676400"/>
          <a:ext cx="8686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2375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792162"/>
          </a:xfrm>
        </p:spPr>
        <p:txBody>
          <a:bodyPr>
            <a:normAutofit/>
          </a:bodyPr>
          <a:lstStyle/>
          <a:p>
            <a:r>
              <a:rPr lang="fr-FR" sz="3600" dirty="0" smtClean="0">
                <a:solidFill>
                  <a:schemeClr val="bg1"/>
                </a:solidFill>
                <a:latin typeface="+mn-lt"/>
              </a:rPr>
              <a:t>La </a:t>
            </a:r>
            <a:r>
              <a:rPr lang="fr-FR" sz="3600" dirty="0">
                <a:solidFill>
                  <a:schemeClr val="bg1"/>
                </a:solidFill>
                <a:latin typeface="+mn-lt"/>
              </a:rPr>
              <a:t>base politique et technique de la </a:t>
            </a:r>
            <a:r>
              <a:rPr lang="fr-FR" sz="3600" dirty="0" err="1" smtClean="0">
                <a:solidFill>
                  <a:schemeClr val="bg1"/>
                </a:solidFill>
                <a:latin typeface="+mn-lt"/>
              </a:rPr>
              <a:t>SdTP</a:t>
            </a:r>
            <a:r>
              <a:rPr lang="fr-FR" sz="3600" dirty="0" smtClean="0">
                <a:solidFill>
                  <a:schemeClr val="bg1"/>
                </a:solidFill>
                <a:latin typeface="+mn-lt"/>
              </a:rPr>
              <a:t> : </a:t>
            </a:r>
            <a:endParaRPr lang="en-US" sz="3600" dirty="0">
              <a:solidFill>
                <a:schemeClr val="bg1"/>
              </a:solidFill>
              <a:latin typeface="+mn-lt"/>
            </a:endParaRPr>
          </a:p>
        </p:txBody>
      </p:sp>
      <p:graphicFrame>
        <p:nvGraphicFramePr>
          <p:cNvPr id="5" name="Diagram 4"/>
          <p:cNvGraphicFramePr/>
          <p:nvPr>
            <p:extLst>
              <p:ext uri="{D42A27DB-BD31-4B8C-83A1-F6EECF244321}">
                <p14:modId xmlns:p14="http://schemas.microsoft.com/office/powerpoint/2010/main" val="3949044541"/>
              </p:ext>
            </p:extLst>
          </p:nvPr>
        </p:nvGraphicFramePr>
        <p:xfrm>
          <a:off x="152400" y="1676400"/>
          <a:ext cx="8839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939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1712" y="0"/>
            <a:ext cx="9180511" cy="1619943"/>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 </a:t>
            </a:r>
            <a:r>
              <a:rPr lang="fr-FR" sz="3600" dirty="0"/>
              <a:t>Cadre conceptuel de l'AIS en vue de </a:t>
            </a:r>
            <a:r>
              <a:rPr lang="fr-FR" sz="3600" dirty="0" smtClean="0"/>
              <a:t>l'atteinte de l’équité en santé </a:t>
            </a:r>
            <a:endParaRPr lang="fr-CH" sz="3600" dirty="0"/>
          </a:p>
        </p:txBody>
      </p:sp>
      <p:cxnSp>
        <p:nvCxnSpPr>
          <p:cNvPr id="14" name="Connecteur droit 13"/>
          <p:cNvCxnSpPr/>
          <p:nvPr/>
        </p:nvCxnSpPr>
        <p:spPr>
          <a:xfrm>
            <a:off x="7162800" y="5943600"/>
            <a:ext cx="381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7543800" y="5715000"/>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e 22"/>
          <p:cNvGrpSpPr/>
          <p:nvPr/>
        </p:nvGrpSpPr>
        <p:grpSpPr>
          <a:xfrm>
            <a:off x="249115" y="1619943"/>
            <a:ext cx="8709518" cy="4628457"/>
            <a:chOff x="249115" y="1619943"/>
            <a:chExt cx="8709518" cy="4628457"/>
          </a:xfrm>
        </p:grpSpPr>
        <p:sp>
          <p:nvSpPr>
            <p:cNvPr id="2" name="Rectangle à coins arrondis 1"/>
            <p:cNvSpPr/>
            <p:nvPr/>
          </p:nvSpPr>
          <p:spPr>
            <a:xfrm>
              <a:off x="249115" y="1619943"/>
              <a:ext cx="7620000" cy="4628457"/>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1600" i="1" dirty="0">
                  <a:solidFill>
                    <a:schemeClr val="tx1">
                      <a:lumMod val="50000"/>
                      <a:lumOff val="50000"/>
                    </a:schemeClr>
                  </a:solidFill>
                </a:rPr>
                <a:t>Opportunités d'initiation	 Principaux moteurs </a:t>
              </a:r>
              <a:r>
                <a:rPr lang="fr-FR" sz="1600" i="1" dirty="0" smtClean="0">
                  <a:solidFill>
                    <a:schemeClr val="tx1">
                      <a:lumMod val="50000"/>
                      <a:lumOff val="50000"/>
                    </a:schemeClr>
                  </a:solidFill>
                </a:rPr>
                <a:t>                       </a:t>
              </a:r>
              <a:r>
                <a:rPr lang="fr-FR" sz="1600" b="1" i="1" dirty="0" smtClean="0">
                  <a:solidFill>
                    <a:schemeClr val="tx1"/>
                  </a:solidFill>
                </a:rPr>
                <a:t>Facteurs </a:t>
              </a:r>
              <a:r>
                <a:rPr lang="fr-FR" sz="1600" b="1" i="1" dirty="0">
                  <a:solidFill>
                    <a:schemeClr val="tx1"/>
                  </a:solidFill>
                </a:rPr>
                <a:t>clés</a:t>
              </a:r>
            </a:p>
            <a:p>
              <a:r>
                <a:rPr lang="fr-FR" sz="1600" i="1" dirty="0">
                  <a:solidFill>
                    <a:schemeClr val="tx1">
                      <a:lumMod val="50000"/>
                      <a:lumOff val="50000"/>
                    </a:schemeClr>
                  </a:solidFill>
                </a:rPr>
                <a:t>	</a:t>
              </a:r>
              <a:r>
                <a:rPr lang="fr-FR" sz="1600" i="1" dirty="0" smtClean="0">
                  <a:solidFill>
                    <a:schemeClr val="tx1">
                      <a:lumMod val="50000"/>
                      <a:lumOff val="50000"/>
                    </a:schemeClr>
                  </a:solidFill>
                </a:rPr>
                <a:t>		 </a:t>
              </a:r>
              <a:r>
                <a:rPr lang="fr-FR" sz="1600" i="1" dirty="0">
                  <a:solidFill>
                    <a:schemeClr val="tx1">
                      <a:lumMod val="50000"/>
                      <a:lumOff val="50000"/>
                    </a:schemeClr>
                  </a:solidFill>
                </a:rPr>
                <a:t>de la mise en œuvre             </a:t>
              </a:r>
              <a:r>
                <a:rPr lang="fr-FR" sz="1600" i="1" dirty="0" smtClean="0">
                  <a:solidFill>
                    <a:schemeClr val="tx1">
                      <a:lumMod val="50000"/>
                      <a:lumOff val="50000"/>
                    </a:schemeClr>
                  </a:solidFill>
                </a:rPr>
                <a:t>        </a:t>
              </a:r>
              <a:r>
                <a:rPr lang="fr-FR" sz="1600" b="1" i="1" dirty="0" smtClean="0">
                  <a:solidFill>
                    <a:schemeClr val="tx1"/>
                  </a:solidFill>
                </a:rPr>
                <a:t> de durabilité</a:t>
              </a:r>
              <a:endParaRPr lang="fr-FR" sz="1600" b="1" i="1" dirty="0">
                <a:solidFill>
                  <a:schemeClr val="tx1"/>
                </a:solidFill>
              </a:endParaRPr>
            </a:p>
            <a:p>
              <a:endParaRPr lang="fr-FR" sz="1600" b="1" i="1" dirty="0">
                <a:solidFill>
                  <a:schemeClr val="tx1"/>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r>
                <a:rPr lang="fr-FR" sz="1600" i="1" dirty="0">
                  <a:solidFill>
                    <a:schemeClr val="tx1">
                      <a:lumMod val="50000"/>
                      <a:lumOff val="50000"/>
                    </a:schemeClr>
                  </a:solidFill>
                </a:rPr>
                <a:t>Opportunités </a:t>
              </a:r>
              <a:r>
                <a:rPr lang="fr-FR" sz="1600" i="1" dirty="0" smtClean="0">
                  <a:solidFill>
                    <a:schemeClr val="tx1">
                      <a:lumMod val="50000"/>
                      <a:lumOff val="50000"/>
                    </a:schemeClr>
                  </a:solidFill>
                </a:rPr>
                <a:t>d'initiation	</a:t>
              </a:r>
              <a:r>
                <a:rPr lang="fr-FR" sz="1600" b="1" i="1" dirty="0">
                  <a:solidFill>
                    <a:schemeClr val="tx1"/>
                  </a:solidFill>
                </a:rPr>
                <a:t> </a:t>
              </a:r>
              <a:r>
                <a:rPr lang="fr-FR" sz="1600" i="1" dirty="0">
                  <a:solidFill>
                    <a:schemeClr val="tx1">
                      <a:lumMod val="50000"/>
                      <a:lumOff val="50000"/>
                    </a:schemeClr>
                  </a:solidFill>
                </a:rPr>
                <a:t>Principaux </a:t>
              </a:r>
              <a:r>
                <a:rPr lang="fr-FR" sz="1600" i="1" dirty="0" smtClean="0">
                  <a:solidFill>
                    <a:schemeClr val="tx1">
                      <a:lumMod val="50000"/>
                      <a:lumOff val="50000"/>
                    </a:schemeClr>
                  </a:solidFill>
                </a:rPr>
                <a:t>moteurs	                   </a:t>
              </a:r>
              <a:r>
                <a:rPr lang="fr-FR" sz="1600" b="1" i="1" dirty="0">
                  <a:solidFill>
                    <a:schemeClr val="tx1"/>
                  </a:solidFill>
                </a:rPr>
                <a:t>F</a:t>
              </a:r>
              <a:r>
                <a:rPr lang="fr-FR" sz="1600" b="1" i="1" dirty="0" smtClean="0">
                  <a:solidFill>
                    <a:schemeClr val="tx1"/>
                  </a:solidFill>
                </a:rPr>
                <a:t>acteurs clés de</a:t>
              </a:r>
            </a:p>
            <a:p>
              <a:r>
                <a:rPr lang="fr-FR" sz="1600" i="1" dirty="0">
                  <a:solidFill>
                    <a:schemeClr val="tx1">
                      <a:lumMod val="50000"/>
                      <a:lumOff val="50000"/>
                    </a:schemeClr>
                  </a:solidFill>
                </a:rPr>
                <a:t>	</a:t>
              </a:r>
              <a:r>
                <a:rPr lang="fr-FR" sz="1600" i="1" dirty="0" smtClean="0">
                  <a:solidFill>
                    <a:schemeClr val="tx1">
                      <a:lumMod val="50000"/>
                      <a:lumOff val="50000"/>
                    </a:schemeClr>
                  </a:solidFill>
                </a:rPr>
                <a:t>		</a:t>
              </a:r>
              <a:r>
                <a:rPr lang="fr-FR" sz="1600" i="1" dirty="0">
                  <a:solidFill>
                    <a:schemeClr val="tx1">
                      <a:lumMod val="50000"/>
                      <a:lumOff val="50000"/>
                    </a:schemeClr>
                  </a:solidFill>
                </a:rPr>
                <a:t> de la mise en </a:t>
              </a:r>
              <a:r>
                <a:rPr lang="fr-FR" sz="1600" i="1" dirty="0" smtClean="0">
                  <a:solidFill>
                    <a:schemeClr val="tx1">
                      <a:lumMod val="50000"/>
                      <a:lumOff val="50000"/>
                    </a:schemeClr>
                  </a:solidFill>
                </a:rPr>
                <a:t>œuvre	                   </a:t>
              </a:r>
              <a:r>
                <a:rPr lang="fr-FR" sz="1600" b="1" i="1" dirty="0" smtClean="0">
                  <a:solidFill>
                    <a:schemeClr val="tx1"/>
                  </a:solidFill>
                </a:rPr>
                <a:t>durabilité</a:t>
              </a:r>
              <a:endParaRPr lang="fr-CH" sz="1600" b="1" i="1" dirty="0">
                <a:solidFill>
                  <a:schemeClr val="tx1"/>
                </a:solidFill>
              </a:endParaRPr>
            </a:p>
            <a:p>
              <a:endParaRPr lang="fr-CH" sz="1600" i="1" dirty="0">
                <a:solidFill>
                  <a:schemeClr val="tx1">
                    <a:lumMod val="50000"/>
                    <a:lumOff val="50000"/>
                  </a:schemeClr>
                </a:solidFill>
              </a:endParaRPr>
            </a:p>
          </p:txBody>
        </p:sp>
        <p:cxnSp>
          <p:nvCxnSpPr>
            <p:cNvPr id="8" name="Connecteur droit avec flèche 7"/>
            <p:cNvCxnSpPr/>
            <p:nvPr/>
          </p:nvCxnSpPr>
          <p:spPr>
            <a:xfrm>
              <a:off x="2743200" y="1996733"/>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5334000" y="1996733"/>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5271135" y="5943600"/>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2743200" y="5943600"/>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8196633" y="1828800"/>
              <a:ext cx="762000" cy="4114800"/>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r>
                <a:rPr lang="fr-FR" dirty="0">
                  <a:solidFill>
                    <a:schemeClr val="tx1"/>
                  </a:solidFill>
                </a:rPr>
                <a:t>Mise en œuvre </a:t>
              </a:r>
              <a:r>
                <a:rPr lang="fr-FR" dirty="0" smtClean="0">
                  <a:solidFill>
                    <a:schemeClr val="tx1"/>
                  </a:solidFill>
                </a:rPr>
                <a:t>continue et </a:t>
              </a:r>
              <a:r>
                <a:rPr lang="fr-FR" dirty="0">
                  <a:solidFill>
                    <a:schemeClr val="tx1"/>
                  </a:solidFill>
                </a:rPr>
                <a:t>élaboration des politiques </a:t>
              </a:r>
              <a:r>
                <a:rPr lang="fr-FR" dirty="0" smtClean="0">
                  <a:solidFill>
                    <a:schemeClr val="tx1"/>
                  </a:solidFill>
                </a:rPr>
                <a:t>pour </a:t>
              </a:r>
              <a:r>
                <a:rPr lang="fr-FR" dirty="0">
                  <a:solidFill>
                    <a:schemeClr val="tx1"/>
                  </a:solidFill>
                </a:rPr>
                <a:t>la </a:t>
              </a:r>
              <a:r>
                <a:rPr lang="fr-FR" dirty="0" err="1">
                  <a:solidFill>
                    <a:schemeClr val="tx1"/>
                  </a:solidFill>
                </a:rPr>
                <a:t>SdTP</a:t>
              </a:r>
              <a:endParaRPr lang="fr-FR" dirty="0">
                <a:solidFill>
                  <a:schemeClr val="tx1"/>
                </a:solidFill>
              </a:endParaRPr>
            </a:p>
            <a:p>
              <a:pPr algn="ctr"/>
              <a:endParaRPr lang="fr-CH" dirty="0">
                <a:solidFill>
                  <a:schemeClr val="tx1"/>
                </a:solidFill>
              </a:endParaRPr>
            </a:p>
          </p:txBody>
        </p:sp>
        <p:sp>
          <p:nvSpPr>
            <p:cNvPr id="19" name="Flèche droite 18"/>
            <p:cNvSpPr/>
            <p:nvPr/>
          </p:nvSpPr>
          <p:spPr>
            <a:xfrm>
              <a:off x="7942238" y="2286000"/>
              <a:ext cx="183466"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droite 20"/>
            <p:cNvSpPr/>
            <p:nvPr/>
          </p:nvSpPr>
          <p:spPr>
            <a:xfrm>
              <a:off x="7939160" y="3086100"/>
              <a:ext cx="186543"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Flèche droite 21"/>
            <p:cNvSpPr/>
            <p:nvPr/>
          </p:nvSpPr>
          <p:spPr>
            <a:xfrm>
              <a:off x="7954766" y="4953000"/>
              <a:ext cx="170938"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20" name="ZoneTexte 19"/>
          <p:cNvSpPr txBox="1"/>
          <p:nvPr/>
        </p:nvSpPr>
        <p:spPr>
          <a:xfrm>
            <a:off x="249115" y="6477000"/>
            <a:ext cx="8666285" cy="276999"/>
          </a:xfrm>
          <a:prstGeom prst="rect">
            <a:avLst/>
          </a:prstGeom>
          <a:noFill/>
        </p:spPr>
        <p:txBody>
          <a:bodyPr wrap="square" rtlCol="0">
            <a:spAutoFit/>
          </a:bodyPr>
          <a:lstStyle/>
          <a:p>
            <a:pPr algn="ctr"/>
            <a:r>
              <a:rPr lang="fr-FR" sz="1200" b="1" dirty="0" smtClean="0"/>
              <a:t>Fig. 3 : Schéma </a:t>
            </a:r>
            <a:r>
              <a:rPr lang="fr-FR" sz="1200" b="1" dirty="0"/>
              <a:t>du cadre analytique de l'action intersectorielle pour l'équité en santé. </a:t>
            </a:r>
            <a:r>
              <a:rPr lang="fr-FR" sz="1200" b="1" dirty="0" err="1"/>
              <a:t>Solar</a:t>
            </a:r>
            <a:r>
              <a:rPr lang="fr-FR" sz="1200" b="1" dirty="0"/>
              <a:t> O. 2013 version modifiée </a:t>
            </a:r>
            <a:r>
              <a:rPr lang="fr-FR" sz="1200" b="1" dirty="0" smtClean="0"/>
              <a:t>2010</a:t>
            </a:r>
            <a:endParaRPr lang="fr-FR" sz="1200" b="1" dirty="0"/>
          </a:p>
        </p:txBody>
      </p:sp>
      <p:sp>
        <p:nvSpPr>
          <p:cNvPr id="5" name="Rectangle à coins arrondis 4"/>
          <p:cNvSpPr/>
          <p:nvPr/>
        </p:nvSpPr>
        <p:spPr>
          <a:xfrm>
            <a:off x="533400" y="2286000"/>
            <a:ext cx="1752600" cy="3429000"/>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fr-CH" dirty="0">
                <a:solidFill>
                  <a:schemeClr val="bg2">
                    <a:lumMod val="10000"/>
                  </a:schemeClr>
                </a:solidFill>
              </a:rPr>
              <a:t>Contexte socioéconomique et politique</a:t>
            </a:r>
          </a:p>
          <a:p>
            <a:pPr algn="ctr"/>
            <a:endParaRPr lang="fr-CH" dirty="0">
              <a:solidFill>
                <a:schemeClr val="bg2">
                  <a:lumMod val="10000"/>
                </a:schemeClr>
              </a:solidFill>
            </a:endParaRPr>
          </a:p>
          <a:p>
            <a:pPr algn="ctr"/>
            <a:endParaRPr lang="fr-CH" dirty="0">
              <a:solidFill>
                <a:schemeClr val="bg2">
                  <a:lumMod val="10000"/>
                </a:schemeClr>
              </a:solidFill>
            </a:endParaRPr>
          </a:p>
          <a:p>
            <a:pPr algn="ctr"/>
            <a:endParaRPr lang="fr-CH" dirty="0">
              <a:solidFill>
                <a:schemeClr val="bg2">
                  <a:lumMod val="10000"/>
                </a:schemeClr>
              </a:solidFill>
            </a:endParaRPr>
          </a:p>
          <a:p>
            <a:pPr algn="ctr"/>
            <a:endParaRPr lang="fr-CH" dirty="0">
              <a:solidFill>
                <a:schemeClr val="bg2">
                  <a:lumMod val="10000"/>
                </a:schemeClr>
              </a:solidFill>
            </a:endParaRPr>
          </a:p>
        </p:txBody>
      </p:sp>
      <p:sp>
        <p:nvSpPr>
          <p:cNvPr id="6" name="Rectangle à coins arrondis 5"/>
          <p:cNvSpPr/>
          <p:nvPr/>
        </p:nvSpPr>
        <p:spPr>
          <a:xfrm>
            <a:off x="2889408" y="2476500"/>
            <a:ext cx="1720631" cy="3238500"/>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565960" y="2610543"/>
            <a:ext cx="1786044" cy="1085157"/>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0000"/>
                </a:solidFill>
              </a:rPr>
              <a:t>Orientation de l'équité en matière de politiques et interventions</a:t>
            </a:r>
            <a:endParaRPr lang="fr-CH" sz="1400" b="1" dirty="0">
              <a:solidFill>
                <a:srgbClr val="FF0000"/>
              </a:solidFill>
            </a:endParaRPr>
          </a:p>
        </p:txBody>
      </p:sp>
      <p:sp>
        <p:nvSpPr>
          <p:cNvPr id="24" name="Rectangle à coins arrondis 23"/>
          <p:cNvSpPr/>
          <p:nvPr/>
        </p:nvSpPr>
        <p:spPr>
          <a:xfrm>
            <a:off x="5523204" y="4492968"/>
            <a:ext cx="1828800" cy="1032909"/>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Mécanismes de </a:t>
            </a:r>
            <a:r>
              <a:rPr lang="fr-FR" sz="1600" b="1" dirty="0" smtClean="0">
                <a:solidFill>
                  <a:schemeClr val="tx1"/>
                </a:solidFill>
              </a:rPr>
              <a:t>durabilité</a:t>
            </a:r>
            <a:endParaRPr lang="fr-CH" sz="1600" b="1" dirty="0">
              <a:solidFill>
                <a:schemeClr val="tx1"/>
              </a:solidFill>
            </a:endParaRPr>
          </a:p>
        </p:txBody>
      </p:sp>
      <p:sp>
        <p:nvSpPr>
          <p:cNvPr id="25" name="Double flèche verticale 24"/>
          <p:cNvSpPr/>
          <p:nvPr/>
        </p:nvSpPr>
        <p:spPr>
          <a:xfrm>
            <a:off x="1264504" y="3822417"/>
            <a:ext cx="290392" cy="436868"/>
          </a:xfrm>
          <a:prstGeom prst="upDown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Flèche droite 25"/>
          <p:cNvSpPr/>
          <p:nvPr/>
        </p:nvSpPr>
        <p:spPr>
          <a:xfrm>
            <a:off x="2511509" y="2819400"/>
            <a:ext cx="287363"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3182877" y="2705100"/>
            <a:ext cx="1160524" cy="96237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0000"/>
                </a:solidFill>
              </a:rPr>
              <a:t>Vision de la santé et de la </a:t>
            </a:r>
            <a:r>
              <a:rPr lang="fr-FR" sz="1400" b="1" dirty="0" smtClean="0">
                <a:solidFill>
                  <a:srgbClr val="FF0000"/>
                </a:solidFill>
              </a:rPr>
              <a:t>société</a:t>
            </a:r>
            <a:endParaRPr lang="fr-CH" sz="1400" b="1" dirty="0">
              <a:solidFill>
                <a:srgbClr val="FF0000"/>
              </a:solidFill>
            </a:endParaRPr>
          </a:p>
        </p:txBody>
      </p:sp>
      <p:sp>
        <p:nvSpPr>
          <p:cNvPr id="27" name="Rectangle à coins arrondis 26"/>
          <p:cNvSpPr/>
          <p:nvPr/>
        </p:nvSpPr>
        <p:spPr>
          <a:xfrm>
            <a:off x="762000" y="4524028"/>
            <a:ext cx="1432906" cy="96237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b="1" dirty="0">
                <a:solidFill>
                  <a:schemeClr val="bg2">
                    <a:lumMod val="10000"/>
                  </a:schemeClr>
                </a:solidFill>
              </a:rPr>
              <a:t>Organisation et structure du </a:t>
            </a:r>
            <a:r>
              <a:rPr lang="fr-CH" sz="1400" b="1" dirty="0" smtClean="0">
                <a:solidFill>
                  <a:schemeClr val="bg2">
                    <a:lumMod val="10000"/>
                  </a:schemeClr>
                </a:solidFill>
              </a:rPr>
              <a:t>gouvernement</a:t>
            </a:r>
            <a:endParaRPr lang="fr-CH" sz="1400" b="1" dirty="0">
              <a:solidFill>
                <a:schemeClr val="bg2">
                  <a:lumMod val="10000"/>
                </a:schemeClr>
              </a:solidFill>
            </a:endParaRPr>
          </a:p>
        </p:txBody>
      </p:sp>
      <p:sp>
        <p:nvSpPr>
          <p:cNvPr id="28" name="Flèche droite 27"/>
          <p:cNvSpPr/>
          <p:nvPr/>
        </p:nvSpPr>
        <p:spPr>
          <a:xfrm>
            <a:off x="3628174" y="4738514"/>
            <a:ext cx="287363" cy="533400"/>
          </a:xfrm>
          <a:prstGeom prst="rightArrow">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9" name="Double flèche horizontale 28"/>
          <p:cNvSpPr/>
          <p:nvPr/>
        </p:nvSpPr>
        <p:spPr>
          <a:xfrm>
            <a:off x="4857442" y="2836892"/>
            <a:ext cx="381000" cy="249208"/>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0" name="Double flèche horizontale 29"/>
          <p:cNvSpPr/>
          <p:nvPr/>
        </p:nvSpPr>
        <p:spPr>
          <a:xfrm>
            <a:off x="4850069" y="3314700"/>
            <a:ext cx="381000" cy="249208"/>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1" name="Double flèche horizontale 30"/>
          <p:cNvSpPr/>
          <p:nvPr/>
        </p:nvSpPr>
        <p:spPr>
          <a:xfrm rot="16200000">
            <a:off x="6542852" y="3982936"/>
            <a:ext cx="381000" cy="249208"/>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2" name="Double flèche horizontale 31"/>
          <p:cNvSpPr/>
          <p:nvPr/>
        </p:nvSpPr>
        <p:spPr>
          <a:xfrm rot="16004668">
            <a:off x="5955508" y="3971146"/>
            <a:ext cx="381000" cy="249208"/>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Double flèche horizontale 32"/>
          <p:cNvSpPr/>
          <p:nvPr/>
        </p:nvSpPr>
        <p:spPr>
          <a:xfrm rot="16200000">
            <a:off x="3864036" y="3980851"/>
            <a:ext cx="381000" cy="249208"/>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4" name="Double flèche horizontale 33"/>
          <p:cNvSpPr/>
          <p:nvPr/>
        </p:nvSpPr>
        <p:spPr>
          <a:xfrm rot="16200000">
            <a:off x="3298164" y="3980851"/>
            <a:ext cx="381000" cy="249208"/>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609600" y="4423809"/>
            <a:ext cx="6934200" cy="1161357"/>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3024381" y="2530134"/>
            <a:ext cx="4530849" cy="1279866"/>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242518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1712" y="0"/>
            <a:ext cx="9180511" cy="1619943"/>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 </a:t>
            </a:r>
            <a:r>
              <a:rPr lang="fr-FR" sz="3600" dirty="0"/>
              <a:t>Cadre conceptuel de l'AIS en vue de </a:t>
            </a:r>
            <a:r>
              <a:rPr lang="fr-FR" sz="3600" dirty="0" smtClean="0"/>
              <a:t>l'atteinte de l’équité en santé </a:t>
            </a:r>
            <a:endParaRPr lang="fr-CH" sz="3600" dirty="0"/>
          </a:p>
        </p:txBody>
      </p:sp>
      <p:cxnSp>
        <p:nvCxnSpPr>
          <p:cNvPr id="14" name="Connecteur droit 13"/>
          <p:cNvCxnSpPr/>
          <p:nvPr/>
        </p:nvCxnSpPr>
        <p:spPr>
          <a:xfrm>
            <a:off x="7162800" y="5943600"/>
            <a:ext cx="381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7543800" y="5715000"/>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e 22"/>
          <p:cNvGrpSpPr/>
          <p:nvPr/>
        </p:nvGrpSpPr>
        <p:grpSpPr>
          <a:xfrm>
            <a:off x="249115" y="1619943"/>
            <a:ext cx="8709518" cy="4628457"/>
            <a:chOff x="249115" y="1619943"/>
            <a:chExt cx="8709518" cy="4628457"/>
          </a:xfrm>
        </p:grpSpPr>
        <p:sp>
          <p:nvSpPr>
            <p:cNvPr id="2" name="Rectangle à coins arrondis 1"/>
            <p:cNvSpPr/>
            <p:nvPr/>
          </p:nvSpPr>
          <p:spPr>
            <a:xfrm>
              <a:off x="249115" y="1619943"/>
              <a:ext cx="7620000" cy="4628457"/>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r>
                <a:rPr lang="fr-FR" sz="1600" i="1" dirty="0">
                  <a:solidFill>
                    <a:schemeClr val="tx1">
                      <a:lumMod val="50000"/>
                      <a:lumOff val="50000"/>
                    </a:schemeClr>
                  </a:solidFill>
                </a:rPr>
                <a:t>Opportunités d'initiation	 Principaux moteurs </a:t>
              </a:r>
              <a:r>
                <a:rPr lang="fr-FR" sz="1600" i="1" dirty="0" smtClean="0">
                  <a:solidFill>
                    <a:schemeClr val="tx1">
                      <a:lumMod val="50000"/>
                      <a:lumOff val="50000"/>
                    </a:schemeClr>
                  </a:solidFill>
                </a:rPr>
                <a:t>	             </a:t>
              </a:r>
              <a:r>
                <a:rPr lang="fr-FR" sz="1600" b="1" i="1" dirty="0" smtClean="0">
                  <a:solidFill>
                    <a:schemeClr val="tx1"/>
                  </a:solidFill>
                </a:rPr>
                <a:t>Composantes </a:t>
              </a:r>
              <a:endParaRPr lang="fr-FR" sz="1600" b="1" i="1" dirty="0">
                <a:solidFill>
                  <a:schemeClr val="tx1"/>
                </a:solidFill>
              </a:endParaRPr>
            </a:p>
            <a:p>
              <a:r>
                <a:rPr lang="fr-FR" sz="1600" i="1" dirty="0">
                  <a:solidFill>
                    <a:schemeClr val="tx1">
                      <a:lumMod val="50000"/>
                      <a:lumOff val="50000"/>
                    </a:schemeClr>
                  </a:solidFill>
                </a:rPr>
                <a:t>	</a:t>
              </a:r>
              <a:r>
                <a:rPr lang="fr-FR" sz="1600" i="1" dirty="0" smtClean="0">
                  <a:solidFill>
                    <a:schemeClr val="tx1">
                      <a:lumMod val="50000"/>
                      <a:lumOff val="50000"/>
                    </a:schemeClr>
                  </a:solidFill>
                </a:rPr>
                <a:t>		 </a:t>
              </a:r>
              <a:r>
                <a:rPr lang="fr-FR" sz="1600" i="1" dirty="0">
                  <a:solidFill>
                    <a:schemeClr val="tx1">
                      <a:lumMod val="50000"/>
                      <a:lumOff val="50000"/>
                    </a:schemeClr>
                  </a:solidFill>
                </a:rPr>
                <a:t>de la mise en œuvre             </a:t>
              </a:r>
              <a:r>
                <a:rPr lang="fr-FR" sz="1600" i="1" dirty="0" smtClean="0">
                  <a:solidFill>
                    <a:schemeClr val="tx1">
                      <a:lumMod val="50000"/>
                      <a:lumOff val="50000"/>
                    </a:schemeClr>
                  </a:solidFill>
                </a:rPr>
                <a:t> </a:t>
              </a:r>
              <a:r>
                <a:rPr lang="fr-FR" sz="1600" b="1" i="1" dirty="0" smtClean="0">
                  <a:solidFill>
                    <a:schemeClr val="tx1"/>
                  </a:solidFill>
                </a:rPr>
                <a:t>d’une optique d’équité</a:t>
              </a:r>
              <a:endParaRPr lang="fr-FR" sz="1600" b="1" i="1" dirty="0">
                <a:solidFill>
                  <a:schemeClr val="tx1"/>
                </a:solidFill>
              </a:endParaRPr>
            </a:p>
            <a:p>
              <a:endParaRPr lang="fr-FR" sz="1600" b="1" i="1" dirty="0">
                <a:solidFill>
                  <a:schemeClr val="tx1"/>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r>
                <a:rPr lang="fr-FR" sz="1600" i="1" dirty="0">
                  <a:solidFill>
                    <a:schemeClr val="tx1">
                      <a:lumMod val="50000"/>
                      <a:lumOff val="50000"/>
                    </a:schemeClr>
                  </a:solidFill>
                </a:rPr>
                <a:t>Opportunités </a:t>
              </a:r>
              <a:r>
                <a:rPr lang="fr-FR" sz="1600" i="1" dirty="0" smtClean="0">
                  <a:solidFill>
                    <a:schemeClr val="tx1">
                      <a:lumMod val="50000"/>
                      <a:lumOff val="50000"/>
                    </a:schemeClr>
                  </a:solidFill>
                </a:rPr>
                <a:t>d'initiation	</a:t>
              </a:r>
              <a:r>
                <a:rPr lang="fr-FR" sz="1600" b="1" i="1" dirty="0">
                  <a:solidFill>
                    <a:schemeClr val="tx1"/>
                  </a:solidFill>
                </a:rPr>
                <a:t> </a:t>
              </a:r>
              <a:r>
                <a:rPr lang="fr-FR" sz="1600" i="1" dirty="0">
                  <a:solidFill>
                    <a:schemeClr val="tx1">
                      <a:lumMod val="50000"/>
                      <a:lumOff val="50000"/>
                    </a:schemeClr>
                  </a:solidFill>
                </a:rPr>
                <a:t>Principaux </a:t>
              </a:r>
              <a:r>
                <a:rPr lang="fr-FR" sz="1600" i="1" dirty="0" smtClean="0">
                  <a:solidFill>
                    <a:schemeClr val="tx1">
                      <a:lumMod val="50000"/>
                      <a:lumOff val="50000"/>
                    </a:schemeClr>
                  </a:solidFill>
                </a:rPr>
                <a:t>moteurs	     Facteurs </a:t>
              </a:r>
              <a:r>
                <a:rPr lang="fr-FR" sz="1600" i="1" dirty="0">
                  <a:solidFill>
                    <a:schemeClr val="tx1">
                      <a:lumMod val="50000"/>
                      <a:lumOff val="50000"/>
                    </a:schemeClr>
                  </a:solidFill>
                </a:rPr>
                <a:t>clés </a:t>
              </a:r>
              <a:r>
                <a:rPr lang="fr-FR" sz="1600" i="1" dirty="0" smtClean="0">
                  <a:solidFill>
                    <a:schemeClr val="tx1">
                      <a:lumMod val="50000"/>
                      <a:lumOff val="50000"/>
                    </a:schemeClr>
                  </a:solidFill>
                </a:rPr>
                <a:t>de durabilité</a:t>
              </a:r>
              <a:endParaRPr lang="fr-FR" sz="1600" i="1" dirty="0">
                <a:solidFill>
                  <a:schemeClr val="tx1">
                    <a:lumMod val="50000"/>
                    <a:lumOff val="50000"/>
                  </a:schemeClr>
                </a:solidFill>
              </a:endParaRPr>
            </a:p>
            <a:p>
              <a:r>
                <a:rPr lang="fr-FR" sz="1600" i="1" dirty="0" smtClean="0">
                  <a:solidFill>
                    <a:schemeClr val="tx1">
                      <a:lumMod val="50000"/>
                      <a:lumOff val="50000"/>
                    </a:schemeClr>
                  </a:solidFill>
                </a:rPr>
                <a:t>       			de mise en œuvre</a:t>
              </a:r>
              <a:r>
                <a:rPr lang="fr-FR" sz="1600" i="1" dirty="0">
                  <a:solidFill>
                    <a:schemeClr val="tx1">
                      <a:lumMod val="50000"/>
                      <a:lumOff val="50000"/>
                    </a:schemeClr>
                  </a:solidFill>
                </a:rPr>
                <a:t>	</a:t>
              </a:r>
              <a:r>
                <a:rPr lang="fr-FR" sz="1600" i="1" dirty="0" smtClean="0">
                  <a:solidFill>
                    <a:schemeClr val="tx1">
                      <a:lumMod val="50000"/>
                      <a:lumOff val="50000"/>
                    </a:schemeClr>
                  </a:solidFill>
                </a:rPr>
                <a:t>	</a:t>
              </a:r>
              <a:endParaRPr lang="fr-CH" sz="1600" b="1" i="1" dirty="0">
                <a:solidFill>
                  <a:schemeClr val="tx1"/>
                </a:solidFill>
              </a:endParaRPr>
            </a:p>
            <a:p>
              <a:endParaRPr lang="fr-CH" sz="1600" i="1" dirty="0">
                <a:solidFill>
                  <a:schemeClr val="tx1">
                    <a:lumMod val="50000"/>
                    <a:lumOff val="50000"/>
                  </a:schemeClr>
                </a:solidFill>
              </a:endParaRPr>
            </a:p>
          </p:txBody>
        </p:sp>
        <p:cxnSp>
          <p:nvCxnSpPr>
            <p:cNvPr id="8" name="Connecteur droit avec flèche 7"/>
            <p:cNvCxnSpPr/>
            <p:nvPr/>
          </p:nvCxnSpPr>
          <p:spPr>
            <a:xfrm>
              <a:off x="2743200" y="1996733"/>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5108760" y="1996733"/>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2743200" y="5943600"/>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8196633" y="1828800"/>
              <a:ext cx="762000" cy="411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r>
                <a:rPr lang="fr-FR" dirty="0">
                  <a:solidFill>
                    <a:schemeClr val="tx1"/>
                  </a:solidFill>
                </a:rPr>
                <a:t>Mise en œuvre </a:t>
              </a:r>
              <a:r>
                <a:rPr lang="fr-FR" dirty="0" smtClean="0">
                  <a:solidFill>
                    <a:schemeClr val="tx1"/>
                  </a:solidFill>
                </a:rPr>
                <a:t>continue et </a:t>
              </a:r>
              <a:r>
                <a:rPr lang="fr-FR" dirty="0">
                  <a:solidFill>
                    <a:schemeClr val="tx1"/>
                  </a:solidFill>
                </a:rPr>
                <a:t>élaboration des politiques </a:t>
              </a:r>
              <a:r>
                <a:rPr lang="fr-FR" dirty="0" smtClean="0">
                  <a:solidFill>
                    <a:schemeClr val="tx1"/>
                  </a:solidFill>
                </a:rPr>
                <a:t>pour </a:t>
              </a:r>
              <a:r>
                <a:rPr lang="fr-FR" dirty="0">
                  <a:solidFill>
                    <a:schemeClr val="tx1"/>
                  </a:solidFill>
                </a:rPr>
                <a:t>la </a:t>
              </a:r>
              <a:r>
                <a:rPr lang="fr-FR" dirty="0" err="1">
                  <a:solidFill>
                    <a:schemeClr val="tx1"/>
                  </a:solidFill>
                </a:rPr>
                <a:t>SdTP</a:t>
              </a:r>
              <a:endParaRPr lang="fr-FR" dirty="0">
                <a:solidFill>
                  <a:schemeClr val="tx1"/>
                </a:solidFill>
              </a:endParaRPr>
            </a:p>
            <a:p>
              <a:pPr algn="ctr"/>
              <a:endParaRPr lang="fr-CH" dirty="0">
                <a:solidFill>
                  <a:schemeClr val="tx1"/>
                </a:solidFill>
              </a:endParaRPr>
            </a:p>
          </p:txBody>
        </p:sp>
        <p:sp>
          <p:nvSpPr>
            <p:cNvPr id="19" name="Flèche droite 18"/>
            <p:cNvSpPr/>
            <p:nvPr/>
          </p:nvSpPr>
          <p:spPr>
            <a:xfrm>
              <a:off x="7942238" y="2286000"/>
              <a:ext cx="183466"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droite 20"/>
            <p:cNvSpPr/>
            <p:nvPr/>
          </p:nvSpPr>
          <p:spPr>
            <a:xfrm>
              <a:off x="7939160" y="3086100"/>
              <a:ext cx="186543"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Flèche droite 21"/>
            <p:cNvSpPr/>
            <p:nvPr/>
          </p:nvSpPr>
          <p:spPr>
            <a:xfrm>
              <a:off x="7954766" y="4953000"/>
              <a:ext cx="170938"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20" name="ZoneTexte 19"/>
          <p:cNvSpPr txBox="1"/>
          <p:nvPr/>
        </p:nvSpPr>
        <p:spPr>
          <a:xfrm>
            <a:off x="249115" y="6477000"/>
            <a:ext cx="8666285" cy="461665"/>
          </a:xfrm>
          <a:prstGeom prst="rect">
            <a:avLst/>
          </a:prstGeom>
          <a:noFill/>
        </p:spPr>
        <p:txBody>
          <a:bodyPr wrap="square" rtlCol="0">
            <a:spAutoFit/>
          </a:bodyPr>
          <a:lstStyle/>
          <a:p>
            <a:pPr algn="ctr"/>
            <a:r>
              <a:rPr lang="fr-FR" sz="1200" b="1" dirty="0" smtClean="0"/>
              <a:t>Fig. 4 : Schéma </a:t>
            </a:r>
            <a:r>
              <a:rPr lang="fr-FR" sz="1200" b="1" dirty="0"/>
              <a:t>du cadre analytique de l'action intersectorielle pour l'équité en santé : Les principaux domaines de l'optique d'équité</a:t>
            </a:r>
            <a:endParaRPr lang="fr-CH" sz="1200" b="1" dirty="0"/>
          </a:p>
          <a:p>
            <a:pPr algn="ctr"/>
            <a:endParaRPr lang="fr-FR" sz="1200" b="1" dirty="0"/>
          </a:p>
        </p:txBody>
      </p:sp>
      <p:sp>
        <p:nvSpPr>
          <p:cNvPr id="5" name="Rectangle à coins arrondis 4"/>
          <p:cNvSpPr/>
          <p:nvPr/>
        </p:nvSpPr>
        <p:spPr>
          <a:xfrm>
            <a:off x="533399" y="2476500"/>
            <a:ext cx="1808955" cy="3238500"/>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fr-CH" b="1" dirty="0">
                <a:solidFill>
                  <a:schemeClr val="bg2">
                    <a:lumMod val="10000"/>
                  </a:schemeClr>
                </a:solidFill>
              </a:rPr>
              <a:t>Contexte socioéconomique et politique</a:t>
            </a:r>
          </a:p>
          <a:p>
            <a:pPr algn="ctr"/>
            <a:endParaRPr lang="fr-CH" dirty="0">
              <a:solidFill>
                <a:schemeClr val="bg2">
                  <a:lumMod val="10000"/>
                </a:schemeClr>
              </a:solidFill>
            </a:endParaRPr>
          </a:p>
          <a:p>
            <a:pPr algn="ctr"/>
            <a:endParaRPr lang="fr-CH" dirty="0">
              <a:solidFill>
                <a:schemeClr val="bg2">
                  <a:lumMod val="10000"/>
                </a:schemeClr>
              </a:solidFill>
            </a:endParaRPr>
          </a:p>
          <a:p>
            <a:pPr algn="ctr"/>
            <a:endParaRPr lang="fr-CH" dirty="0">
              <a:solidFill>
                <a:schemeClr val="bg2">
                  <a:lumMod val="10000"/>
                </a:schemeClr>
              </a:solidFill>
            </a:endParaRPr>
          </a:p>
          <a:p>
            <a:pPr algn="ctr"/>
            <a:endParaRPr lang="fr-CH" b="1" dirty="0" smtClean="0">
              <a:solidFill>
                <a:schemeClr val="bg2">
                  <a:lumMod val="10000"/>
                </a:schemeClr>
              </a:solidFill>
            </a:endParaRPr>
          </a:p>
          <a:p>
            <a:pPr algn="ctr"/>
            <a:r>
              <a:rPr lang="fr-CH" b="1" dirty="0" smtClean="0">
                <a:solidFill>
                  <a:schemeClr val="bg2">
                    <a:lumMod val="10000"/>
                  </a:schemeClr>
                </a:solidFill>
              </a:rPr>
              <a:t>Organisation </a:t>
            </a:r>
            <a:r>
              <a:rPr lang="fr-CH" b="1" dirty="0">
                <a:solidFill>
                  <a:schemeClr val="bg2">
                    <a:lumMod val="10000"/>
                  </a:schemeClr>
                </a:solidFill>
              </a:rPr>
              <a:t>et structure du </a:t>
            </a:r>
            <a:r>
              <a:rPr lang="fr-CH" b="1" dirty="0" smtClean="0">
                <a:solidFill>
                  <a:schemeClr val="bg2">
                    <a:lumMod val="10000"/>
                  </a:schemeClr>
                </a:solidFill>
              </a:rPr>
              <a:t>gouvernement</a:t>
            </a:r>
            <a:endParaRPr lang="fr-CH" b="1" dirty="0">
              <a:solidFill>
                <a:schemeClr val="bg2">
                  <a:lumMod val="10000"/>
                </a:schemeClr>
              </a:solidFill>
            </a:endParaRPr>
          </a:p>
        </p:txBody>
      </p:sp>
      <p:sp>
        <p:nvSpPr>
          <p:cNvPr id="6" name="Rectangle à coins arrondis 5"/>
          <p:cNvSpPr/>
          <p:nvPr/>
        </p:nvSpPr>
        <p:spPr>
          <a:xfrm>
            <a:off x="2616367" y="2476500"/>
            <a:ext cx="1833248" cy="3238500"/>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fr-FR" sz="1600" b="1" dirty="0">
                <a:solidFill>
                  <a:schemeClr val="tx1"/>
                </a:solidFill>
              </a:rPr>
              <a:t>Vue d'ensemble de la santé et de la société </a:t>
            </a:r>
            <a:endParaRPr lang="fr-CH" sz="1600" b="1" dirty="0">
              <a:solidFill>
                <a:schemeClr val="tx1"/>
              </a:solidFill>
            </a:endParaRPr>
          </a:p>
          <a:p>
            <a:pPr algn="ctr"/>
            <a:endParaRPr lang="fr-CH" dirty="0"/>
          </a:p>
        </p:txBody>
      </p:sp>
      <p:sp>
        <p:nvSpPr>
          <p:cNvPr id="7" name="Rectangle à coins arrondis 6"/>
          <p:cNvSpPr/>
          <p:nvPr/>
        </p:nvSpPr>
        <p:spPr>
          <a:xfrm>
            <a:off x="4770134" y="2476499"/>
            <a:ext cx="2926066" cy="2064055"/>
          </a:xfrm>
          <a:prstGeom prst="roundRect">
            <a:avLst/>
          </a:prstGeom>
          <a:solidFill>
            <a:schemeClr val="accent2">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b="1" dirty="0">
              <a:solidFill>
                <a:srgbClr val="FF0000"/>
              </a:solidFill>
            </a:endParaRPr>
          </a:p>
        </p:txBody>
      </p:sp>
      <p:sp>
        <p:nvSpPr>
          <p:cNvPr id="24" name="Rectangle à coins arrondis 23"/>
          <p:cNvSpPr/>
          <p:nvPr/>
        </p:nvSpPr>
        <p:spPr>
          <a:xfrm>
            <a:off x="5057064" y="4872590"/>
            <a:ext cx="2559078" cy="842409"/>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Mécanismes de </a:t>
            </a:r>
            <a:r>
              <a:rPr lang="fr-FR" sz="1600" b="1" dirty="0" smtClean="0">
                <a:solidFill>
                  <a:schemeClr val="tx1"/>
                </a:solidFill>
              </a:rPr>
              <a:t>durabilité</a:t>
            </a:r>
            <a:endParaRPr lang="fr-CH" sz="1600" b="1" dirty="0">
              <a:solidFill>
                <a:schemeClr val="tx1"/>
              </a:solidFill>
            </a:endParaRPr>
          </a:p>
        </p:txBody>
      </p:sp>
      <p:sp>
        <p:nvSpPr>
          <p:cNvPr id="25" name="Double flèche verticale 24"/>
          <p:cNvSpPr/>
          <p:nvPr/>
        </p:nvSpPr>
        <p:spPr>
          <a:xfrm>
            <a:off x="1292680" y="3768226"/>
            <a:ext cx="290392" cy="436868"/>
          </a:xfrm>
          <a:prstGeom prst="up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Flèche droite 27"/>
          <p:cNvSpPr/>
          <p:nvPr/>
        </p:nvSpPr>
        <p:spPr>
          <a:xfrm>
            <a:off x="3342431" y="4686300"/>
            <a:ext cx="287363" cy="533400"/>
          </a:xfrm>
          <a:prstGeom prst="rightArrow">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1" name="Double flèche horizontale 30"/>
          <p:cNvSpPr/>
          <p:nvPr/>
        </p:nvSpPr>
        <p:spPr>
          <a:xfrm rot="16200000">
            <a:off x="6342339" y="4619136"/>
            <a:ext cx="226894" cy="194829"/>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2" name="Double flèche horizontale 31"/>
          <p:cNvSpPr/>
          <p:nvPr/>
        </p:nvSpPr>
        <p:spPr>
          <a:xfrm rot="16004668">
            <a:off x="5688551" y="4622482"/>
            <a:ext cx="215756" cy="187288"/>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Double flèche horizontale 32"/>
          <p:cNvSpPr/>
          <p:nvPr/>
        </p:nvSpPr>
        <p:spPr>
          <a:xfrm rot="16200000">
            <a:off x="3591974" y="3583377"/>
            <a:ext cx="381000" cy="249208"/>
          </a:xfrm>
          <a:prstGeom prst="lef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4" name="Double flèche horizontale 33"/>
          <p:cNvSpPr/>
          <p:nvPr/>
        </p:nvSpPr>
        <p:spPr>
          <a:xfrm rot="16200000">
            <a:off x="3022246" y="3583377"/>
            <a:ext cx="381000" cy="249208"/>
          </a:xfrm>
          <a:prstGeom prst="lef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4897012" y="2610543"/>
            <a:ext cx="1810998" cy="1369331"/>
          </a:xfrm>
          <a:prstGeom prst="roundRect">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fr-FR" sz="1200" b="1" dirty="0">
                <a:solidFill>
                  <a:schemeClr val="tx1"/>
                </a:solidFill>
              </a:rPr>
              <a:t>Intervention/action sur laquelle l'accent est mis : </a:t>
            </a:r>
            <a:endParaRPr lang="fr-FR" sz="1200" b="1" dirty="0" smtClean="0">
              <a:solidFill>
                <a:schemeClr val="tx1"/>
              </a:solidFill>
            </a:endParaRPr>
          </a:p>
          <a:p>
            <a:pPr algn="ctr"/>
            <a:endParaRPr lang="fr-FR" sz="1200" b="1" dirty="0" smtClean="0">
              <a:solidFill>
                <a:schemeClr val="tx1"/>
              </a:solidFill>
            </a:endParaRPr>
          </a:p>
          <a:p>
            <a:pPr algn="ctr"/>
            <a:r>
              <a:rPr lang="fr-FR" sz="1200" b="1" dirty="0" smtClean="0">
                <a:solidFill>
                  <a:schemeClr val="tx1"/>
                </a:solidFill>
              </a:rPr>
              <a:t>DSS </a:t>
            </a:r>
            <a:r>
              <a:rPr lang="fr-FR" sz="1200" b="1" dirty="0">
                <a:solidFill>
                  <a:schemeClr val="tx1"/>
                </a:solidFill>
              </a:rPr>
              <a:t>sur lesquels porte l’action : </a:t>
            </a:r>
          </a:p>
        </p:txBody>
      </p:sp>
      <p:sp>
        <p:nvSpPr>
          <p:cNvPr id="17" name="Rectangle à coins arrondis 16"/>
          <p:cNvSpPr/>
          <p:nvPr/>
        </p:nvSpPr>
        <p:spPr>
          <a:xfrm>
            <a:off x="5108760" y="4056820"/>
            <a:ext cx="2400436" cy="406788"/>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tx1"/>
                </a:solidFill>
              </a:rPr>
              <a:t>Les secteurs directement concernés et le rôle du secteur de la </a:t>
            </a:r>
            <a:r>
              <a:rPr lang="fr-FR" sz="1000" b="1" dirty="0" smtClean="0">
                <a:solidFill>
                  <a:schemeClr val="tx1"/>
                </a:solidFill>
              </a:rPr>
              <a:t>santé</a:t>
            </a:r>
            <a:endParaRPr lang="fr-CH" sz="1000" b="1" dirty="0">
              <a:solidFill>
                <a:schemeClr val="tx1"/>
              </a:solidFill>
            </a:endParaRPr>
          </a:p>
        </p:txBody>
      </p:sp>
      <p:sp>
        <p:nvSpPr>
          <p:cNvPr id="35" name="Ellipse 34"/>
          <p:cNvSpPr/>
          <p:nvPr/>
        </p:nvSpPr>
        <p:spPr>
          <a:xfrm>
            <a:off x="6553200" y="2654106"/>
            <a:ext cx="1066800" cy="546158"/>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tx1"/>
                </a:solidFill>
              </a:rPr>
              <a:t>Politique </a:t>
            </a:r>
            <a:r>
              <a:rPr lang="fr-FR" sz="1000" b="1" dirty="0" smtClean="0">
                <a:solidFill>
                  <a:schemeClr val="tx1"/>
                </a:solidFill>
              </a:rPr>
              <a:t>globale ou </a:t>
            </a:r>
            <a:r>
              <a:rPr lang="fr-FR" sz="1000" b="1" dirty="0">
                <a:solidFill>
                  <a:schemeClr val="tx1"/>
                </a:solidFill>
              </a:rPr>
              <a:t>sélective</a:t>
            </a:r>
            <a:endParaRPr lang="fr-CH" sz="1000" b="1" dirty="0">
              <a:solidFill>
                <a:schemeClr val="tx1"/>
              </a:solidFill>
            </a:endParaRPr>
          </a:p>
        </p:txBody>
      </p:sp>
      <p:sp>
        <p:nvSpPr>
          <p:cNvPr id="36" name="Ellipse 35"/>
          <p:cNvSpPr/>
          <p:nvPr/>
        </p:nvSpPr>
        <p:spPr>
          <a:xfrm>
            <a:off x="6553200" y="3222068"/>
            <a:ext cx="1062942" cy="546158"/>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De </a:t>
            </a:r>
            <a:r>
              <a:rPr lang="fr-FR" sz="1000" b="1" dirty="0">
                <a:solidFill>
                  <a:schemeClr val="tx1"/>
                </a:solidFill>
              </a:rPr>
              <a:t>l'écart au gradient</a:t>
            </a:r>
            <a:endParaRPr lang="fr-CH" sz="1000" b="1" dirty="0">
              <a:solidFill>
                <a:schemeClr val="tx1"/>
              </a:solidFill>
            </a:endParaRPr>
          </a:p>
        </p:txBody>
      </p:sp>
    </p:spTree>
    <p:extLst>
      <p:ext uri="{BB962C8B-B14F-4D97-AF65-F5344CB8AC3E}">
        <p14:creationId xmlns:p14="http://schemas.microsoft.com/office/powerpoint/2010/main" val="3176514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2"/>
          <p:cNvSpPr txBox="1">
            <a:spLocks noChangeArrowheads="1"/>
          </p:cNvSpPr>
          <p:nvPr/>
        </p:nvSpPr>
        <p:spPr bwMode="auto">
          <a:xfrm>
            <a:off x="457200" y="228600"/>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fr-FR" sz="3600" dirty="0">
                <a:solidFill>
                  <a:schemeClr val="bg1"/>
                </a:solidFill>
                <a:latin typeface="+mn-lt"/>
                <a:cs typeface="Aharoni" panose="02010803020104030203" pitchFamily="2" charset="-79"/>
              </a:rPr>
              <a:t>Toutes les </a:t>
            </a:r>
            <a:r>
              <a:rPr lang="fr-FR" sz="3600" dirty="0" err="1">
                <a:solidFill>
                  <a:schemeClr val="bg1"/>
                </a:solidFill>
                <a:latin typeface="+mn-lt"/>
                <a:cs typeface="Aharoni" panose="02010803020104030203" pitchFamily="2" charset="-79"/>
              </a:rPr>
              <a:t>SdTP</a:t>
            </a:r>
            <a:r>
              <a:rPr lang="fr-FR" sz="3600" dirty="0">
                <a:solidFill>
                  <a:schemeClr val="bg1"/>
                </a:solidFill>
                <a:latin typeface="+mn-lt"/>
                <a:cs typeface="Aharoni" panose="02010803020104030203" pitchFamily="2" charset="-79"/>
              </a:rPr>
              <a:t>/AIS réduisent-elles les inégalités sociales de santé </a:t>
            </a:r>
            <a:r>
              <a:rPr lang="fr-FR" sz="3600" dirty="0" smtClean="0">
                <a:solidFill>
                  <a:schemeClr val="bg1"/>
                </a:solidFill>
                <a:latin typeface="+mn-lt"/>
                <a:cs typeface="Aharoni" panose="02010803020104030203" pitchFamily="2" charset="-79"/>
              </a:rPr>
              <a:t>?</a:t>
            </a:r>
            <a:r>
              <a:rPr lang="es-CL" altLang="es-CL" sz="3600" dirty="0" smtClean="0">
                <a:solidFill>
                  <a:schemeClr val="bg1"/>
                </a:solidFill>
                <a:latin typeface="+mn-lt"/>
                <a:cs typeface="Aharoni" panose="02010803020104030203" pitchFamily="2" charset="-79"/>
              </a:rPr>
              <a:t>  </a:t>
            </a:r>
            <a:endParaRPr lang="en-US" altLang="es-CL" sz="3600" dirty="0" smtClean="0">
              <a:solidFill>
                <a:schemeClr val="bg1"/>
              </a:solidFill>
              <a:latin typeface="+mn-lt"/>
              <a:cs typeface="Aharoni" panose="02010803020104030203" pitchFamily="2" charset="-79"/>
            </a:endParaRPr>
          </a:p>
        </p:txBody>
      </p:sp>
      <p:graphicFrame>
        <p:nvGraphicFramePr>
          <p:cNvPr id="3" name="Diagram 2"/>
          <p:cNvGraphicFramePr/>
          <p:nvPr>
            <p:extLst>
              <p:ext uri="{D42A27DB-BD31-4B8C-83A1-F6EECF244321}">
                <p14:modId xmlns:p14="http://schemas.microsoft.com/office/powerpoint/2010/main" val="551555107"/>
              </p:ext>
            </p:extLst>
          </p:nvPr>
        </p:nvGraphicFramePr>
        <p:xfrm>
          <a:off x="228600" y="1676400"/>
          <a:ext cx="8686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6806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188" y="6115110"/>
            <a:ext cx="7993062" cy="400110"/>
          </a:xfrm>
          <a:prstGeom prst="rect">
            <a:avLst/>
          </a:prstGeom>
        </p:spPr>
        <p:txBody>
          <a:bodyPr>
            <a:spAutoFit/>
          </a:bodyPr>
          <a:lstStyle/>
          <a:p>
            <a:pPr>
              <a:defRPr/>
            </a:pPr>
            <a:r>
              <a:rPr lang="fr-FR" sz="1000" b="1" i="1" dirty="0" smtClean="0">
                <a:latin typeface="+mn-lt"/>
              </a:rPr>
              <a:t>Source</a:t>
            </a:r>
            <a:r>
              <a:rPr lang="es-CL" sz="1000" b="1" i="1" dirty="0" smtClean="0">
                <a:latin typeface="+mn-lt"/>
              </a:rPr>
              <a:t> :</a:t>
            </a:r>
            <a:r>
              <a:rPr lang="es-CL" sz="1000" i="1" dirty="0" smtClean="0">
                <a:latin typeface="+mn-lt"/>
              </a:rPr>
              <a:t> </a:t>
            </a:r>
            <a:r>
              <a:rPr lang="fr-FR" sz="1000" dirty="0"/>
              <a:t>Rapport du Programme des Nations Unies pour le développement humain régional pour l'Amérique latine et les Caraïbes </a:t>
            </a:r>
            <a:r>
              <a:rPr lang="fr-FR" sz="1000" dirty="0" smtClean="0"/>
              <a:t>2010 : </a:t>
            </a:r>
            <a:r>
              <a:rPr lang="fr-FR" sz="1000" dirty="0"/>
              <a:t>Agir sur </a:t>
            </a:r>
            <a:r>
              <a:rPr lang="fr-FR" sz="1000" dirty="0" smtClean="0"/>
              <a:t>l'avenir, </a:t>
            </a:r>
            <a:r>
              <a:rPr lang="fr-FR" sz="1000" dirty="0"/>
              <a:t>briser la transmission intergénérationnelle des inégalités. </a:t>
            </a:r>
            <a:endParaRPr lang="fr-CH" sz="1000" dirty="0"/>
          </a:p>
        </p:txBody>
      </p:sp>
      <p:graphicFrame>
        <p:nvGraphicFramePr>
          <p:cNvPr id="4" name="Diagram 3"/>
          <p:cNvGraphicFramePr/>
          <p:nvPr>
            <p:extLst>
              <p:ext uri="{D42A27DB-BD31-4B8C-83A1-F6EECF244321}">
                <p14:modId xmlns:p14="http://schemas.microsoft.com/office/powerpoint/2010/main" val="514062509"/>
              </p:ext>
            </p:extLst>
          </p:nvPr>
        </p:nvGraphicFramePr>
        <p:xfrm>
          <a:off x="0" y="3048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3551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1712" y="1"/>
            <a:ext cx="9180511" cy="1463332"/>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r>
              <a:rPr lang="fr-FR" sz="2400" dirty="0" smtClean="0"/>
              <a:t>Schéma </a:t>
            </a:r>
            <a:r>
              <a:rPr lang="fr-FR" sz="2400" dirty="0"/>
              <a:t>du cadre analytique de l'action intersectorielle pour l'équité en santé : Les principaux </a:t>
            </a:r>
            <a:r>
              <a:rPr lang="fr-FR" sz="2400" dirty="0" smtClean="0"/>
              <a:t>domaines et </a:t>
            </a:r>
            <a:r>
              <a:rPr lang="fr-FR" sz="2400" dirty="0"/>
              <a:t>principaux facteurs de </a:t>
            </a:r>
            <a:r>
              <a:rPr lang="fr-FR" sz="2400" dirty="0" smtClean="0"/>
              <a:t>durabilité</a:t>
            </a:r>
            <a:endParaRPr lang="fr-CH" sz="2400" dirty="0"/>
          </a:p>
        </p:txBody>
      </p:sp>
      <p:cxnSp>
        <p:nvCxnSpPr>
          <p:cNvPr id="14" name="Connecteur droit 13"/>
          <p:cNvCxnSpPr/>
          <p:nvPr/>
        </p:nvCxnSpPr>
        <p:spPr>
          <a:xfrm>
            <a:off x="7162800" y="5943600"/>
            <a:ext cx="381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7543800" y="5715000"/>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e 22"/>
          <p:cNvGrpSpPr/>
          <p:nvPr/>
        </p:nvGrpSpPr>
        <p:grpSpPr>
          <a:xfrm>
            <a:off x="249115" y="1619943"/>
            <a:ext cx="8709518" cy="4628457"/>
            <a:chOff x="249115" y="1619943"/>
            <a:chExt cx="8709518" cy="4628457"/>
          </a:xfrm>
        </p:grpSpPr>
        <p:sp>
          <p:nvSpPr>
            <p:cNvPr id="2" name="Rectangle à coins arrondis 1"/>
            <p:cNvSpPr/>
            <p:nvPr/>
          </p:nvSpPr>
          <p:spPr>
            <a:xfrm>
              <a:off x="249115" y="1619943"/>
              <a:ext cx="7620000" cy="4628457"/>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r>
                <a:rPr lang="fr-FR" sz="1600" i="1" dirty="0">
                  <a:solidFill>
                    <a:schemeClr val="tx1">
                      <a:lumMod val="50000"/>
                      <a:lumOff val="50000"/>
                    </a:schemeClr>
                  </a:solidFill>
                </a:rPr>
                <a:t>Opportunités d'initiation	 Principaux moteurs </a:t>
              </a:r>
              <a:r>
                <a:rPr lang="fr-FR" sz="1600" i="1" dirty="0" smtClean="0">
                  <a:solidFill>
                    <a:schemeClr val="tx1">
                      <a:lumMod val="50000"/>
                      <a:lumOff val="50000"/>
                    </a:schemeClr>
                  </a:solidFill>
                </a:rPr>
                <a:t>	             </a:t>
              </a:r>
              <a:r>
                <a:rPr lang="fr-FR" sz="1600" i="1" dirty="0">
                  <a:solidFill>
                    <a:schemeClr val="tx1">
                      <a:lumMod val="50000"/>
                      <a:lumOff val="50000"/>
                    </a:schemeClr>
                  </a:solidFill>
                </a:rPr>
                <a:t>Composantes </a:t>
              </a:r>
            </a:p>
            <a:p>
              <a:r>
                <a:rPr lang="fr-FR" sz="1600" i="1" dirty="0">
                  <a:solidFill>
                    <a:schemeClr val="tx1">
                      <a:lumMod val="50000"/>
                      <a:lumOff val="50000"/>
                    </a:schemeClr>
                  </a:solidFill>
                </a:rPr>
                <a:t>	</a:t>
              </a:r>
              <a:r>
                <a:rPr lang="fr-FR" sz="1600" i="1" dirty="0" smtClean="0">
                  <a:solidFill>
                    <a:schemeClr val="tx1">
                      <a:lumMod val="50000"/>
                      <a:lumOff val="50000"/>
                    </a:schemeClr>
                  </a:solidFill>
                </a:rPr>
                <a:t>		 </a:t>
              </a:r>
              <a:r>
                <a:rPr lang="fr-FR" sz="1600" i="1" dirty="0">
                  <a:solidFill>
                    <a:schemeClr val="tx1">
                      <a:lumMod val="50000"/>
                      <a:lumOff val="50000"/>
                    </a:schemeClr>
                  </a:solidFill>
                </a:rPr>
                <a:t>de la mise en œuvre              d’une optique d’équité</a:t>
              </a:r>
            </a:p>
            <a:p>
              <a:endParaRPr lang="fr-FR" sz="1600" b="1" i="1" dirty="0">
                <a:solidFill>
                  <a:schemeClr val="tx1"/>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r>
                <a:rPr lang="fr-FR" sz="1600" i="1" dirty="0">
                  <a:solidFill>
                    <a:schemeClr val="tx1">
                      <a:lumMod val="50000"/>
                      <a:lumOff val="50000"/>
                    </a:schemeClr>
                  </a:solidFill>
                </a:rPr>
                <a:t>Opportunités </a:t>
              </a:r>
              <a:r>
                <a:rPr lang="fr-FR" sz="1600" i="1" dirty="0" smtClean="0">
                  <a:solidFill>
                    <a:schemeClr val="tx1">
                      <a:lumMod val="50000"/>
                      <a:lumOff val="50000"/>
                    </a:schemeClr>
                  </a:solidFill>
                </a:rPr>
                <a:t>d'initiation	</a:t>
              </a:r>
              <a:r>
                <a:rPr lang="fr-FR" sz="1600" b="1" i="1" dirty="0">
                  <a:solidFill>
                    <a:schemeClr val="tx1"/>
                  </a:solidFill>
                </a:rPr>
                <a:t> </a:t>
              </a:r>
              <a:r>
                <a:rPr lang="fr-FR" sz="1600" i="1" dirty="0">
                  <a:solidFill>
                    <a:schemeClr val="tx1">
                      <a:lumMod val="50000"/>
                      <a:lumOff val="50000"/>
                    </a:schemeClr>
                  </a:solidFill>
                </a:rPr>
                <a:t>Principaux </a:t>
              </a:r>
              <a:r>
                <a:rPr lang="fr-FR" sz="1600" i="1" dirty="0" smtClean="0">
                  <a:solidFill>
                    <a:schemeClr val="tx1">
                      <a:lumMod val="50000"/>
                      <a:lumOff val="50000"/>
                    </a:schemeClr>
                  </a:solidFill>
                </a:rPr>
                <a:t>moteurs	                   </a:t>
              </a:r>
              <a:r>
                <a:rPr lang="fr-FR" sz="1600" b="1" i="1" dirty="0" smtClean="0">
                  <a:solidFill>
                    <a:schemeClr val="tx1"/>
                  </a:solidFill>
                </a:rPr>
                <a:t>Facteurs </a:t>
              </a:r>
              <a:r>
                <a:rPr lang="fr-FR" sz="1600" b="1" i="1" dirty="0">
                  <a:solidFill>
                    <a:schemeClr val="tx1"/>
                  </a:solidFill>
                </a:rPr>
                <a:t>clés </a:t>
              </a:r>
              <a:r>
                <a:rPr lang="fr-FR" sz="1600" b="1" i="1" dirty="0" smtClean="0">
                  <a:solidFill>
                    <a:schemeClr val="tx1"/>
                  </a:solidFill>
                </a:rPr>
                <a:t>de</a:t>
              </a:r>
              <a:endParaRPr lang="fr-FR" sz="1600" b="1" i="1" dirty="0">
                <a:solidFill>
                  <a:schemeClr val="tx1"/>
                </a:solidFill>
              </a:endParaRPr>
            </a:p>
            <a:p>
              <a:r>
                <a:rPr lang="fr-FR" sz="1600" i="1" dirty="0" smtClean="0">
                  <a:solidFill>
                    <a:schemeClr val="tx1">
                      <a:lumMod val="50000"/>
                      <a:lumOff val="50000"/>
                    </a:schemeClr>
                  </a:solidFill>
                </a:rPr>
                <a:t>       			de mise en œuvre</a:t>
              </a:r>
              <a:r>
                <a:rPr lang="fr-FR" sz="1600" i="1" dirty="0">
                  <a:solidFill>
                    <a:schemeClr val="tx1">
                      <a:lumMod val="50000"/>
                      <a:lumOff val="50000"/>
                    </a:schemeClr>
                  </a:solidFill>
                </a:rPr>
                <a:t>	</a:t>
              </a:r>
              <a:r>
                <a:rPr lang="fr-FR" sz="1600" i="1" dirty="0" smtClean="0">
                  <a:solidFill>
                    <a:schemeClr val="tx1">
                      <a:lumMod val="50000"/>
                      <a:lumOff val="50000"/>
                    </a:schemeClr>
                  </a:solidFill>
                </a:rPr>
                <a:t>	</a:t>
              </a:r>
              <a:r>
                <a:rPr lang="fr-FR" sz="1600" i="1" dirty="0">
                  <a:solidFill>
                    <a:schemeClr val="tx1">
                      <a:lumMod val="50000"/>
                      <a:lumOff val="50000"/>
                    </a:schemeClr>
                  </a:solidFill>
                </a:rPr>
                <a:t> </a:t>
              </a:r>
              <a:r>
                <a:rPr lang="fr-FR" sz="1600" b="1" i="1" dirty="0">
                  <a:solidFill>
                    <a:schemeClr val="tx1"/>
                  </a:solidFill>
                </a:rPr>
                <a:t>durabilité</a:t>
              </a:r>
              <a:endParaRPr lang="fr-CH" sz="1600" b="1" i="1" dirty="0">
                <a:solidFill>
                  <a:schemeClr val="tx1"/>
                </a:solidFill>
              </a:endParaRPr>
            </a:p>
            <a:p>
              <a:endParaRPr lang="fr-CH" sz="1600" i="1" dirty="0">
                <a:solidFill>
                  <a:schemeClr val="tx1">
                    <a:lumMod val="50000"/>
                    <a:lumOff val="50000"/>
                  </a:schemeClr>
                </a:solidFill>
              </a:endParaRPr>
            </a:p>
          </p:txBody>
        </p:sp>
        <p:cxnSp>
          <p:nvCxnSpPr>
            <p:cNvPr id="8" name="Connecteur droit avec flèche 7"/>
            <p:cNvCxnSpPr/>
            <p:nvPr/>
          </p:nvCxnSpPr>
          <p:spPr>
            <a:xfrm>
              <a:off x="2743200" y="1996733"/>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5108760" y="1996733"/>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2743200" y="5943600"/>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8196633" y="1828800"/>
              <a:ext cx="762000" cy="411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r>
                <a:rPr lang="fr-FR" dirty="0">
                  <a:solidFill>
                    <a:schemeClr val="tx1"/>
                  </a:solidFill>
                </a:rPr>
                <a:t>Mise en œuvre </a:t>
              </a:r>
              <a:r>
                <a:rPr lang="fr-FR" dirty="0" smtClean="0">
                  <a:solidFill>
                    <a:schemeClr val="tx1"/>
                  </a:solidFill>
                </a:rPr>
                <a:t>continue et </a:t>
              </a:r>
              <a:r>
                <a:rPr lang="fr-FR" dirty="0">
                  <a:solidFill>
                    <a:schemeClr val="tx1"/>
                  </a:solidFill>
                </a:rPr>
                <a:t>élaboration des politiques </a:t>
              </a:r>
              <a:r>
                <a:rPr lang="fr-FR" dirty="0" smtClean="0">
                  <a:solidFill>
                    <a:schemeClr val="tx1"/>
                  </a:solidFill>
                </a:rPr>
                <a:t>pour </a:t>
              </a:r>
              <a:r>
                <a:rPr lang="fr-FR" dirty="0">
                  <a:solidFill>
                    <a:schemeClr val="tx1"/>
                  </a:solidFill>
                </a:rPr>
                <a:t>la </a:t>
              </a:r>
              <a:r>
                <a:rPr lang="fr-FR" dirty="0" err="1">
                  <a:solidFill>
                    <a:schemeClr val="tx1"/>
                  </a:solidFill>
                </a:rPr>
                <a:t>SdTP</a:t>
              </a:r>
              <a:endParaRPr lang="fr-FR" dirty="0">
                <a:solidFill>
                  <a:schemeClr val="tx1"/>
                </a:solidFill>
              </a:endParaRPr>
            </a:p>
            <a:p>
              <a:pPr algn="ctr"/>
              <a:endParaRPr lang="fr-CH" dirty="0">
                <a:solidFill>
                  <a:schemeClr val="tx1"/>
                </a:solidFill>
              </a:endParaRPr>
            </a:p>
          </p:txBody>
        </p:sp>
        <p:sp>
          <p:nvSpPr>
            <p:cNvPr id="19" name="Flèche droite 18"/>
            <p:cNvSpPr/>
            <p:nvPr/>
          </p:nvSpPr>
          <p:spPr>
            <a:xfrm>
              <a:off x="7942238" y="2286000"/>
              <a:ext cx="183466"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droite 20"/>
            <p:cNvSpPr/>
            <p:nvPr/>
          </p:nvSpPr>
          <p:spPr>
            <a:xfrm>
              <a:off x="7939160" y="3086100"/>
              <a:ext cx="186543"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Flèche droite 21"/>
            <p:cNvSpPr/>
            <p:nvPr/>
          </p:nvSpPr>
          <p:spPr>
            <a:xfrm>
              <a:off x="7954766" y="4953000"/>
              <a:ext cx="170938"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20" name="ZoneTexte 19"/>
          <p:cNvSpPr txBox="1"/>
          <p:nvPr/>
        </p:nvSpPr>
        <p:spPr>
          <a:xfrm>
            <a:off x="249115" y="6369919"/>
            <a:ext cx="8666285" cy="461665"/>
          </a:xfrm>
          <a:prstGeom prst="rect">
            <a:avLst/>
          </a:prstGeom>
          <a:noFill/>
        </p:spPr>
        <p:txBody>
          <a:bodyPr wrap="square" rtlCol="0">
            <a:spAutoFit/>
          </a:bodyPr>
          <a:lstStyle/>
          <a:p>
            <a:pPr algn="ctr"/>
            <a:r>
              <a:rPr lang="fr-FR" sz="1200" b="1" dirty="0" smtClean="0"/>
              <a:t>Fig. </a:t>
            </a:r>
            <a:r>
              <a:rPr lang="fr-FR" sz="1200" b="1" dirty="0"/>
              <a:t>5</a:t>
            </a:r>
            <a:r>
              <a:rPr lang="fr-FR" sz="1200" b="1" dirty="0" smtClean="0"/>
              <a:t> : Schéma </a:t>
            </a:r>
            <a:r>
              <a:rPr lang="fr-FR" sz="1200" b="1" dirty="0"/>
              <a:t>du cadre analytique de l'action intersectorielle pour l'équité en santé : Les principaux domaines et principaux facteurs de </a:t>
            </a:r>
            <a:r>
              <a:rPr lang="fr-FR" sz="1200" b="1" dirty="0" smtClean="0"/>
              <a:t>durabilité</a:t>
            </a:r>
            <a:endParaRPr lang="fr-CH" sz="1200" b="1" dirty="0"/>
          </a:p>
        </p:txBody>
      </p:sp>
      <p:sp>
        <p:nvSpPr>
          <p:cNvPr id="5" name="Rectangle à coins arrondis 4"/>
          <p:cNvSpPr/>
          <p:nvPr/>
        </p:nvSpPr>
        <p:spPr>
          <a:xfrm>
            <a:off x="533399" y="2476500"/>
            <a:ext cx="1553065" cy="3238500"/>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fr-CH" sz="1600" dirty="0">
                <a:solidFill>
                  <a:schemeClr val="bg2">
                    <a:lumMod val="10000"/>
                  </a:schemeClr>
                </a:solidFill>
              </a:rPr>
              <a:t>Contexte socioéconomique et politique</a:t>
            </a:r>
          </a:p>
          <a:p>
            <a:pPr algn="ctr"/>
            <a:endParaRPr lang="fr-CH" sz="1600" dirty="0">
              <a:solidFill>
                <a:schemeClr val="bg2">
                  <a:lumMod val="10000"/>
                </a:schemeClr>
              </a:solidFill>
            </a:endParaRPr>
          </a:p>
          <a:p>
            <a:pPr algn="ctr"/>
            <a:endParaRPr lang="fr-CH" sz="1600" dirty="0">
              <a:solidFill>
                <a:schemeClr val="bg2">
                  <a:lumMod val="10000"/>
                </a:schemeClr>
              </a:solidFill>
            </a:endParaRPr>
          </a:p>
          <a:p>
            <a:pPr algn="ctr"/>
            <a:endParaRPr lang="fr-CH" sz="1600" dirty="0">
              <a:solidFill>
                <a:schemeClr val="bg2">
                  <a:lumMod val="10000"/>
                </a:schemeClr>
              </a:solidFill>
            </a:endParaRPr>
          </a:p>
          <a:p>
            <a:pPr algn="ctr"/>
            <a:endParaRPr lang="fr-CH" sz="1600" b="1" dirty="0" smtClean="0">
              <a:solidFill>
                <a:schemeClr val="bg2">
                  <a:lumMod val="10000"/>
                </a:schemeClr>
              </a:solidFill>
            </a:endParaRPr>
          </a:p>
          <a:p>
            <a:pPr algn="ctr"/>
            <a:r>
              <a:rPr lang="fr-CH" sz="1600" dirty="0" smtClean="0">
                <a:solidFill>
                  <a:schemeClr val="bg2">
                    <a:lumMod val="10000"/>
                  </a:schemeClr>
                </a:solidFill>
              </a:rPr>
              <a:t>Organisation </a:t>
            </a:r>
            <a:r>
              <a:rPr lang="fr-CH" sz="1600" dirty="0">
                <a:solidFill>
                  <a:schemeClr val="bg2">
                    <a:lumMod val="10000"/>
                  </a:schemeClr>
                </a:solidFill>
              </a:rPr>
              <a:t>et structure du </a:t>
            </a:r>
            <a:r>
              <a:rPr lang="fr-CH" sz="1600" dirty="0" smtClean="0">
                <a:solidFill>
                  <a:schemeClr val="bg2">
                    <a:lumMod val="10000"/>
                  </a:schemeClr>
                </a:solidFill>
              </a:rPr>
              <a:t>gouvernement</a:t>
            </a:r>
            <a:endParaRPr lang="fr-CH" sz="1600" dirty="0">
              <a:solidFill>
                <a:schemeClr val="bg2">
                  <a:lumMod val="10000"/>
                </a:schemeClr>
              </a:solidFill>
            </a:endParaRPr>
          </a:p>
        </p:txBody>
      </p:sp>
      <p:sp>
        <p:nvSpPr>
          <p:cNvPr id="6" name="Rectangle à coins arrondis 5"/>
          <p:cNvSpPr/>
          <p:nvPr/>
        </p:nvSpPr>
        <p:spPr>
          <a:xfrm>
            <a:off x="2370749" y="2476500"/>
            <a:ext cx="1558004" cy="3238500"/>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fr-FR" sz="1600" dirty="0">
                <a:solidFill>
                  <a:schemeClr val="tx1"/>
                </a:solidFill>
              </a:rPr>
              <a:t>Vue d'ensemble de la santé et de la société </a:t>
            </a:r>
            <a:endParaRPr lang="fr-CH" sz="1600" dirty="0">
              <a:solidFill>
                <a:schemeClr val="tx1"/>
              </a:solidFill>
            </a:endParaRPr>
          </a:p>
          <a:p>
            <a:pPr algn="ctr"/>
            <a:endParaRPr lang="fr-CH" dirty="0"/>
          </a:p>
        </p:txBody>
      </p:sp>
      <p:sp>
        <p:nvSpPr>
          <p:cNvPr id="7" name="Rectangle à coins arrondis 6"/>
          <p:cNvSpPr/>
          <p:nvPr/>
        </p:nvSpPr>
        <p:spPr>
          <a:xfrm>
            <a:off x="4336263" y="3428605"/>
            <a:ext cx="3451376" cy="2332109"/>
          </a:xfrm>
          <a:prstGeom prst="roundRect">
            <a:avLst/>
          </a:prstGeom>
          <a:solidFill>
            <a:schemeClr val="accent2">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b="1" dirty="0">
              <a:solidFill>
                <a:srgbClr val="0070C0"/>
              </a:solidFill>
            </a:endParaRPr>
          </a:p>
        </p:txBody>
      </p:sp>
      <p:sp>
        <p:nvSpPr>
          <p:cNvPr id="24" name="Rectangle à coins arrondis 23"/>
          <p:cNvSpPr/>
          <p:nvPr/>
        </p:nvSpPr>
        <p:spPr>
          <a:xfrm>
            <a:off x="4518466" y="2373036"/>
            <a:ext cx="3177734" cy="842409"/>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Orientation pour l'optique d'équité dans les politiques et interventions</a:t>
            </a:r>
            <a:endParaRPr lang="fr-CH" b="1" dirty="0">
              <a:solidFill>
                <a:schemeClr val="tx1"/>
              </a:solidFill>
            </a:endParaRPr>
          </a:p>
        </p:txBody>
      </p:sp>
      <p:sp>
        <p:nvSpPr>
          <p:cNvPr id="25" name="Double flèche verticale 24"/>
          <p:cNvSpPr/>
          <p:nvPr/>
        </p:nvSpPr>
        <p:spPr>
          <a:xfrm>
            <a:off x="1171479" y="3761440"/>
            <a:ext cx="290392" cy="436868"/>
          </a:xfrm>
          <a:prstGeom prst="up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Flèche droite 27"/>
          <p:cNvSpPr/>
          <p:nvPr/>
        </p:nvSpPr>
        <p:spPr>
          <a:xfrm>
            <a:off x="2998454" y="4781550"/>
            <a:ext cx="287363" cy="533400"/>
          </a:xfrm>
          <a:prstGeom prst="rightArrow">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Double flèche horizontale 32"/>
          <p:cNvSpPr/>
          <p:nvPr/>
        </p:nvSpPr>
        <p:spPr>
          <a:xfrm rot="16200000">
            <a:off x="3275086" y="3827336"/>
            <a:ext cx="381000" cy="249208"/>
          </a:xfrm>
          <a:prstGeom prst="lef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4" name="Double flèche horizontale 33"/>
          <p:cNvSpPr/>
          <p:nvPr/>
        </p:nvSpPr>
        <p:spPr>
          <a:xfrm rot="16200000">
            <a:off x="2684948" y="3822702"/>
            <a:ext cx="381000" cy="249208"/>
          </a:xfrm>
          <a:prstGeom prst="lef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6" name="Ellipse 35"/>
          <p:cNvSpPr/>
          <p:nvPr/>
        </p:nvSpPr>
        <p:spPr>
          <a:xfrm>
            <a:off x="4728108" y="5059592"/>
            <a:ext cx="2637207" cy="54615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tx1"/>
                </a:solidFill>
              </a:rPr>
              <a:t>La capacité et la connaissance des parties prenantes et le comportement des acteurs</a:t>
            </a:r>
            <a:endParaRPr lang="fr-CH" sz="1000" b="1" dirty="0">
              <a:solidFill>
                <a:schemeClr val="tx1"/>
              </a:solidFill>
            </a:endParaRPr>
          </a:p>
        </p:txBody>
      </p:sp>
      <p:cxnSp>
        <p:nvCxnSpPr>
          <p:cNvPr id="29" name="Connecteur droit avec flèche 28"/>
          <p:cNvCxnSpPr/>
          <p:nvPr/>
        </p:nvCxnSpPr>
        <p:spPr>
          <a:xfrm>
            <a:off x="5257800" y="5920740"/>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Ellipse 29"/>
          <p:cNvSpPr/>
          <p:nvPr/>
        </p:nvSpPr>
        <p:spPr>
          <a:xfrm>
            <a:off x="4770932" y="4630229"/>
            <a:ext cx="2772868" cy="371040"/>
          </a:xfrm>
          <a:prstGeom prst="ellipse">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tx1"/>
                </a:solidFill>
              </a:rPr>
              <a:t>Evaluation/Surveillance/Mesure</a:t>
            </a:r>
            <a:endParaRPr lang="fr-CH" sz="1000" b="1" dirty="0">
              <a:solidFill>
                <a:schemeClr val="tx1"/>
              </a:solidFill>
            </a:endParaRPr>
          </a:p>
        </p:txBody>
      </p:sp>
      <p:sp>
        <p:nvSpPr>
          <p:cNvPr id="37" name="Ellipse 36"/>
          <p:cNvSpPr/>
          <p:nvPr/>
        </p:nvSpPr>
        <p:spPr>
          <a:xfrm>
            <a:off x="4770932" y="4208356"/>
            <a:ext cx="2637207" cy="363550"/>
          </a:xfrm>
          <a:prstGeom prst="ellipse">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tx1"/>
                </a:solidFill>
              </a:rPr>
              <a:t>O</a:t>
            </a:r>
            <a:r>
              <a:rPr lang="fr-FR" sz="1000" b="1" dirty="0" smtClean="0">
                <a:solidFill>
                  <a:schemeClr val="tx1"/>
                </a:solidFill>
              </a:rPr>
              <a:t>utils </a:t>
            </a:r>
            <a:r>
              <a:rPr lang="fr-FR" sz="1000" b="1" dirty="0">
                <a:solidFill>
                  <a:schemeClr val="tx1"/>
                </a:solidFill>
              </a:rPr>
              <a:t>de soutien à la prise de décision </a:t>
            </a:r>
            <a:endParaRPr lang="fr-CH" sz="1000" b="1" dirty="0">
              <a:solidFill>
                <a:schemeClr val="tx1"/>
              </a:solidFill>
            </a:endParaRPr>
          </a:p>
        </p:txBody>
      </p:sp>
      <p:sp>
        <p:nvSpPr>
          <p:cNvPr id="38" name="Ellipse 37"/>
          <p:cNvSpPr/>
          <p:nvPr/>
        </p:nvSpPr>
        <p:spPr>
          <a:xfrm>
            <a:off x="4743348" y="3845506"/>
            <a:ext cx="2637207" cy="326918"/>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tx1"/>
                </a:solidFill>
              </a:rPr>
              <a:t>Intégration budgétaire/Mise en commun des ressources</a:t>
            </a:r>
            <a:endParaRPr lang="fr-CH" sz="1000" b="1" dirty="0">
              <a:solidFill>
                <a:schemeClr val="tx1"/>
              </a:solidFill>
            </a:endParaRPr>
          </a:p>
        </p:txBody>
      </p:sp>
      <p:sp>
        <p:nvSpPr>
          <p:cNvPr id="39" name="Ellipse 38"/>
          <p:cNvSpPr/>
          <p:nvPr/>
        </p:nvSpPr>
        <p:spPr>
          <a:xfrm>
            <a:off x="4728108" y="3444981"/>
            <a:ext cx="2815692" cy="360415"/>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tx1"/>
                </a:solidFill>
              </a:rPr>
              <a:t>Structure rejoignant les secteurs gouvernementaux</a:t>
            </a:r>
            <a:endParaRPr lang="fr-CH" sz="1000" b="1" dirty="0">
              <a:solidFill>
                <a:schemeClr val="tx1"/>
              </a:solidFill>
            </a:endParaRPr>
          </a:p>
        </p:txBody>
      </p:sp>
      <p:sp>
        <p:nvSpPr>
          <p:cNvPr id="9" name="Ellipse 8"/>
          <p:cNvSpPr/>
          <p:nvPr/>
        </p:nvSpPr>
        <p:spPr>
          <a:xfrm>
            <a:off x="4358441" y="3591747"/>
            <a:ext cx="540545" cy="1361253"/>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b" anchorCtr="1"/>
          <a:lstStyle/>
          <a:p>
            <a:pPr algn="ctr"/>
            <a:r>
              <a:rPr lang="fr-FR" b="1" dirty="0">
                <a:solidFill>
                  <a:srgbClr val="0070C0"/>
                </a:solidFill>
              </a:rPr>
              <a:t>Mandats</a:t>
            </a:r>
            <a:endParaRPr lang="fr-CH" b="1" dirty="0">
              <a:solidFill>
                <a:srgbClr val="0070C0"/>
              </a:solidFill>
            </a:endParaRPr>
          </a:p>
        </p:txBody>
      </p:sp>
      <p:sp>
        <p:nvSpPr>
          <p:cNvPr id="41" name="Double flèche horizontale 40"/>
          <p:cNvSpPr/>
          <p:nvPr/>
        </p:nvSpPr>
        <p:spPr>
          <a:xfrm>
            <a:off x="3988918" y="4792619"/>
            <a:ext cx="309325" cy="208650"/>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3" name="Double flèche horizontale 42"/>
          <p:cNvSpPr/>
          <p:nvPr/>
        </p:nvSpPr>
        <p:spPr>
          <a:xfrm rot="16200000">
            <a:off x="6469072" y="3260185"/>
            <a:ext cx="160026" cy="92919"/>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5" name="Double flèche horizontale 44"/>
          <p:cNvSpPr/>
          <p:nvPr/>
        </p:nvSpPr>
        <p:spPr>
          <a:xfrm rot="16200000">
            <a:off x="5527159" y="3252802"/>
            <a:ext cx="160026" cy="92919"/>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6" name="Double flèche horizontale 45"/>
          <p:cNvSpPr/>
          <p:nvPr/>
        </p:nvSpPr>
        <p:spPr>
          <a:xfrm rot="16200000">
            <a:off x="5982526" y="3255280"/>
            <a:ext cx="160026" cy="92919"/>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7" name="Double flèche horizontale 46"/>
          <p:cNvSpPr/>
          <p:nvPr/>
        </p:nvSpPr>
        <p:spPr>
          <a:xfrm>
            <a:off x="3977632" y="4063723"/>
            <a:ext cx="309325" cy="208650"/>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8" name="Double flèche horizontale 47"/>
          <p:cNvSpPr/>
          <p:nvPr/>
        </p:nvSpPr>
        <p:spPr>
          <a:xfrm>
            <a:off x="4026938" y="3248475"/>
            <a:ext cx="309325" cy="208650"/>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9" name="Double flèche horizontale 48"/>
          <p:cNvSpPr/>
          <p:nvPr/>
        </p:nvSpPr>
        <p:spPr>
          <a:xfrm>
            <a:off x="4026938" y="2576088"/>
            <a:ext cx="309325" cy="208650"/>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63097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0" y="0"/>
            <a:ext cx="9118600" cy="2609125"/>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400" dirty="0"/>
              <a:t>Quelques enseignements de l'expérience des Amériques sur la </a:t>
            </a:r>
            <a:r>
              <a:rPr lang="fr-FR" sz="4400" dirty="0" err="1" smtClean="0"/>
              <a:t>SdTP</a:t>
            </a:r>
            <a:endParaRPr lang="fr-FR" sz="4400" dirty="0" smtClean="0"/>
          </a:p>
          <a:p>
            <a:pPr algn="ctr"/>
            <a:r>
              <a:rPr lang="fr-FR" sz="2800" dirty="0"/>
              <a:t>1</a:t>
            </a:r>
          </a:p>
        </p:txBody>
      </p:sp>
      <p:graphicFrame>
        <p:nvGraphicFramePr>
          <p:cNvPr id="5" name="Diagram 4"/>
          <p:cNvGraphicFramePr/>
          <p:nvPr>
            <p:extLst>
              <p:ext uri="{D42A27DB-BD31-4B8C-83A1-F6EECF244321}">
                <p14:modId xmlns:p14="http://schemas.microsoft.com/office/powerpoint/2010/main" val="350317005"/>
              </p:ext>
            </p:extLst>
          </p:nvPr>
        </p:nvGraphicFramePr>
        <p:xfrm>
          <a:off x="0" y="2743200"/>
          <a:ext cx="9118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030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p:cNvSpPr/>
          <p:nvPr/>
        </p:nvSpPr>
        <p:spPr>
          <a:xfrm>
            <a:off x="-61911" y="0"/>
            <a:ext cx="9180511" cy="2609125"/>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400" dirty="0"/>
              <a:t>Quelques enseignements de l'expérience des Amériques sur la </a:t>
            </a:r>
            <a:r>
              <a:rPr lang="fr-FR" sz="4400" dirty="0" err="1" smtClean="0"/>
              <a:t>SdTP</a:t>
            </a:r>
            <a:endParaRPr lang="fr-FR" sz="4400" dirty="0" smtClean="0"/>
          </a:p>
          <a:p>
            <a:pPr algn="ctr"/>
            <a:r>
              <a:rPr lang="fr-FR" sz="3200" dirty="0"/>
              <a:t>2</a:t>
            </a:r>
          </a:p>
        </p:txBody>
      </p:sp>
      <p:graphicFrame>
        <p:nvGraphicFramePr>
          <p:cNvPr id="7" name="Diagram 6"/>
          <p:cNvGraphicFramePr/>
          <p:nvPr>
            <p:extLst>
              <p:ext uri="{D42A27DB-BD31-4B8C-83A1-F6EECF244321}">
                <p14:modId xmlns:p14="http://schemas.microsoft.com/office/powerpoint/2010/main" val="3855097141"/>
              </p:ext>
            </p:extLst>
          </p:nvPr>
        </p:nvGraphicFramePr>
        <p:xfrm>
          <a:off x="533400" y="2743200"/>
          <a:ext cx="8001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746924" y="6608068"/>
            <a:ext cx="33843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smtClean="0">
                <a:solidFill>
                  <a:schemeClr val="tx1"/>
                </a:solidFill>
              </a:rPr>
              <a:t>Source</a:t>
            </a:r>
            <a:r>
              <a:rPr lang="es-CL" sz="1000" dirty="0" smtClean="0">
                <a:solidFill>
                  <a:schemeClr val="tx1"/>
                </a:solidFill>
              </a:rPr>
              <a:t> </a:t>
            </a:r>
            <a:r>
              <a:rPr lang="es-CL" sz="1000" i="1" dirty="0" smtClean="0">
                <a:solidFill>
                  <a:schemeClr val="tx1"/>
                </a:solidFill>
              </a:rPr>
              <a:t>: Solar  &amp; </a:t>
            </a:r>
            <a:r>
              <a:rPr lang="es-CL" sz="1000" i="1" dirty="0" err="1" smtClean="0">
                <a:solidFill>
                  <a:schemeClr val="tx1"/>
                </a:solidFill>
              </a:rPr>
              <a:t>Bernales</a:t>
            </a:r>
            <a:r>
              <a:rPr lang="es-CL" sz="1000" i="1" dirty="0" smtClean="0">
                <a:solidFill>
                  <a:schemeClr val="tx1"/>
                </a:solidFill>
              </a:rPr>
              <a:t> 2014 </a:t>
            </a:r>
            <a:endParaRPr lang="en-US" sz="1000" i="1" dirty="0">
              <a:solidFill>
                <a:schemeClr val="tx1"/>
              </a:solidFill>
            </a:endParaRPr>
          </a:p>
        </p:txBody>
      </p:sp>
    </p:spTree>
    <p:extLst>
      <p:ext uri="{BB962C8B-B14F-4D97-AF65-F5344CB8AC3E}">
        <p14:creationId xmlns:p14="http://schemas.microsoft.com/office/powerpoint/2010/main" val="3885231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457200"/>
            <a:ext cx="8229600" cy="715962"/>
          </a:xfrm>
        </p:spPr>
        <p:txBody>
          <a:bodyPr>
            <a:normAutofit fontScale="90000"/>
          </a:bodyPr>
          <a:lstStyle/>
          <a:p>
            <a:r>
              <a:rPr lang="fr-FR" dirty="0" smtClean="0">
                <a:solidFill>
                  <a:schemeClr val="bg1"/>
                </a:solidFill>
              </a:rPr>
              <a:t>Objectifs</a:t>
            </a:r>
            <a:r>
              <a:rPr lang="en-GB" dirty="0" smtClean="0">
                <a:solidFill>
                  <a:schemeClr val="bg1"/>
                </a:solidFill>
              </a:rPr>
              <a:t> </a:t>
            </a:r>
            <a:r>
              <a:rPr lang="fr-FR" dirty="0" smtClean="0">
                <a:solidFill>
                  <a:schemeClr val="bg1"/>
                </a:solidFill>
              </a:rPr>
              <a:t>d’apprentissage</a:t>
            </a:r>
            <a:r>
              <a:rPr lang="en-GB" dirty="0" smtClean="0">
                <a:solidFill>
                  <a:schemeClr val="bg1"/>
                </a:solidFill>
              </a:rPr>
              <a:t> de la session</a:t>
            </a:r>
            <a:r>
              <a:rPr lang="es-ES" b="1" dirty="0" smtClean="0">
                <a:solidFill>
                  <a:srgbClr val="0070C0"/>
                </a:solidFill>
                <a:latin typeface="Berlin Sans FB Demi" panose="020E0802020502020306" pitchFamily="34" charset="0"/>
              </a:rPr>
              <a:t> </a:t>
            </a:r>
            <a:endParaRPr lang="es-ES" b="1" dirty="0">
              <a:solidFill>
                <a:srgbClr val="0070C0"/>
              </a:solidFill>
              <a:latin typeface="Berlin Sans FB Demi" panose="020E0802020502020306" pitchFamily="34" charset="0"/>
            </a:endParaRPr>
          </a:p>
        </p:txBody>
      </p:sp>
      <p:sp>
        <p:nvSpPr>
          <p:cNvPr id="4" name="Oval 3"/>
          <p:cNvSpPr/>
          <p:nvPr/>
        </p:nvSpPr>
        <p:spPr>
          <a:xfrm>
            <a:off x="1066800" y="2362200"/>
            <a:ext cx="3450433" cy="3276600"/>
          </a:xfrm>
          <a:prstGeom prst="ellipse">
            <a:avLst/>
          </a:prstGeom>
          <a:solidFill>
            <a:srgbClr val="0099CC"/>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1. </a:t>
            </a:r>
            <a:r>
              <a:rPr lang="fr-FR" sz="2400" dirty="0"/>
              <a:t>Discuter des exemples de mise en œuvre de la </a:t>
            </a:r>
            <a:r>
              <a:rPr lang="fr-FR" sz="2400" dirty="0" err="1"/>
              <a:t>SdTP</a:t>
            </a:r>
            <a:r>
              <a:rPr lang="fr-FR" sz="2400" dirty="0"/>
              <a:t> au niveaux local, régional et/ou </a:t>
            </a:r>
            <a:r>
              <a:rPr lang="fr-FR" sz="2400" dirty="0" smtClean="0"/>
              <a:t>mondial</a:t>
            </a:r>
            <a:endParaRPr lang="fr-CH" sz="2400" dirty="0"/>
          </a:p>
        </p:txBody>
      </p:sp>
      <p:sp>
        <p:nvSpPr>
          <p:cNvPr id="6" name="Oval 5"/>
          <p:cNvSpPr/>
          <p:nvPr/>
        </p:nvSpPr>
        <p:spPr>
          <a:xfrm>
            <a:off x="4572000" y="2362200"/>
            <a:ext cx="3505200" cy="3276600"/>
          </a:xfrm>
          <a:prstGeom prst="ellipse">
            <a:avLst/>
          </a:prstGeom>
          <a:solidFill>
            <a:srgbClr val="0099CC"/>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2. </a:t>
            </a:r>
            <a:r>
              <a:rPr lang="fr-FR" sz="2400" dirty="0"/>
              <a:t>Identifier certains des défis de la mise en </a:t>
            </a:r>
            <a:r>
              <a:rPr lang="fr-FR" sz="2400" dirty="0" smtClean="0"/>
              <a:t>œuvre</a:t>
            </a:r>
            <a:endParaRPr lang="fr-CH" sz="2400" dirty="0"/>
          </a:p>
        </p:txBody>
      </p:sp>
    </p:spTree>
    <p:extLst>
      <p:ext uri="{BB962C8B-B14F-4D97-AF65-F5344CB8AC3E}">
        <p14:creationId xmlns:p14="http://schemas.microsoft.com/office/powerpoint/2010/main" val="164271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42861" y="0"/>
            <a:ext cx="9180511" cy="2075725"/>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t>Toutefois, ce n’est pas juste une question de coordination des services pour atteindre les personnes ou pour fournir des services de santé en dehors des espaces traditionnels qui fait vraiment la différence</a:t>
            </a:r>
            <a:endParaRPr lang="fr-CH" sz="2400" dirty="0"/>
          </a:p>
        </p:txBody>
      </p:sp>
      <p:sp>
        <p:nvSpPr>
          <p:cNvPr id="6" name="Rectangle 5"/>
          <p:cNvSpPr/>
          <p:nvPr/>
        </p:nvSpPr>
        <p:spPr>
          <a:xfrm>
            <a:off x="5746924" y="6608068"/>
            <a:ext cx="33843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smtClean="0">
                <a:solidFill>
                  <a:schemeClr val="tx1"/>
                </a:solidFill>
              </a:rPr>
              <a:t>Source</a:t>
            </a:r>
            <a:r>
              <a:rPr lang="es-CL" sz="1000" dirty="0" smtClean="0">
                <a:solidFill>
                  <a:schemeClr val="tx1"/>
                </a:solidFill>
              </a:rPr>
              <a:t> </a:t>
            </a:r>
            <a:r>
              <a:rPr lang="es-CL" sz="1000" i="1" dirty="0" smtClean="0">
                <a:solidFill>
                  <a:schemeClr val="tx1"/>
                </a:solidFill>
              </a:rPr>
              <a:t>: Solar  &amp; </a:t>
            </a:r>
            <a:r>
              <a:rPr lang="es-CL" sz="1000" i="1" dirty="0" err="1" smtClean="0">
                <a:solidFill>
                  <a:schemeClr val="tx1"/>
                </a:solidFill>
              </a:rPr>
              <a:t>Bernales</a:t>
            </a:r>
            <a:r>
              <a:rPr lang="es-CL" sz="1000" i="1" dirty="0" smtClean="0">
                <a:solidFill>
                  <a:schemeClr val="tx1"/>
                </a:solidFill>
              </a:rPr>
              <a:t> 2014 </a:t>
            </a:r>
            <a:endParaRPr lang="en-US" sz="1000" i="1" dirty="0">
              <a:solidFill>
                <a:schemeClr val="tx1"/>
              </a:solidFill>
            </a:endParaRPr>
          </a:p>
        </p:txBody>
      </p:sp>
      <p:pic>
        <p:nvPicPr>
          <p:cNvPr id="2" name="Image 1"/>
          <p:cNvPicPr>
            <a:picLocks noChangeAspect="1"/>
          </p:cNvPicPr>
          <p:nvPr/>
        </p:nvPicPr>
        <p:blipFill>
          <a:blip r:embed="rId3"/>
          <a:stretch>
            <a:fillRect/>
          </a:stretch>
        </p:blipFill>
        <p:spPr>
          <a:xfrm>
            <a:off x="0" y="1905000"/>
            <a:ext cx="9131300" cy="4699258"/>
          </a:xfrm>
          <a:prstGeom prst="rect">
            <a:avLst/>
          </a:prstGeom>
        </p:spPr>
      </p:pic>
    </p:spTree>
    <p:extLst>
      <p:ext uri="{BB962C8B-B14F-4D97-AF65-F5344CB8AC3E}">
        <p14:creationId xmlns:p14="http://schemas.microsoft.com/office/powerpoint/2010/main" val="2242982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539682" y="1192665"/>
            <a:ext cx="8229600" cy="5184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es-CL" sz="1800" dirty="0"/>
          </a:p>
        </p:txBody>
      </p:sp>
      <p:sp>
        <p:nvSpPr>
          <p:cNvPr id="7" name="Rectangle 6"/>
          <p:cNvSpPr/>
          <p:nvPr/>
        </p:nvSpPr>
        <p:spPr>
          <a:xfrm>
            <a:off x="2484097" y="537865"/>
            <a:ext cx="3851311" cy="707886"/>
          </a:xfrm>
          <a:prstGeom prst="rect">
            <a:avLst/>
          </a:prstGeom>
        </p:spPr>
        <p:txBody>
          <a:bodyPr wrap="none">
            <a:spAutoFit/>
          </a:bodyPr>
          <a:lstStyle/>
          <a:p>
            <a:r>
              <a:rPr lang="fr-FR" sz="4000" dirty="0" smtClean="0">
                <a:solidFill>
                  <a:schemeClr val="bg1"/>
                </a:solidFill>
              </a:rPr>
              <a:t>Facteurs</a:t>
            </a:r>
            <a:r>
              <a:rPr lang="es-CL" sz="4000" dirty="0" smtClean="0">
                <a:solidFill>
                  <a:schemeClr val="bg1"/>
                </a:solidFill>
              </a:rPr>
              <a:t> </a:t>
            </a:r>
            <a:r>
              <a:rPr lang="fr-FR" sz="4000" dirty="0" smtClean="0">
                <a:solidFill>
                  <a:schemeClr val="bg1"/>
                </a:solidFill>
              </a:rPr>
              <a:t>facilitant</a:t>
            </a:r>
            <a:endParaRPr lang="fr-FR" sz="4000" dirty="0">
              <a:solidFill>
                <a:schemeClr val="bg1"/>
              </a:solidFill>
            </a:endParaRPr>
          </a:p>
        </p:txBody>
      </p:sp>
      <p:sp>
        <p:nvSpPr>
          <p:cNvPr id="10" name="Rectangle 9"/>
          <p:cNvSpPr/>
          <p:nvPr/>
        </p:nvSpPr>
        <p:spPr>
          <a:xfrm>
            <a:off x="6629400" y="6608068"/>
            <a:ext cx="33843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smtClean="0">
                <a:solidFill>
                  <a:schemeClr val="tx1"/>
                </a:solidFill>
              </a:rPr>
              <a:t>Source</a:t>
            </a:r>
            <a:r>
              <a:rPr lang="es-CL" sz="1000" dirty="0" smtClean="0">
                <a:solidFill>
                  <a:schemeClr val="tx1"/>
                </a:solidFill>
              </a:rPr>
              <a:t> </a:t>
            </a:r>
            <a:r>
              <a:rPr lang="es-CL" sz="1000" i="1" dirty="0" smtClean="0">
                <a:solidFill>
                  <a:schemeClr val="tx1"/>
                </a:solidFill>
              </a:rPr>
              <a:t>: Solar  &amp; </a:t>
            </a:r>
            <a:r>
              <a:rPr lang="es-CL" sz="1000" i="1" dirty="0" err="1" smtClean="0">
                <a:solidFill>
                  <a:schemeClr val="tx1"/>
                </a:solidFill>
              </a:rPr>
              <a:t>Bernales</a:t>
            </a:r>
            <a:r>
              <a:rPr lang="es-CL" sz="1000" i="1" dirty="0" smtClean="0">
                <a:solidFill>
                  <a:schemeClr val="tx1"/>
                </a:solidFill>
              </a:rPr>
              <a:t> 2014 </a:t>
            </a:r>
            <a:endParaRPr lang="en-US" sz="1000" i="1" dirty="0">
              <a:solidFill>
                <a:schemeClr val="tx1"/>
              </a:solidFill>
            </a:endParaRPr>
          </a:p>
        </p:txBody>
      </p:sp>
      <p:graphicFrame>
        <p:nvGraphicFramePr>
          <p:cNvPr id="11" name="Diagram 10"/>
          <p:cNvGraphicFramePr/>
          <p:nvPr>
            <p:extLst>
              <p:ext uri="{D42A27DB-BD31-4B8C-83A1-F6EECF244321}">
                <p14:modId xmlns:p14="http://schemas.microsoft.com/office/powerpoint/2010/main" val="2756683014"/>
              </p:ext>
            </p:extLst>
          </p:nvPr>
        </p:nvGraphicFramePr>
        <p:xfrm>
          <a:off x="228600" y="1623760"/>
          <a:ext cx="8839200" cy="4700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6862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79743" y="179070"/>
            <a:ext cx="8291512" cy="1263650"/>
          </a:xfrm>
        </p:spPr>
        <p:txBody>
          <a:bodyPr>
            <a:noAutofit/>
          </a:bodyPr>
          <a:lstStyle/>
          <a:p>
            <a:r>
              <a:rPr lang="fr-FR" altLang="en-US" sz="4000" dirty="0" smtClean="0">
                <a:solidFill>
                  <a:schemeClr val="bg1"/>
                </a:solidFill>
                <a:latin typeface="+mn-lt"/>
              </a:rPr>
              <a:t>L’AIS/</a:t>
            </a:r>
            <a:r>
              <a:rPr lang="fr-FR" altLang="en-US" sz="4000" dirty="0" err="1" smtClean="0">
                <a:solidFill>
                  <a:schemeClr val="bg1"/>
                </a:solidFill>
                <a:latin typeface="+mn-lt"/>
              </a:rPr>
              <a:t>SdTP</a:t>
            </a:r>
            <a:r>
              <a:rPr lang="fr-FR" altLang="en-US" sz="4000" dirty="0" smtClean="0">
                <a:solidFill>
                  <a:schemeClr val="bg1"/>
                </a:solidFill>
                <a:latin typeface="+mn-lt"/>
              </a:rPr>
              <a:t> est une intervention  COMPLEXE</a:t>
            </a:r>
          </a:p>
        </p:txBody>
      </p:sp>
      <p:sp>
        <p:nvSpPr>
          <p:cNvPr id="6" name="Down Arrow 5"/>
          <p:cNvSpPr/>
          <p:nvPr/>
        </p:nvSpPr>
        <p:spPr>
          <a:xfrm>
            <a:off x="1631156" y="1968500"/>
            <a:ext cx="1442243" cy="622300"/>
          </a:xfrm>
          <a:prstGeom prst="down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graphicFrame>
        <p:nvGraphicFramePr>
          <p:cNvPr id="3" name="Diagram 2"/>
          <p:cNvGraphicFramePr/>
          <p:nvPr>
            <p:extLst>
              <p:ext uri="{D42A27DB-BD31-4B8C-83A1-F6EECF244321}">
                <p14:modId xmlns:p14="http://schemas.microsoft.com/office/powerpoint/2010/main" val="2347135746"/>
              </p:ext>
            </p:extLst>
          </p:nvPr>
        </p:nvGraphicFramePr>
        <p:xfrm>
          <a:off x="1453357" y="1843881"/>
          <a:ext cx="7157244" cy="4404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5270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61912" y="685800"/>
            <a:ext cx="9180511" cy="3675925"/>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400" b="1" dirty="0" smtClean="0">
                <a:solidFill>
                  <a:schemeClr val="bg1"/>
                </a:solidFill>
              </a:rPr>
              <a:t>Quelques enseignements de l’expérience de l’Afrique SS en matière de </a:t>
            </a:r>
            <a:r>
              <a:rPr lang="fr-FR" sz="4400" b="1" dirty="0" err="1" smtClean="0">
                <a:solidFill>
                  <a:schemeClr val="bg1"/>
                </a:solidFill>
              </a:rPr>
              <a:t>SdTP</a:t>
            </a:r>
            <a:endParaRPr lang="fr-FR" sz="4400" b="1" dirty="0">
              <a:solidFill>
                <a:schemeClr val="bg1"/>
              </a:solidFill>
            </a:endParaRPr>
          </a:p>
        </p:txBody>
      </p:sp>
    </p:spTree>
    <p:extLst>
      <p:ext uri="{BB962C8B-B14F-4D97-AF65-F5344CB8AC3E}">
        <p14:creationId xmlns:p14="http://schemas.microsoft.com/office/powerpoint/2010/main" val="1427859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solidFill>
                  <a:schemeClr val="bg1"/>
                </a:solidFill>
                <a:latin typeface="+mn-lt"/>
              </a:rPr>
              <a:t>Faits </a:t>
            </a:r>
            <a:r>
              <a:rPr lang="fr-FR" dirty="0">
                <a:solidFill>
                  <a:schemeClr val="bg1"/>
                </a:solidFill>
                <a:latin typeface="+mn-lt"/>
              </a:rPr>
              <a:t>marquants de </a:t>
            </a:r>
            <a:r>
              <a:rPr lang="fr-FR" dirty="0" smtClean="0">
                <a:solidFill>
                  <a:schemeClr val="bg1"/>
                </a:solidFill>
                <a:latin typeface="+mn-lt"/>
              </a:rPr>
              <a:t>la revue </a:t>
            </a:r>
            <a:r>
              <a:rPr lang="fr-FR" dirty="0">
                <a:solidFill>
                  <a:schemeClr val="bg1"/>
                </a:solidFill>
                <a:latin typeface="+mn-lt"/>
              </a:rPr>
              <a:t>de la </a:t>
            </a:r>
            <a:r>
              <a:rPr lang="fr-FR" dirty="0" smtClean="0">
                <a:solidFill>
                  <a:schemeClr val="bg1"/>
                </a:solidFill>
                <a:latin typeface="+mn-lt"/>
              </a:rPr>
              <a:t>littérature :</a:t>
            </a:r>
            <a:endParaRPr lang="en-GB" dirty="0">
              <a:solidFill>
                <a:schemeClr val="bg1"/>
              </a:solidFill>
              <a:latin typeface="+mn-lt"/>
            </a:endParaRPr>
          </a:p>
        </p:txBody>
      </p:sp>
      <p:graphicFrame>
        <p:nvGraphicFramePr>
          <p:cNvPr id="5" name="Diagram 4"/>
          <p:cNvGraphicFramePr/>
          <p:nvPr>
            <p:extLst>
              <p:ext uri="{D42A27DB-BD31-4B8C-83A1-F6EECF244321}">
                <p14:modId xmlns:p14="http://schemas.microsoft.com/office/powerpoint/2010/main" val="889246653"/>
              </p:ext>
            </p:extLst>
          </p:nvPr>
        </p:nvGraphicFramePr>
        <p:xfrm>
          <a:off x="1066800" y="1676400"/>
          <a:ext cx="71628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9596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chemeClr val="bg1"/>
                </a:solidFill>
              </a:rPr>
              <a:t>Faits marquants de la revue de la </a:t>
            </a:r>
            <a:r>
              <a:rPr lang="fr-FR" dirty="0" smtClean="0">
                <a:solidFill>
                  <a:schemeClr val="bg1"/>
                </a:solidFill>
              </a:rPr>
              <a:t>littérature :</a:t>
            </a:r>
            <a:endParaRPr lang="en-GB" dirty="0">
              <a:solidFill>
                <a:schemeClr val="bg1"/>
              </a:solidFill>
            </a:endParaRPr>
          </a:p>
        </p:txBody>
      </p:sp>
      <p:graphicFrame>
        <p:nvGraphicFramePr>
          <p:cNvPr id="5" name="Diagram 4"/>
          <p:cNvGraphicFramePr/>
          <p:nvPr>
            <p:extLst>
              <p:ext uri="{D42A27DB-BD31-4B8C-83A1-F6EECF244321}">
                <p14:modId xmlns:p14="http://schemas.microsoft.com/office/powerpoint/2010/main" val="1961889498"/>
              </p:ext>
            </p:extLst>
          </p:nvPr>
        </p:nvGraphicFramePr>
        <p:xfrm>
          <a:off x="533400" y="1828800"/>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4016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solidFill>
                  <a:schemeClr val="bg1"/>
                </a:solidFill>
                <a:latin typeface="+mn-lt"/>
              </a:rPr>
              <a:t>Principales</a:t>
            </a:r>
            <a:r>
              <a:rPr lang="en-GB" dirty="0" smtClean="0">
                <a:solidFill>
                  <a:schemeClr val="bg1"/>
                </a:solidFill>
                <a:latin typeface="+mn-lt"/>
              </a:rPr>
              <a:t> </a:t>
            </a:r>
            <a:r>
              <a:rPr lang="fr-FR" dirty="0" smtClean="0">
                <a:solidFill>
                  <a:schemeClr val="bg1"/>
                </a:solidFill>
                <a:latin typeface="+mn-lt"/>
              </a:rPr>
              <a:t>recommandations</a:t>
            </a:r>
            <a:endParaRPr lang="fr-FR" dirty="0">
              <a:solidFill>
                <a:schemeClr val="bg1"/>
              </a:solidFill>
              <a:latin typeface="+mn-lt"/>
            </a:endParaRPr>
          </a:p>
        </p:txBody>
      </p:sp>
      <p:graphicFrame>
        <p:nvGraphicFramePr>
          <p:cNvPr id="5" name="Diagram 4"/>
          <p:cNvGraphicFramePr/>
          <p:nvPr>
            <p:extLst>
              <p:ext uri="{D42A27DB-BD31-4B8C-83A1-F6EECF244321}">
                <p14:modId xmlns:p14="http://schemas.microsoft.com/office/powerpoint/2010/main" val="2416196808"/>
              </p:ext>
            </p:extLst>
          </p:nvPr>
        </p:nvGraphicFramePr>
        <p:xfrm>
          <a:off x="228600" y="1676400"/>
          <a:ext cx="8991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4204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4" name="Footer Placeholder 3"/>
          <p:cNvSpPr>
            <a:spLocks noGrp="1"/>
          </p:cNvSpPr>
          <p:nvPr>
            <p:ph type="ftr" sz="quarter" idx="11"/>
          </p:nvPr>
        </p:nvSpPr>
        <p:spPr/>
        <p:txBody>
          <a:bodyPr/>
          <a:lstStyle/>
          <a:p>
            <a:r>
              <a:rPr lang="en-US" smtClean="0"/>
              <a:t>Orielle Solar</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8800"/>
            <a:ext cx="7320523" cy="4191000"/>
          </a:xfrm>
          <a:prstGeom prst="rect">
            <a:avLst/>
          </a:prstGeom>
        </p:spPr>
      </p:pic>
    </p:spTree>
    <p:extLst>
      <p:ext uri="{BB962C8B-B14F-4D97-AF65-F5344CB8AC3E}">
        <p14:creationId xmlns:p14="http://schemas.microsoft.com/office/powerpoint/2010/main" val="1433353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Philharmonic Orchestra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57400"/>
            <a:ext cx="5524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411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220" y="1417638"/>
            <a:ext cx="7960580" cy="5568209"/>
          </a:xfrm>
        </p:spPr>
      </p:pic>
      <p:sp>
        <p:nvSpPr>
          <p:cNvPr id="4" name="Footer Placeholder 3"/>
          <p:cNvSpPr>
            <a:spLocks noGrp="1"/>
          </p:cNvSpPr>
          <p:nvPr>
            <p:ph type="ftr" sz="quarter" idx="11"/>
          </p:nvPr>
        </p:nvSpPr>
        <p:spPr/>
        <p:txBody>
          <a:bodyPr/>
          <a:lstStyle/>
          <a:p>
            <a:r>
              <a:rPr lang="en-US" smtClean="0"/>
              <a:t>Orielle Solar</a:t>
            </a:r>
            <a:endParaRPr lang="en-US"/>
          </a:p>
        </p:txBody>
      </p:sp>
    </p:spTree>
    <p:extLst>
      <p:ext uri="{BB962C8B-B14F-4D97-AF65-F5344CB8AC3E}">
        <p14:creationId xmlns:p14="http://schemas.microsoft.com/office/powerpoint/2010/main" val="83736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81000"/>
            <a:ext cx="8229600" cy="715962"/>
          </a:xfrm>
        </p:spPr>
        <p:txBody>
          <a:bodyPr>
            <a:normAutofit fontScale="90000"/>
          </a:bodyPr>
          <a:lstStyle/>
          <a:p>
            <a:r>
              <a:rPr lang="es-ES" b="1" dirty="0" smtClean="0">
                <a:solidFill>
                  <a:schemeClr val="bg1"/>
                </a:solidFill>
                <a:latin typeface="+mn-lt"/>
              </a:rPr>
              <a:t>Plan</a:t>
            </a:r>
            <a:endParaRPr lang="es-ES" b="1" dirty="0">
              <a:solidFill>
                <a:srgbClr val="0070C0"/>
              </a:solidFill>
              <a:latin typeface="Berlin Sans FB Demi" panose="020E0802020502020306" pitchFamily="34" charset="0"/>
            </a:endParaRPr>
          </a:p>
        </p:txBody>
      </p:sp>
      <p:graphicFrame>
        <p:nvGraphicFramePr>
          <p:cNvPr id="5" name="Diagram 4"/>
          <p:cNvGraphicFramePr/>
          <p:nvPr>
            <p:extLst>
              <p:ext uri="{D42A27DB-BD31-4B8C-83A1-F6EECF244321}">
                <p14:modId xmlns:p14="http://schemas.microsoft.com/office/powerpoint/2010/main" val="918012064"/>
              </p:ext>
            </p:extLst>
          </p:nvPr>
        </p:nvGraphicFramePr>
        <p:xfrm>
          <a:off x="1066800" y="1676400"/>
          <a:ext cx="7162800" cy="45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55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Orielle Solar</a:t>
            </a:r>
            <a:endParaRPr lang="en-US"/>
          </a:p>
        </p:txBody>
      </p:sp>
      <p:pic>
        <p:nvPicPr>
          <p:cNvPr id="2050" name="Picture 2" desc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76400"/>
            <a:ext cx="8382000" cy="4508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371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a:solidFill>
                  <a:schemeClr val="bg1"/>
                </a:solidFill>
              </a:rPr>
              <a:t>Mise en pratique des </a:t>
            </a:r>
            <a:r>
              <a:rPr lang="fr-FR" sz="3200" dirty="0" smtClean="0">
                <a:solidFill>
                  <a:schemeClr val="bg1"/>
                </a:solidFill>
              </a:rPr>
              <a:t>données factuelles </a:t>
            </a:r>
            <a:r>
              <a:rPr lang="fr-FR" sz="3200" dirty="0">
                <a:solidFill>
                  <a:schemeClr val="bg1"/>
                </a:solidFill>
              </a:rPr>
              <a:t>de </a:t>
            </a:r>
            <a:r>
              <a:rPr lang="fr-FR" sz="3200" dirty="0" smtClean="0">
                <a:solidFill>
                  <a:schemeClr val="bg1"/>
                </a:solidFill>
              </a:rPr>
              <a:t>la recherche</a:t>
            </a:r>
            <a:endParaRPr lang="en-ZA" sz="3200" dirty="0">
              <a:solidFill>
                <a:schemeClr val="bg1"/>
              </a:solidFill>
            </a:endParaRPr>
          </a:p>
        </p:txBody>
      </p:sp>
      <p:sp>
        <p:nvSpPr>
          <p:cNvPr id="6"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pSp>
        <p:nvGrpSpPr>
          <p:cNvPr id="7" name="Lienzo 118"/>
          <p:cNvGrpSpPr/>
          <p:nvPr/>
        </p:nvGrpSpPr>
        <p:grpSpPr>
          <a:xfrm>
            <a:off x="304800" y="1692276"/>
            <a:ext cx="8077200" cy="4479923"/>
            <a:chOff x="0" y="0"/>
            <a:chExt cx="4929505" cy="3134833"/>
          </a:xfrm>
        </p:grpSpPr>
        <p:sp>
          <p:nvSpPr>
            <p:cNvPr id="8" name="Rectangle 7"/>
            <p:cNvSpPr/>
            <p:nvPr/>
          </p:nvSpPr>
          <p:spPr>
            <a:xfrm>
              <a:off x="0" y="0"/>
              <a:ext cx="4929505" cy="3132455"/>
            </a:xfrm>
            <a:prstGeom prst="rect">
              <a:avLst/>
            </a:prstGeom>
            <a:noFill/>
            <a:ln w="12700">
              <a:noFill/>
            </a:ln>
          </p:spPr>
        </p:sp>
        <p:sp>
          <p:nvSpPr>
            <p:cNvPr id="9" name="Oval 8"/>
            <p:cNvSpPr>
              <a:spLocks noChangeArrowheads="1"/>
            </p:cNvSpPr>
            <p:nvPr/>
          </p:nvSpPr>
          <p:spPr bwMode="auto">
            <a:xfrm>
              <a:off x="0" y="567652"/>
              <a:ext cx="2055860" cy="256718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0" name="Oval 9"/>
            <p:cNvSpPr>
              <a:spLocks noChangeArrowheads="1"/>
            </p:cNvSpPr>
            <p:nvPr/>
          </p:nvSpPr>
          <p:spPr bwMode="auto">
            <a:xfrm>
              <a:off x="2769677" y="468345"/>
              <a:ext cx="2124443" cy="256718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ZA"/>
            </a:p>
          </p:txBody>
        </p:sp>
        <p:sp>
          <p:nvSpPr>
            <p:cNvPr id="11" name="Text Box 122"/>
            <p:cNvSpPr txBox="1">
              <a:spLocks noChangeArrowheads="1"/>
            </p:cNvSpPr>
            <p:nvPr/>
          </p:nvSpPr>
          <p:spPr bwMode="auto">
            <a:xfrm>
              <a:off x="167869" y="1038964"/>
              <a:ext cx="1710038" cy="461423"/>
            </a:xfrm>
            <a:prstGeom prst="rect">
              <a:avLst/>
            </a:prstGeom>
            <a:solidFill>
              <a:srgbClr val="FFFFFF"/>
            </a:solidFill>
            <a:ln w="9525">
              <a:solidFill>
                <a:srgbClr val="FFFFFF"/>
              </a:solidFill>
              <a:miter lim="800000"/>
              <a:headEnd/>
              <a:tailEnd/>
            </a:ln>
          </p:spPr>
          <p:txBody>
            <a:bodyPr rot="0" vert="horz" wrap="square" lIns="0" tIns="39319" rIns="0" bIns="39319" anchor="t" anchorCtr="0" upright="1">
              <a:noAutofit/>
            </a:bodyPr>
            <a:lstStyle/>
            <a:p>
              <a:pPr algn="ctr">
                <a:lnSpc>
                  <a:spcPct val="150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Decision-making domain</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(Management)</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05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05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11"/>
            <p:cNvSpPr>
              <a:spLocks noChangeArrowheads="1"/>
            </p:cNvSpPr>
            <p:nvPr/>
          </p:nvSpPr>
          <p:spPr bwMode="auto">
            <a:xfrm>
              <a:off x="1090752" y="1357174"/>
              <a:ext cx="3654130" cy="1321722"/>
            </a:xfrm>
            <a:prstGeom prst="ellipse">
              <a:avLst/>
            </a:prstGeom>
            <a:solidFill>
              <a:srgbClr val="FFFFFF"/>
            </a:solidFill>
            <a:ln w="9525">
              <a:solidFill>
                <a:srgbClr val="000000"/>
              </a:solidFill>
              <a:prstDash val="dash"/>
              <a:round/>
              <a:headEnd/>
              <a:tailEnd/>
            </a:ln>
          </p:spPr>
          <p:txBody>
            <a:bodyPr rot="0" vert="horz" wrap="square" lIns="91440" tIns="45720" rIns="91440" bIns="45720" anchor="t" anchorCtr="0" upright="1">
              <a:noAutofit/>
            </a:bodyPr>
            <a:lstStyle/>
            <a:p>
              <a:endParaRPr lang="en-ZA"/>
            </a:p>
          </p:txBody>
        </p:sp>
        <p:sp>
          <p:nvSpPr>
            <p:cNvPr id="13" name="Text Box 124"/>
            <p:cNvSpPr txBox="1">
              <a:spLocks noChangeArrowheads="1"/>
            </p:cNvSpPr>
            <p:nvPr/>
          </p:nvSpPr>
          <p:spPr bwMode="auto">
            <a:xfrm>
              <a:off x="3138931" y="812355"/>
              <a:ext cx="1336556" cy="446061"/>
            </a:xfrm>
            <a:prstGeom prst="rect">
              <a:avLst/>
            </a:prstGeom>
            <a:solidFill>
              <a:srgbClr val="FFFFFF"/>
            </a:solidFill>
            <a:ln w="9525">
              <a:solidFill>
                <a:srgbClr val="FFFFFF"/>
              </a:solidFill>
              <a:miter lim="800000"/>
              <a:headEnd/>
              <a:tailEnd/>
            </a:ln>
          </p:spPr>
          <p:txBody>
            <a:bodyPr rot="0" vert="horz" wrap="square" lIns="0" tIns="39319" rIns="0" bIns="39319" anchor="t" anchorCtr="0" upright="1">
              <a:noAutofit/>
            </a:bodyPr>
            <a:lstStyle/>
            <a:p>
              <a:pPr algn="ctr">
                <a:lnSpc>
                  <a:spcPct val="150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Research Domain (health services/ clinical)</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13"/>
            <p:cNvSpPr>
              <a:spLocks noChangeArrowheads="1"/>
            </p:cNvSpPr>
            <p:nvPr/>
          </p:nvSpPr>
          <p:spPr bwMode="auto">
            <a:xfrm>
              <a:off x="3856040" y="1752210"/>
              <a:ext cx="691322" cy="493794"/>
            </a:xfrm>
            <a:prstGeom prst="rect">
              <a:avLst/>
            </a:prstGeom>
            <a:solidFill>
              <a:srgbClr val="FFFFFF"/>
            </a:solidFill>
            <a:ln w="9525">
              <a:solidFill>
                <a:srgbClr val="000000"/>
              </a:solidFill>
              <a:miter lim="800000"/>
              <a:headEnd/>
              <a:tailEnd/>
            </a:ln>
          </p:spPr>
          <p:txBody>
            <a:bodyPr rot="0" vert="horz" wrap="square" lIns="78638" tIns="39319" rIns="78638" bIns="39319" anchor="ctr" anchorCtr="0" upright="1">
              <a:noAutofit/>
            </a:bodyPr>
            <a:lstStyle/>
            <a:p>
              <a:pPr algn="ctr">
                <a:lnSpc>
                  <a:spcPct val="150000"/>
                </a:lnSpc>
                <a:spcAft>
                  <a:spcPts val="0"/>
                </a:spcAft>
              </a:pPr>
              <a:r>
                <a:rPr lang="en-US" sz="1050">
                  <a:effectLst/>
                  <a:latin typeface="Arial" panose="020B0604020202020204" pitchFamily="34" charset="0"/>
                  <a:ea typeface="Calibri" panose="020F0502020204030204" pitchFamily="34" charset="0"/>
                  <a:cs typeface="Times New Roman" panose="02020603050405020304" pitchFamily="18" charset="0"/>
                </a:rPr>
                <a:t>Service</a:t>
              </a:r>
              <a:endParaRPr lang="en-ZA"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Text Box 126"/>
            <p:cNvSpPr txBox="1">
              <a:spLocks noChangeArrowheads="1"/>
            </p:cNvSpPr>
            <p:nvPr/>
          </p:nvSpPr>
          <p:spPr bwMode="auto">
            <a:xfrm>
              <a:off x="2663687" y="1751810"/>
              <a:ext cx="826721" cy="493794"/>
            </a:xfrm>
            <a:prstGeom prst="rect">
              <a:avLst/>
            </a:prstGeom>
            <a:solidFill>
              <a:srgbClr val="FFFFFF"/>
            </a:solidFill>
            <a:ln w="9525">
              <a:solidFill>
                <a:srgbClr val="0070C0"/>
              </a:solidFill>
              <a:miter lim="800000"/>
              <a:headEnd/>
              <a:tailEnd/>
            </a:ln>
          </p:spPr>
          <p:txBody>
            <a:bodyPr rot="0" vert="horz" wrap="square" lIns="78638" tIns="39319" rIns="78638" bIns="39319" anchor="ctr" anchorCtr="0" upright="1">
              <a:noAutofit/>
            </a:bodyPr>
            <a:lstStyle/>
            <a:p>
              <a:pPr algn="ctr">
                <a:lnSpc>
                  <a:spcPct val="150000"/>
                </a:lnSpc>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Community</a:t>
              </a:r>
              <a:r>
                <a:rPr lang="en-ZA" sz="1050">
                  <a:effectLst/>
                  <a:latin typeface="Arial" panose="020B0604020202020204" pitchFamily="34" charset="0"/>
                  <a:ea typeface="Calibri" panose="020F0502020204030204" pitchFamily="34" charset="0"/>
                  <a:cs typeface="Times New Roman" panose="02020603050405020304" pitchFamily="18" charset="0"/>
                </a:rPr>
                <a:t> Lab</a:t>
              </a:r>
              <a:endParaRPr lang="en-ZA"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AutoShape 127"/>
            <p:cNvSpPr>
              <a:spLocks noChangeArrowheads="1"/>
            </p:cNvSpPr>
            <p:nvPr/>
          </p:nvSpPr>
          <p:spPr bwMode="auto">
            <a:xfrm>
              <a:off x="991992" y="1949728"/>
              <a:ext cx="493801" cy="98759"/>
            </a:xfrm>
            <a:prstGeom prst="leftRight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ZA"/>
            </a:p>
          </p:txBody>
        </p:sp>
        <p:sp>
          <p:nvSpPr>
            <p:cNvPr id="17" name="AutoShape 128"/>
            <p:cNvSpPr>
              <a:spLocks noChangeArrowheads="1"/>
            </p:cNvSpPr>
            <p:nvPr/>
          </p:nvSpPr>
          <p:spPr bwMode="auto">
            <a:xfrm>
              <a:off x="2275876" y="1949728"/>
              <a:ext cx="493801" cy="98759"/>
            </a:xfrm>
            <a:prstGeom prst="leftRight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ZA"/>
            </a:p>
          </p:txBody>
        </p:sp>
        <p:sp>
          <p:nvSpPr>
            <p:cNvPr id="18" name="AutoShape 129"/>
            <p:cNvSpPr>
              <a:spLocks noChangeArrowheads="1"/>
            </p:cNvSpPr>
            <p:nvPr/>
          </p:nvSpPr>
          <p:spPr bwMode="auto">
            <a:xfrm>
              <a:off x="3362239" y="1949728"/>
              <a:ext cx="493801" cy="98759"/>
            </a:xfrm>
            <a:prstGeom prst="leftRight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ZA"/>
            </a:p>
          </p:txBody>
        </p:sp>
        <p:sp>
          <p:nvSpPr>
            <p:cNvPr id="19" name="Oval 18"/>
            <p:cNvSpPr>
              <a:spLocks noChangeArrowheads="1"/>
            </p:cNvSpPr>
            <p:nvPr/>
          </p:nvSpPr>
          <p:spPr bwMode="auto">
            <a:xfrm>
              <a:off x="4389" y="1459774"/>
              <a:ext cx="1579616" cy="1082507"/>
            </a:xfrm>
            <a:prstGeom prst="ellipse">
              <a:avLst/>
            </a:prstGeom>
            <a:solidFill>
              <a:srgbClr val="FFFFFF"/>
            </a:solidFill>
            <a:ln w="28575">
              <a:solidFill>
                <a:srgbClr val="000000"/>
              </a:solidFill>
              <a:prstDash val="dash"/>
              <a:round/>
              <a:headEnd/>
              <a:tailEnd/>
            </a:ln>
          </p:spPr>
          <p:txBody>
            <a:bodyPr rot="0" vert="horz" wrap="square" lIns="91440" tIns="45720" rIns="91440" bIns="45720" anchor="t" anchorCtr="0" upright="1">
              <a:noAutofit/>
            </a:bodyPr>
            <a:lstStyle/>
            <a:p>
              <a:endParaRPr lang="en-ZA"/>
            </a:p>
          </p:txBody>
        </p:sp>
        <p:sp>
          <p:nvSpPr>
            <p:cNvPr id="20" name="Text Box 131"/>
            <p:cNvSpPr txBox="1">
              <a:spLocks noChangeArrowheads="1"/>
            </p:cNvSpPr>
            <p:nvPr/>
          </p:nvSpPr>
          <p:spPr bwMode="auto">
            <a:xfrm>
              <a:off x="300670" y="1752210"/>
              <a:ext cx="691322" cy="592553"/>
            </a:xfrm>
            <a:prstGeom prst="rect">
              <a:avLst/>
            </a:prstGeom>
            <a:solidFill>
              <a:srgbClr val="FFFFFF"/>
            </a:solidFill>
            <a:ln w="9525">
              <a:solidFill>
                <a:srgbClr val="FFFFFF"/>
              </a:solidFill>
              <a:miter lim="800000"/>
              <a:headEnd/>
              <a:tailEnd/>
            </a:ln>
          </p:spPr>
          <p:txBody>
            <a:bodyPr rot="0" vert="horz" wrap="square" lIns="78638" tIns="39319" rIns="78638" bIns="39319" anchor="t" anchorCtr="0" upright="1">
              <a:noAutofit/>
            </a:bodyPr>
            <a:lstStyle/>
            <a:p>
              <a:pPr>
                <a:lnSpc>
                  <a:spcPct val="150000"/>
                </a:lnSpc>
                <a:spcAft>
                  <a:spcPts val="0"/>
                </a:spcAft>
              </a:pPr>
              <a:r>
                <a:rPr lang="en-ZA" sz="1050">
                  <a:effectLst/>
                  <a:latin typeface="Arial" panose="020B0604020202020204" pitchFamily="34" charset="0"/>
                  <a:ea typeface="Calibri" panose="020F0502020204030204" pitchFamily="34" charset="0"/>
                  <a:cs typeface="Times New Roman" panose="02020603050405020304" pitchFamily="18" charset="0"/>
                </a:rPr>
                <a:t>Planning/ policy question</a:t>
              </a:r>
              <a:endParaRPr lang="en-ZA"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Text Box 132"/>
            <p:cNvSpPr txBox="1">
              <a:spLocks noChangeArrowheads="1"/>
            </p:cNvSpPr>
            <p:nvPr/>
          </p:nvSpPr>
          <p:spPr bwMode="auto">
            <a:xfrm>
              <a:off x="1485794" y="1752210"/>
              <a:ext cx="790082" cy="493794"/>
            </a:xfrm>
            <a:prstGeom prst="rect">
              <a:avLst/>
            </a:prstGeom>
            <a:solidFill>
              <a:srgbClr val="FFFFFF"/>
            </a:solidFill>
            <a:ln w="9525">
              <a:solidFill>
                <a:srgbClr val="000000"/>
              </a:solidFill>
              <a:miter lim="800000"/>
              <a:headEnd/>
              <a:tailEnd/>
            </a:ln>
          </p:spPr>
          <p:txBody>
            <a:bodyPr rot="0" vert="horz" wrap="square" lIns="78638" tIns="39319" rIns="78638" bIns="39319" anchor="ctr" anchorCtr="0" upright="1">
              <a:noAutofit/>
            </a:bodyPr>
            <a:lstStyle/>
            <a:p>
              <a:pPr algn="ctr">
                <a:lnSpc>
                  <a:spcPct val="150000"/>
                </a:lnSpc>
                <a:spcAft>
                  <a:spcPts val="0"/>
                </a:spcAft>
              </a:pPr>
              <a:r>
                <a:rPr lang="en-ZA" sz="1050">
                  <a:effectLst/>
                  <a:latin typeface="Arial" panose="020B0604020202020204" pitchFamily="34" charset="0"/>
                  <a:ea typeface="Calibri" panose="020F0502020204030204" pitchFamily="34" charset="0"/>
                  <a:cs typeface="Times New Roman" panose="02020603050405020304" pitchFamily="18" charset="0"/>
                </a:rPr>
                <a:t>Policy</a:t>
              </a:r>
              <a:endParaRPr lang="en-ZA"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2" name="AutoShape 133"/>
            <p:cNvSpPr>
              <a:spLocks noChangeArrowheads="1"/>
            </p:cNvSpPr>
            <p:nvPr/>
          </p:nvSpPr>
          <p:spPr bwMode="auto">
            <a:xfrm>
              <a:off x="991992" y="1949728"/>
              <a:ext cx="493801" cy="98759"/>
            </a:xfrm>
            <a:prstGeom prst="leftRight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ZA"/>
            </a:p>
          </p:txBody>
        </p:sp>
        <p:sp>
          <p:nvSpPr>
            <p:cNvPr id="23" name="AutoShape 134"/>
            <p:cNvSpPr>
              <a:spLocks noChangeArrowheads="1"/>
            </p:cNvSpPr>
            <p:nvPr/>
          </p:nvSpPr>
          <p:spPr bwMode="auto">
            <a:xfrm flipH="1">
              <a:off x="370545" y="21704"/>
              <a:ext cx="4067826" cy="1321174"/>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FF"/>
            </a:solidFill>
            <a:ln w="9525">
              <a:solidFill>
                <a:srgbClr val="000000"/>
              </a:solidFill>
              <a:miter lim="800000"/>
              <a:headEnd/>
              <a:tailEnd/>
            </a:ln>
          </p:spPr>
          <p:txBody>
            <a:bodyPr rot="0" vert="horz" wrap="square" lIns="78638" tIns="39319" rIns="78638" bIns="39319" anchor="t" anchorCtr="0" upright="1">
              <a:noAutofit/>
            </a:bodyPr>
            <a:lstStyle/>
            <a:p>
              <a:pPr algn="ctr">
                <a:spcAft>
                  <a:spcPts val="0"/>
                </a:spcAft>
              </a:pPr>
              <a:endParaRPr lang="en-ZA" sz="1400" dirty="0">
                <a:effectLst/>
                <a:latin typeface="Times New Roman" panose="02020603050405020304" pitchFamily="18" charset="0"/>
                <a:ea typeface="Times New Roman" panose="02020603050405020304" pitchFamily="18" charset="0"/>
              </a:endParaRPr>
            </a:p>
            <a:p>
              <a:pPr>
                <a:lnSpc>
                  <a:spcPct val="150000"/>
                </a:lnSpc>
                <a:spcAft>
                  <a:spcPts val="0"/>
                </a:spcAft>
              </a:pPr>
              <a:r>
                <a:rPr lang="en-ZA" sz="105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4" name="Rectangle 26"/>
          <p:cNvSpPr>
            <a:spLocks noChangeArrowheads="1"/>
          </p:cNvSpPr>
          <p:nvPr/>
        </p:nvSpPr>
        <p:spPr bwMode="auto">
          <a:xfrm>
            <a:off x="0" y="3590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1246548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bg1"/>
                </a:solidFill>
              </a:rPr>
              <a:t>Expérience nordique</a:t>
            </a:r>
            <a:endParaRPr lang="en-ZA" dirty="0">
              <a:solidFill>
                <a:schemeClr val="bg1"/>
              </a:solidFill>
            </a:endParaRPr>
          </a:p>
        </p:txBody>
      </p:sp>
      <p:sp>
        <p:nvSpPr>
          <p:cNvPr id="4" name="Footer Placeholder 3"/>
          <p:cNvSpPr>
            <a:spLocks noGrp="1"/>
          </p:cNvSpPr>
          <p:nvPr>
            <p:ph type="ftr" sz="quarter" idx="11"/>
          </p:nvPr>
        </p:nvSpPr>
        <p:spPr/>
        <p:txBody>
          <a:bodyPr/>
          <a:lstStyle/>
          <a:p>
            <a:r>
              <a:rPr lang="en-US" smtClean="0"/>
              <a:t>Orielle Solar</a:t>
            </a:r>
            <a:endParaRPr lang="en-US"/>
          </a:p>
        </p:txBody>
      </p:sp>
      <p:pic>
        <p:nvPicPr>
          <p:cNvPr id="5" name="Picture 4"/>
          <p:cNvPicPr>
            <a:picLocks noChangeAspect="1"/>
          </p:cNvPicPr>
          <p:nvPr/>
        </p:nvPicPr>
        <p:blipFill>
          <a:blip r:embed="rId2"/>
          <a:stretch>
            <a:fillRect/>
          </a:stretch>
        </p:blipFill>
        <p:spPr>
          <a:xfrm>
            <a:off x="1219200" y="1613512"/>
            <a:ext cx="7325886" cy="5107963"/>
          </a:xfrm>
          <a:prstGeom prst="rect">
            <a:avLst/>
          </a:prstGeom>
        </p:spPr>
      </p:pic>
    </p:spTree>
    <p:extLst>
      <p:ext uri="{BB962C8B-B14F-4D97-AF65-F5344CB8AC3E}">
        <p14:creationId xmlns:p14="http://schemas.microsoft.com/office/powerpoint/2010/main" val="540700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OMS: </a:t>
            </a:r>
            <a:r>
              <a:rPr lang="fr-FR" dirty="0"/>
              <a:t>Système de santé</a:t>
            </a:r>
            <a:endParaRPr lang="en-Z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752600"/>
            <a:ext cx="8021836" cy="4191000"/>
          </a:xfrm>
          <a:prstGeom prst="rect">
            <a:avLst/>
          </a:prstGeom>
        </p:spPr>
      </p:pic>
    </p:spTree>
    <p:extLst>
      <p:ext uri="{BB962C8B-B14F-4D97-AF65-F5344CB8AC3E}">
        <p14:creationId xmlns:p14="http://schemas.microsoft.com/office/powerpoint/2010/main" val="4097747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solidFill>
                  <a:schemeClr val="bg1"/>
                </a:solidFill>
              </a:rPr>
              <a:t>Déterminants plus généraux de la santé</a:t>
            </a:r>
            <a:endParaRPr lang="en-ZA" sz="3600" dirty="0">
              <a:solidFill>
                <a:schemeClr val="bg1"/>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5770" y="1369333"/>
            <a:ext cx="6852459" cy="4570994"/>
          </a:xfrm>
        </p:spPr>
      </p:pic>
      <p:sp>
        <p:nvSpPr>
          <p:cNvPr id="4" name="Footer Placeholder 3"/>
          <p:cNvSpPr>
            <a:spLocks noGrp="1"/>
          </p:cNvSpPr>
          <p:nvPr>
            <p:ph type="ftr" sz="quarter" idx="11"/>
          </p:nvPr>
        </p:nvSpPr>
        <p:spPr>
          <a:xfrm>
            <a:off x="6705600" y="5922184"/>
            <a:ext cx="2209800" cy="365125"/>
          </a:xfrm>
        </p:spPr>
        <p:txBody>
          <a:bodyPr/>
          <a:lstStyle/>
          <a:p>
            <a:r>
              <a:rPr lang="en-US" dirty="0" smtClean="0"/>
              <a:t>Dahlgren, et al, 1993</a:t>
            </a:r>
            <a:endParaRPr lang="en-US" dirty="0"/>
          </a:p>
        </p:txBody>
      </p:sp>
    </p:spTree>
    <p:extLst>
      <p:ext uri="{BB962C8B-B14F-4D97-AF65-F5344CB8AC3E}">
        <p14:creationId xmlns:p14="http://schemas.microsoft.com/office/powerpoint/2010/main" val="2608246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4" name="Footer Placeholder 3"/>
          <p:cNvSpPr>
            <a:spLocks noGrp="1"/>
          </p:cNvSpPr>
          <p:nvPr>
            <p:ph type="ftr" sz="quarter" idx="11"/>
          </p:nvPr>
        </p:nvSpPr>
        <p:spPr/>
        <p:txBody>
          <a:bodyPr/>
          <a:lstStyle/>
          <a:p>
            <a:r>
              <a:rPr lang="en-US" smtClean="0"/>
              <a:t>Orielle Solar</a:t>
            </a:r>
            <a:endParaRPr lang="en-US"/>
          </a:p>
        </p:txBody>
      </p:sp>
      <p:pic>
        <p:nvPicPr>
          <p:cNvPr id="6" name="Picture 5"/>
          <p:cNvPicPr>
            <a:picLocks noChangeAspect="1"/>
          </p:cNvPicPr>
          <p:nvPr/>
        </p:nvPicPr>
        <p:blipFill>
          <a:blip r:embed="rId2"/>
          <a:stretch>
            <a:fillRect/>
          </a:stretch>
        </p:blipFill>
        <p:spPr>
          <a:xfrm>
            <a:off x="507365" y="3133271"/>
            <a:ext cx="8190321" cy="3588204"/>
          </a:xfrm>
          <a:prstGeom prst="rect">
            <a:avLst/>
          </a:prstGeom>
        </p:spPr>
      </p:pic>
      <p:sp>
        <p:nvSpPr>
          <p:cNvPr id="7" name="Rectangle 6"/>
          <p:cNvSpPr/>
          <p:nvPr/>
        </p:nvSpPr>
        <p:spPr>
          <a:xfrm>
            <a:off x="457200" y="1906122"/>
            <a:ext cx="8229600" cy="830997"/>
          </a:xfrm>
          <a:prstGeom prst="rect">
            <a:avLst/>
          </a:prstGeom>
        </p:spPr>
        <p:txBody>
          <a:bodyPr wrap="square">
            <a:spAutoFit/>
          </a:bodyPr>
          <a:lstStyle/>
          <a:p>
            <a:pPr algn="ctr"/>
            <a:r>
              <a:rPr lang="fr-FR" sz="2400" b="1" dirty="0"/>
              <a:t>Les déterminants sociaux de la </a:t>
            </a:r>
            <a:r>
              <a:rPr lang="fr-FR" sz="2400" b="1" dirty="0" smtClean="0"/>
              <a:t>santé + </a:t>
            </a:r>
            <a:r>
              <a:rPr lang="en-ZA" sz="2400" b="1" dirty="0"/>
              <a:t>OMS: </a:t>
            </a:r>
            <a:r>
              <a:rPr lang="fr-FR" sz="2400" b="1" dirty="0"/>
              <a:t>Système de </a:t>
            </a:r>
            <a:r>
              <a:rPr lang="fr-FR" sz="2400" b="1" dirty="0" smtClean="0"/>
              <a:t>santé</a:t>
            </a:r>
          </a:p>
          <a:p>
            <a:pPr algn="ctr"/>
            <a:r>
              <a:rPr lang="fr-FR" sz="2400" b="1" dirty="0" smtClean="0"/>
              <a:t>= </a:t>
            </a:r>
            <a:r>
              <a:rPr lang="fr-FR" sz="2400" b="1" dirty="0"/>
              <a:t>Laboratoire des services de santé</a:t>
            </a:r>
            <a:endParaRPr lang="en-ZA" sz="2400" b="1" dirty="0"/>
          </a:p>
        </p:txBody>
      </p:sp>
    </p:spTree>
    <p:extLst>
      <p:ext uri="{BB962C8B-B14F-4D97-AF65-F5344CB8AC3E}">
        <p14:creationId xmlns:p14="http://schemas.microsoft.com/office/powerpoint/2010/main" val="2173144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bg1"/>
                </a:solidFill>
              </a:rPr>
              <a:t>Laboratoire des services de santé</a:t>
            </a:r>
            <a:endParaRPr lang="en-ZA" dirty="0">
              <a:solidFill>
                <a:schemeClr val="bg1"/>
              </a:solidFill>
            </a:endParaRPr>
          </a:p>
        </p:txBody>
      </p:sp>
      <p:pic>
        <p:nvPicPr>
          <p:cNvPr id="5" name="Picture 4"/>
          <p:cNvPicPr>
            <a:picLocks noChangeAspect="1"/>
          </p:cNvPicPr>
          <p:nvPr/>
        </p:nvPicPr>
        <p:blipFill>
          <a:blip r:embed="rId2"/>
          <a:stretch>
            <a:fillRect/>
          </a:stretch>
        </p:blipFill>
        <p:spPr>
          <a:xfrm>
            <a:off x="123803" y="1903030"/>
            <a:ext cx="9059365" cy="4345370"/>
          </a:xfrm>
          <a:prstGeom prst="rect">
            <a:avLst/>
          </a:prstGeom>
        </p:spPr>
      </p:pic>
      <p:sp>
        <p:nvSpPr>
          <p:cNvPr id="6" name="TextBox 5"/>
          <p:cNvSpPr txBox="1"/>
          <p:nvPr/>
        </p:nvSpPr>
        <p:spPr>
          <a:xfrm>
            <a:off x="7391400" y="6197155"/>
            <a:ext cx="1676400" cy="646331"/>
          </a:xfrm>
          <a:prstGeom prst="rect">
            <a:avLst/>
          </a:prstGeom>
          <a:noFill/>
        </p:spPr>
        <p:txBody>
          <a:bodyPr wrap="square" rtlCol="0">
            <a:spAutoFit/>
          </a:bodyPr>
          <a:lstStyle/>
          <a:p>
            <a:r>
              <a:rPr lang="en-ZA" dirty="0" err="1" smtClean="0"/>
              <a:t>Govender</a:t>
            </a:r>
            <a:r>
              <a:rPr lang="en-ZA" dirty="0" smtClean="0"/>
              <a:t>, </a:t>
            </a:r>
            <a:r>
              <a:rPr lang="en-ZA" dirty="0"/>
              <a:t>B</a:t>
            </a:r>
            <a:r>
              <a:rPr lang="en-ZA" dirty="0" smtClean="0"/>
              <a:t>asu, 2014</a:t>
            </a:r>
            <a:endParaRPr lang="en-ZA" dirty="0"/>
          </a:p>
        </p:txBody>
      </p:sp>
    </p:spTree>
    <p:extLst>
      <p:ext uri="{BB962C8B-B14F-4D97-AF65-F5344CB8AC3E}">
        <p14:creationId xmlns:p14="http://schemas.microsoft.com/office/powerpoint/2010/main" val="19316593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a:solidFill>
                  <a:schemeClr val="bg1"/>
                </a:solidFill>
              </a:rPr>
              <a:t>Laboratoire des innovateurs communautaires</a:t>
            </a:r>
            <a:endParaRPr lang="en-ZA" sz="3200" dirty="0">
              <a:solidFill>
                <a:schemeClr val="bg1"/>
              </a:solidFill>
            </a:endParaRPr>
          </a:p>
        </p:txBody>
      </p:sp>
      <p:pic>
        <p:nvPicPr>
          <p:cNvPr id="5" name="Picture 4"/>
          <p:cNvPicPr>
            <a:picLocks noChangeAspect="1"/>
          </p:cNvPicPr>
          <p:nvPr/>
        </p:nvPicPr>
        <p:blipFill>
          <a:blip r:embed="rId2"/>
          <a:stretch>
            <a:fillRect/>
          </a:stretch>
        </p:blipFill>
        <p:spPr>
          <a:xfrm>
            <a:off x="2362200" y="1828800"/>
            <a:ext cx="4407039" cy="3876416"/>
          </a:xfrm>
          <a:prstGeom prst="rect">
            <a:avLst/>
          </a:prstGeom>
        </p:spPr>
      </p:pic>
    </p:spTree>
    <p:extLst>
      <p:ext uri="{BB962C8B-B14F-4D97-AF65-F5344CB8AC3E}">
        <p14:creationId xmlns:p14="http://schemas.microsoft.com/office/powerpoint/2010/main" val="1823385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solidFill>
                  <a:schemeClr val="bg1"/>
                </a:solidFill>
              </a:rPr>
              <a:t>Laboratoire communautaire</a:t>
            </a:r>
            <a:endParaRPr lang="en-ZA" sz="360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76400"/>
            <a:ext cx="9144000" cy="4679950"/>
          </a:xfrm>
          <a:prstGeom prst="rect">
            <a:avLst/>
          </a:prstGeom>
        </p:spPr>
      </p:pic>
    </p:spTree>
    <p:extLst>
      <p:ext uri="{BB962C8B-B14F-4D97-AF65-F5344CB8AC3E}">
        <p14:creationId xmlns:p14="http://schemas.microsoft.com/office/powerpoint/2010/main" val="1098850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solidFill>
                  <a:schemeClr val="bg1"/>
                </a:solidFill>
              </a:rPr>
              <a:t>IMPLÉMENTER</a:t>
            </a:r>
            <a:endParaRPr lang="en-ZA" dirty="0">
              <a:solidFill>
                <a:schemeClr val="bg1"/>
              </a:solidFill>
            </a:endParaRPr>
          </a:p>
        </p:txBody>
      </p:sp>
      <p:sp>
        <p:nvSpPr>
          <p:cNvPr id="6" name="Rectangle 5"/>
          <p:cNvSpPr/>
          <p:nvPr/>
        </p:nvSpPr>
        <p:spPr>
          <a:xfrm>
            <a:off x="1676400" y="3105835"/>
            <a:ext cx="5181600" cy="923330"/>
          </a:xfrm>
          <a:prstGeom prst="rect">
            <a:avLst/>
          </a:prstGeom>
        </p:spPr>
        <p:txBody>
          <a:bodyPr wrap="square">
            <a:spAutoFit/>
          </a:bodyPr>
          <a:lstStyle/>
          <a:p>
            <a:r>
              <a:rPr lang="en-ZA" dirty="0" smtClean="0"/>
              <a:t>Cities changing diabetes: </a:t>
            </a:r>
            <a:r>
              <a:rPr lang="en-ZA" dirty="0" smtClean="0">
                <a:hlinkClick r:id="rId2"/>
              </a:rPr>
              <a:t>https</a:t>
            </a:r>
            <a:r>
              <a:rPr lang="en-ZA" dirty="0">
                <a:hlinkClick r:id="rId2"/>
              </a:rPr>
              <a:t>://</a:t>
            </a:r>
            <a:r>
              <a:rPr lang="en-ZA" dirty="0" smtClean="0">
                <a:hlinkClick r:id="rId2"/>
              </a:rPr>
              <a:t>www.youtube.com/watch?v=dlbboQVkgZw</a:t>
            </a:r>
            <a:endParaRPr lang="en-ZA" dirty="0" smtClean="0"/>
          </a:p>
          <a:p>
            <a:endParaRPr lang="en-ZA" dirty="0"/>
          </a:p>
        </p:txBody>
      </p:sp>
    </p:spTree>
    <p:extLst>
      <p:ext uri="{BB962C8B-B14F-4D97-AF65-F5344CB8AC3E}">
        <p14:creationId xmlns:p14="http://schemas.microsoft.com/office/powerpoint/2010/main" val="3611854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solidFill>
                  <a:schemeClr val="bg1"/>
                </a:solidFill>
              </a:rPr>
              <a:t>Remerciements</a:t>
            </a:r>
            <a:endParaRPr lang="fr-FR" dirty="0">
              <a:solidFill>
                <a:schemeClr val="bg1"/>
              </a:solidFill>
            </a:endParaRPr>
          </a:p>
        </p:txBody>
      </p:sp>
      <p:graphicFrame>
        <p:nvGraphicFramePr>
          <p:cNvPr id="6" name="Diagram 5"/>
          <p:cNvGraphicFramePr/>
          <p:nvPr>
            <p:extLst>
              <p:ext uri="{D42A27DB-BD31-4B8C-83A1-F6EECF244321}">
                <p14:modId xmlns:p14="http://schemas.microsoft.com/office/powerpoint/2010/main" val="1769436137"/>
              </p:ext>
            </p:extLst>
          </p:nvPr>
        </p:nvGraphicFramePr>
        <p:xfrm>
          <a:off x="381000" y="1828800"/>
          <a:ext cx="8534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7876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36" t="65322" r="25000" b="14989"/>
          <a:stretch/>
        </p:blipFill>
        <p:spPr bwMode="auto">
          <a:xfrm>
            <a:off x="221499" y="3828421"/>
            <a:ext cx="8082246" cy="201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Wave 2"/>
          <p:cNvSpPr/>
          <p:nvPr/>
        </p:nvSpPr>
        <p:spPr>
          <a:xfrm>
            <a:off x="-10192" y="7074"/>
            <a:ext cx="9180511" cy="3574325"/>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21499" y="824740"/>
            <a:ext cx="8640960" cy="2308324"/>
          </a:xfrm>
          <a:prstGeom prst="rect">
            <a:avLst/>
          </a:prstGeom>
          <a:noFill/>
        </p:spPr>
        <p:txBody>
          <a:bodyPr wrap="square" rtlCol="0">
            <a:spAutoFit/>
          </a:bodyPr>
          <a:lstStyle/>
          <a:p>
            <a:pPr algn="ctr"/>
            <a:r>
              <a:rPr lang="fr-FR" sz="2400" b="1" dirty="0" smtClean="0">
                <a:solidFill>
                  <a:schemeClr val="accent5">
                    <a:lumMod val="40000"/>
                    <a:lumOff val="60000"/>
                  </a:schemeClr>
                </a:solidFill>
                <a:latin typeface="Bodoni SvtyTwo ITC TT-Book"/>
                <a:ea typeface="Bodoni SvtyTwo ITC TT-Book"/>
                <a:cs typeface="Times New Roman" pitchFamily="18" charset="0"/>
              </a:rPr>
              <a:t>Merci pour votre attention !</a:t>
            </a:r>
          </a:p>
          <a:p>
            <a:endParaRPr lang="fr-FR" sz="2400" b="1" dirty="0" smtClean="0">
              <a:solidFill>
                <a:schemeClr val="accent5">
                  <a:lumMod val="40000"/>
                  <a:lumOff val="60000"/>
                </a:schemeClr>
              </a:solidFill>
              <a:latin typeface="Bodoni SvtyTwo ITC TT-Book"/>
              <a:ea typeface="Bodoni SvtyTwo ITC TT-Book"/>
              <a:cs typeface="Times New Roman" pitchFamily="18" charset="0"/>
            </a:endParaRPr>
          </a:p>
          <a:p>
            <a:pPr algn="ctr"/>
            <a:r>
              <a:rPr lang="fr-FR" sz="2400" b="1" dirty="0" smtClean="0">
                <a:solidFill>
                  <a:schemeClr val="accent5">
                    <a:lumMod val="40000"/>
                    <a:lumOff val="60000"/>
                  </a:schemeClr>
                </a:solidFill>
                <a:latin typeface="Bodoni SvtyTwo ITC TT-Book"/>
                <a:ea typeface="Bodoni SvtyTwo ITC TT-Book"/>
                <a:cs typeface="Times New Roman" pitchFamily="18" charset="0"/>
              </a:rPr>
              <a:t>Q&amp;R ? </a:t>
            </a:r>
          </a:p>
          <a:p>
            <a:pPr algn="ctr"/>
            <a:endParaRPr lang="fr-FR" sz="2400" b="1" dirty="0" smtClean="0">
              <a:solidFill>
                <a:schemeClr val="accent5">
                  <a:lumMod val="40000"/>
                  <a:lumOff val="60000"/>
                </a:schemeClr>
              </a:solidFill>
              <a:latin typeface="Bodoni SvtyTwo ITC TT-Book"/>
              <a:ea typeface="Bodoni SvtyTwo ITC TT-Book"/>
              <a:cs typeface="Times New Roman" pitchFamily="18" charset="0"/>
            </a:endParaRPr>
          </a:p>
          <a:p>
            <a:pPr algn="ctr"/>
            <a:r>
              <a:rPr lang="fr-FR" sz="2400" b="1" dirty="0" smtClean="0">
                <a:solidFill>
                  <a:schemeClr val="accent5">
                    <a:lumMod val="40000"/>
                    <a:lumOff val="60000"/>
                  </a:schemeClr>
                </a:solidFill>
                <a:latin typeface="Bodoni SvtyTwo ITC TT-Book"/>
                <a:ea typeface="Bodoni SvtyTwo ITC TT-Book"/>
                <a:cs typeface="Times New Roman" pitchFamily="18" charset="0"/>
              </a:rPr>
              <a:t>villare@who.int</a:t>
            </a:r>
            <a:br>
              <a:rPr lang="fr-FR" sz="2400" b="1" dirty="0" smtClean="0">
                <a:solidFill>
                  <a:schemeClr val="accent5">
                    <a:lumMod val="40000"/>
                    <a:lumOff val="60000"/>
                  </a:schemeClr>
                </a:solidFill>
                <a:latin typeface="Bodoni SvtyTwo ITC TT-Book"/>
                <a:ea typeface="Bodoni SvtyTwo ITC TT-Book"/>
                <a:cs typeface="Times New Roman" pitchFamily="18" charset="0"/>
              </a:rPr>
            </a:br>
            <a:endParaRPr lang="fr-FR" sz="2400" b="1" dirty="0">
              <a:solidFill>
                <a:schemeClr val="accent5">
                  <a:lumMod val="40000"/>
                  <a:lumOff val="60000"/>
                </a:schemeClr>
              </a:solidFill>
              <a:latin typeface="Bodoni SvtyTwo ITC TT-Book"/>
              <a:ea typeface="Bodoni SvtyTwo ITC TT-Book"/>
              <a:cs typeface="Times New Roman" pitchFamily="18" charset="0"/>
            </a:endParaRPr>
          </a:p>
        </p:txBody>
      </p:sp>
    </p:spTree>
    <p:extLst>
      <p:ext uri="{BB962C8B-B14F-4D97-AF65-F5344CB8AC3E}">
        <p14:creationId xmlns:p14="http://schemas.microsoft.com/office/powerpoint/2010/main" val="245024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4975" y="430112"/>
            <a:ext cx="8229600" cy="936104"/>
          </a:xfrm>
        </p:spPr>
        <p:txBody>
          <a:bodyPr>
            <a:normAutofit/>
          </a:bodyPr>
          <a:lstStyle/>
          <a:p>
            <a:pPr marL="0" indent="0" algn="ctr">
              <a:buNone/>
            </a:pPr>
            <a:r>
              <a:rPr lang="fr-FR" sz="1800" b="1" dirty="0" smtClean="0">
                <a:solidFill>
                  <a:schemeClr val="bg1"/>
                </a:solidFill>
              </a:rPr>
              <a:t>Des études ont été réalisées par l'OMS dans le cadre de la préparation de la 8e Conférence mondiale sur la promotion de la santé, Helsinki 2013 : Thème central </a:t>
            </a:r>
            <a:r>
              <a:rPr lang="fr-FR" sz="1800" b="1" dirty="0" err="1" smtClean="0">
                <a:solidFill>
                  <a:schemeClr val="bg1"/>
                </a:solidFill>
              </a:rPr>
              <a:t>SdTP</a:t>
            </a:r>
            <a:r>
              <a:rPr lang="fr-FR" sz="1800" b="1" dirty="0" smtClean="0">
                <a:solidFill>
                  <a:schemeClr val="bg1"/>
                </a:solidFill>
              </a:rPr>
              <a:t>.</a:t>
            </a:r>
            <a:endParaRPr lang="fr-CH" sz="1800" b="1" dirty="0" smtClean="0">
              <a:solidFill>
                <a:schemeClr val="bg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26"/>
          <a:stretch/>
        </p:blipFill>
        <p:spPr bwMode="auto">
          <a:xfrm>
            <a:off x="494617" y="1828800"/>
            <a:ext cx="3381555" cy="41935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1" y="1828799"/>
            <a:ext cx="3200400" cy="41935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430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715962"/>
          </a:xfrm>
        </p:spPr>
        <p:txBody>
          <a:bodyPr>
            <a:normAutofit/>
          </a:bodyPr>
          <a:lstStyle/>
          <a:p>
            <a:r>
              <a:rPr lang="fr-FR" sz="3600" dirty="0">
                <a:solidFill>
                  <a:schemeClr val="bg1"/>
                </a:solidFill>
                <a:latin typeface="+mn-lt"/>
              </a:rPr>
              <a:t>Points </a:t>
            </a:r>
            <a:r>
              <a:rPr lang="fr-FR" sz="3600" dirty="0" smtClean="0">
                <a:solidFill>
                  <a:schemeClr val="bg1"/>
                </a:solidFill>
                <a:latin typeface="+mn-lt"/>
              </a:rPr>
              <a:t>généraux de départ</a:t>
            </a:r>
            <a:endParaRPr lang="es-CL" sz="3600" dirty="0">
              <a:solidFill>
                <a:schemeClr val="bg1"/>
              </a:solidFill>
              <a:latin typeface="+mn-lt"/>
            </a:endParaRPr>
          </a:p>
        </p:txBody>
      </p:sp>
      <p:graphicFrame>
        <p:nvGraphicFramePr>
          <p:cNvPr id="5" name="Diagram 4"/>
          <p:cNvGraphicFramePr/>
          <p:nvPr>
            <p:extLst>
              <p:ext uri="{D42A27DB-BD31-4B8C-83A1-F6EECF244321}">
                <p14:modId xmlns:p14="http://schemas.microsoft.com/office/powerpoint/2010/main" val="2630394583"/>
              </p:ext>
            </p:extLst>
          </p:nvPr>
        </p:nvGraphicFramePr>
        <p:xfrm>
          <a:off x="111304" y="1524000"/>
          <a:ext cx="8915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7357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1712" y="0"/>
            <a:ext cx="9180511" cy="1619943"/>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 </a:t>
            </a:r>
            <a:r>
              <a:rPr lang="fr-FR" sz="3600" dirty="0"/>
              <a:t>Cadre conceptuel de l'AIS en vue de </a:t>
            </a:r>
            <a:r>
              <a:rPr lang="fr-FR" sz="3600" dirty="0" smtClean="0"/>
              <a:t>l'atteinte </a:t>
            </a:r>
            <a:r>
              <a:rPr lang="fr-FR" sz="3600" dirty="0"/>
              <a:t>de l'équité en santé </a:t>
            </a:r>
            <a:endParaRPr lang="fr-CH" sz="3600" dirty="0"/>
          </a:p>
        </p:txBody>
      </p:sp>
      <p:cxnSp>
        <p:nvCxnSpPr>
          <p:cNvPr id="14" name="Connecteur droit 13"/>
          <p:cNvCxnSpPr/>
          <p:nvPr/>
        </p:nvCxnSpPr>
        <p:spPr>
          <a:xfrm>
            <a:off x="7162800" y="5943600"/>
            <a:ext cx="381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7543800" y="5715000"/>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e 22"/>
          <p:cNvGrpSpPr/>
          <p:nvPr/>
        </p:nvGrpSpPr>
        <p:grpSpPr>
          <a:xfrm>
            <a:off x="249115" y="1619943"/>
            <a:ext cx="8812530" cy="4628457"/>
            <a:chOff x="249115" y="1619943"/>
            <a:chExt cx="8812530" cy="4628457"/>
          </a:xfrm>
        </p:grpSpPr>
        <p:sp>
          <p:nvSpPr>
            <p:cNvPr id="2" name="Rectangle à coins arrondis 1"/>
            <p:cNvSpPr/>
            <p:nvPr/>
          </p:nvSpPr>
          <p:spPr>
            <a:xfrm>
              <a:off x="249115" y="1619943"/>
              <a:ext cx="7620000" cy="4628457"/>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1600" i="1" dirty="0">
                  <a:solidFill>
                    <a:schemeClr val="tx1">
                      <a:lumMod val="50000"/>
                      <a:lumOff val="50000"/>
                    </a:schemeClr>
                  </a:solidFill>
                </a:rPr>
                <a:t>Opportunités </a:t>
              </a:r>
              <a:r>
                <a:rPr lang="fr-FR" sz="1600" i="1" dirty="0" smtClean="0">
                  <a:solidFill>
                    <a:schemeClr val="tx1">
                      <a:lumMod val="50000"/>
                      <a:lumOff val="50000"/>
                    </a:schemeClr>
                  </a:solidFill>
                </a:rPr>
                <a:t>d'initiation	 </a:t>
              </a:r>
              <a:r>
                <a:rPr lang="fr-FR" sz="1600" b="1" i="1" dirty="0" smtClean="0">
                  <a:solidFill>
                    <a:schemeClr val="tx1"/>
                  </a:solidFill>
                </a:rPr>
                <a:t>Principaux moteurs</a:t>
              </a:r>
              <a:r>
                <a:rPr lang="fr-FR" sz="1600" i="1" dirty="0">
                  <a:solidFill>
                    <a:schemeClr val="tx1">
                      <a:lumMod val="50000"/>
                      <a:lumOff val="50000"/>
                    </a:schemeClr>
                  </a:solidFill>
                </a:rPr>
                <a:t> </a:t>
              </a:r>
              <a:r>
                <a:rPr lang="fr-FR" sz="1600" i="1" dirty="0" smtClean="0">
                  <a:solidFill>
                    <a:schemeClr val="tx1">
                      <a:lumMod val="50000"/>
                      <a:lumOff val="50000"/>
                    </a:schemeClr>
                  </a:solidFill>
                </a:rPr>
                <a:t>               Domaines clés</a:t>
              </a:r>
            </a:p>
            <a:p>
              <a:r>
                <a:rPr lang="fr-FR" sz="1600" i="1" dirty="0">
                  <a:solidFill>
                    <a:schemeClr val="tx1">
                      <a:lumMod val="50000"/>
                      <a:lumOff val="50000"/>
                    </a:schemeClr>
                  </a:solidFill>
                </a:rPr>
                <a:t>	</a:t>
              </a:r>
              <a:r>
                <a:rPr lang="fr-FR" sz="1600" i="1" dirty="0" smtClean="0">
                  <a:solidFill>
                    <a:schemeClr val="tx1">
                      <a:lumMod val="50000"/>
                      <a:lumOff val="50000"/>
                    </a:schemeClr>
                  </a:solidFill>
                </a:rPr>
                <a:t>		 </a:t>
              </a:r>
              <a:r>
                <a:rPr lang="fr-FR" sz="1600" b="1" i="1" dirty="0" smtClean="0">
                  <a:solidFill>
                    <a:schemeClr val="tx1"/>
                  </a:solidFill>
                </a:rPr>
                <a:t>de la mise en œuvre              </a:t>
              </a:r>
              <a:r>
                <a:rPr lang="fr-FR" sz="1600" i="1" dirty="0" smtClean="0">
                  <a:solidFill>
                    <a:schemeClr val="tx1">
                      <a:lumMod val="50000"/>
                      <a:lumOff val="50000"/>
                    </a:schemeClr>
                  </a:solidFill>
                </a:rPr>
                <a:t>d’une optique d’équité</a:t>
              </a: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r>
                <a:rPr lang="fr-FR" sz="1600" i="1" dirty="0">
                  <a:solidFill>
                    <a:schemeClr val="tx1">
                      <a:lumMod val="50000"/>
                      <a:lumOff val="50000"/>
                    </a:schemeClr>
                  </a:solidFill>
                </a:rPr>
                <a:t>Opportunités </a:t>
              </a:r>
              <a:r>
                <a:rPr lang="fr-FR" sz="1600" i="1" dirty="0" smtClean="0">
                  <a:solidFill>
                    <a:schemeClr val="tx1">
                      <a:lumMod val="50000"/>
                      <a:lumOff val="50000"/>
                    </a:schemeClr>
                  </a:solidFill>
                </a:rPr>
                <a:t>d'initiation	</a:t>
              </a:r>
              <a:r>
                <a:rPr lang="fr-FR" sz="1600" b="1" i="1" dirty="0">
                  <a:solidFill>
                    <a:schemeClr val="tx1"/>
                  </a:solidFill>
                </a:rPr>
                <a:t> </a:t>
              </a:r>
              <a:r>
                <a:rPr lang="fr-FR" sz="1600" i="1" dirty="0">
                  <a:solidFill>
                    <a:schemeClr val="tx1">
                      <a:lumMod val="50000"/>
                      <a:lumOff val="50000"/>
                    </a:schemeClr>
                  </a:solidFill>
                </a:rPr>
                <a:t>Principaux </a:t>
              </a:r>
              <a:r>
                <a:rPr lang="fr-FR" sz="1600" i="1" dirty="0" smtClean="0">
                  <a:solidFill>
                    <a:schemeClr val="tx1">
                      <a:lumMod val="50000"/>
                      <a:lumOff val="50000"/>
                    </a:schemeClr>
                  </a:solidFill>
                </a:rPr>
                <a:t>moteurs	            </a:t>
              </a:r>
              <a:r>
                <a:rPr lang="fr-FR" sz="1600" b="1" i="1" dirty="0" smtClean="0">
                  <a:solidFill>
                    <a:schemeClr val="tx1"/>
                  </a:solidFill>
                </a:rPr>
                <a:t>facteurs clés de</a:t>
              </a:r>
            </a:p>
            <a:p>
              <a:r>
                <a:rPr lang="fr-FR" sz="1600" i="1" dirty="0">
                  <a:solidFill>
                    <a:schemeClr val="tx1">
                      <a:lumMod val="50000"/>
                      <a:lumOff val="50000"/>
                    </a:schemeClr>
                  </a:solidFill>
                </a:rPr>
                <a:t>	</a:t>
              </a:r>
              <a:r>
                <a:rPr lang="fr-FR" sz="1600" i="1" dirty="0" smtClean="0">
                  <a:solidFill>
                    <a:schemeClr val="tx1">
                      <a:lumMod val="50000"/>
                      <a:lumOff val="50000"/>
                    </a:schemeClr>
                  </a:solidFill>
                </a:rPr>
                <a:t>		</a:t>
              </a:r>
              <a:r>
                <a:rPr lang="fr-FR" sz="1600" i="1" dirty="0">
                  <a:solidFill>
                    <a:schemeClr val="tx1">
                      <a:lumMod val="50000"/>
                      <a:lumOff val="50000"/>
                    </a:schemeClr>
                  </a:solidFill>
                </a:rPr>
                <a:t> de la mise en </a:t>
              </a:r>
              <a:r>
                <a:rPr lang="fr-FR" sz="1600" i="1" dirty="0" smtClean="0">
                  <a:solidFill>
                    <a:schemeClr val="tx1">
                      <a:lumMod val="50000"/>
                      <a:lumOff val="50000"/>
                    </a:schemeClr>
                  </a:solidFill>
                </a:rPr>
                <a:t>œuvre	            </a:t>
              </a:r>
              <a:r>
                <a:rPr lang="fr-FR" sz="1600" b="1" i="1" dirty="0" smtClean="0">
                  <a:solidFill>
                    <a:schemeClr val="tx1"/>
                  </a:solidFill>
                </a:rPr>
                <a:t>durabilité</a:t>
              </a:r>
              <a:endParaRPr lang="fr-CH" sz="1600" b="1" i="1" dirty="0">
                <a:solidFill>
                  <a:schemeClr val="tx1"/>
                </a:solidFill>
              </a:endParaRPr>
            </a:p>
            <a:p>
              <a:endParaRPr lang="fr-CH" sz="1600" i="1" dirty="0">
                <a:solidFill>
                  <a:schemeClr val="tx1">
                    <a:lumMod val="50000"/>
                    <a:lumOff val="50000"/>
                  </a:schemeClr>
                </a:solidFill>
              </a:endParaRPr>
            </a:p>
          </p:txBody>
        </p:sp>
        <p:cxnSp>
          <p:nvCxnSpPr>
            <p:cNvPr id="8" name="Connecteur droit avec flèche 7"/>
            <p:cNvCxnSpPr/>
            <p:nvPr/>
          </p:nvCxnSpPr>
          <p:spPr>
            <a:xfrm>
              <a:off x="2743200" y="1996733"/>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5105400" y="1996733"/>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5105400" y="5943600"/>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2743200" y="5943600"/>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8299645" y="1828800"/>
              <a:ext cx="762000" cy="4114800"/>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r>
                <a:rPr lang="fr-FR" dirty="0">
                  <a:solidFill>
                    <a:schemeClr val="tx1"/>
                  </a:solidFill>
                </a:rPr>
                <a:t>Mise en œuvre </a:t>
              </a:r>
              <a:r>
                <a:rPr lang="fr-FR" dirty="0" smtClean="0">
                  <a:solidFill>
                    <a:schemeClr val="tx1"/>
                  </a:solidFill>
                </a:rPr>
                <a:t>continue et </a:t>
              </a:r>
              <a:r>
                <a:rPr lang="fr-FR" dirty="0">
                  <a:solidFill>
                    <a:schemeClr val="tx1"/>
                  </a:solidFill>
                </a:rPr>
                <a:t>élaboration des politiques </a:t>
              </a:r>
              <a:r>
                <a:rPr lang="fr-FR" dirty="0" smtClean="0">
                  <a:solidFill>
                    <a:schemeClr val="tx1"/>
                  </a:solidFill>
                </a:rPr>
                <a:t>pour </a:t>
              </a:r>
              <a:r>
                <a:rPr lang="fr-FR" dirty="0">
                  <a:solidFill>
                    <a:schemeClr val="tx1"/>
                  </a:solidFill>
                </a:rPr>
                <a:t>la </a:t>
              </a:r>
              <a:r>
                <a:rPr lang="fr-FR" dirty="0" err="1">
                  <a:solidFill>
                    <a:schemeClr val="tx1"/>
                  </a:solidFill>
                </a:rPr>
                <a:t>SdTP</a:t>
              </a:r>
              <a:endParaRPr lang="fr-FR" dirty="0">
                <a:solidFill>
                  <a:schemeClr val="tx1"/>
                </a:solidFill>
              </a:endParaRPr>
            </a:p>
            <a:p>
              <a:pPr algn="ctr"/>
              <a:endParaRPr lang="fr-CH" dirty="0">
                <a:solidFill>
                  <a:schemeClr val="tx1"/>
                </a:solidFill>
              </a:endParaRPr>
            </a:p>
          </p:txBody>
        </p:sp>
        <p:sp>
          <p:nvSpPr>
            <p:cNvPr id="19" name="Flèche droite 18"/>
            <p:cNvSpPr/>
            <p:nvPr/>
          </p:nvSpPr>
          <p:spPr>
            <a:xfrm>
              <a:off x="7942237" y="2286000"/>
              <a:ext cx="287363"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droite 20"/>
            <p:cNvSpPr/>
            <p:nvPr/>
          </p:nvSpPr>
          <p:spPr>
            <a:xfrm>
              <a:off x="7939160" y="3086100"/>
              <a:ext cx="287363"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Flèche droite 21"/>
            <p:cNvSpPr/>
            <p:nvPr/>
          </p:nvSpPr>
          <p:spPr>
            <a:xfrm>
              <a:off x="7954765" y="4953000"/>
              <a:ext cx="287363"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20" name="ZoneTexte 19"/>
          <p:cNvSpPr txBox="1"/>
          <p:nvPr/>
        </p:nvSpPr>
        <p:spPr>
          <a:xfrm>
            <a:off x="249115" y="6477000"/>
            <a:ext cx="8666285" cy="276999"/>
          </a:xfrm>
          <a:prstGeom prst="rect">
            <a:avLst/>
          </a:prstGeom>
          <a:noFill/>
        </p:spPr>
        <p:txBody>
          <a:bodyPr wrap="square" rtlCol="0">
            <a:spAutoFit/>
          </a:bodyPr>
          <a:lstStyle/>
          <a:p>
            <a:pPr algn="ctr"/>
            <a:r>
              <a:rPr lang="fr-FR" sz="1200" b="1" dirty="0" smtClean="0"/>
              <a:t>Fig. 1 : Schéma </a:t>
            </a:r>
            <a:r>
              <a:rPr lang="fr-FR" sz="1200" b="1" dirty="0"/>
              <a:t>du cadre analytique de l'action intersectorielle pour l'équité en santé. </a:t>
            </a:r>
            <a:r>
              <a:rPr lang="fr-FR" sz="1200" b="1" dirty="0" err="1"/>
              <a:t>Solar</a:t>
            </a:r>
            <a:r>
              <a:rPr lang="fr-FR" sz="1200" b="1" dirty="0"/>
              <a:t> O. 2013 version modifiée </a:t>
            </a:r>
            <a:r>
              <a:rPr lang="fr-FR" sz="1200" b="1" dirty="0" smtClean="0"/>
              <a:t>2010</a:t>
            </a:r>
            <a:endParaRPr lang="fr-FR" sz="1200" b="1" dirty="0"/>
          </a:p>
        </p:txBody>
      </p:sp>
    </p:spTree>
    <p:extLst>
      <p:ext uri="{BB962C8B-B14F-4D97-AF65-F5344CB8AC3E}">
        <p14:creationId xmlns:p14="http://schemas.microsoft.com/office/powerpoint/2010/main" val="1042990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1712" y="0"/>
            <a:ext cx="9180511" cy="1619943"/>
          </a:xfrm>
          <a:prstGeom prst="wave">
            <a:avLst>
              <a:gd name="adj1" fmla="val 12500"/>
              <a:gd name="adj2" fmla="val 210"/>
            </a:avLst>
          </a:prstGeom>
          <a:solidFill>
            <a:srgbClr val="0099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 </a:t>
            </a:r>
            <a:r>
              <a:rPr lang="fr-FR" sz="3600" dirty="0"/>
              <a:t>Cadre conceptuel de l'AIS en vue de </a:t>
            </a:r>
            <a:r>
              <a:rPr lang="fr-FR" sz="3600" dirty="0" smtClean="0"/>
              <a:t>l'atteinte </a:t>
            </a:r>
            <a:r>
              <a:rPr lang="fr-FR" sz="3600" dirty="0"/>
              <a:t>de l'équité en santé </a:t>
            </a:r>
            <a:endParaRPr lang="fr-CH" sz="3600" dirty="0"/>
          </a:p>
        </p:txBody>
      </p:sp>
      <p:cxnSp>
        <p:nvCxnSpPr>
          <p:cNvPr id="14" name="Connecteur droit 13"/>
          <p:cNvCxnSpPr/>
          <p:nvPr/>
        </p:nvCxnSpPr>
        <p:spPr>
          <a:xfrm>
            <a:off x="7162800" y="5943600"/>
            <a:ext cx="381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7543800" y="5715000"/>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e 22"/>
          <p:cNvGrpSpPr/>
          <p:nvPr/>
        </p:nvGrpSpPr>
        <p:grpSpPr>
          <a:xfrm>
            <a:off x="249115" y="1619943"/>
            <a:ext cx="8812530" cy="4628457"/>
            <a:chOff x="249115" y="1619943"/>
            <a:chExt cx="8812530" cy="4628457"/>
          </a:xfrm>
        </p:grpSpPr>
        <p:sp>
          <p:nvSpPr>
            <p:cNvPr id="2" name="Rectangle à coins arrondis 1"/>
            <p:cNvSpPr/>
            <p:nvPr/>
          </p:nvSpPr>
          <p:spPr>
            <a:xfrm>
              <a:off x="249115" y="1619943"/>
              <a:ext cx="7620000" cy="4628457"/>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1600" i="1" dirty="0">
                  <a:solidFill>
                    <a:schemeClr val="tx1">
                      <a:lumMod val="50000"/>
                      <a:lumOff val="50000"/>
                    </a:schemeClr>
                  </a:solidFill>
                </a:rPr>
                <a:t>Opportunités </a:t>
              </a:r>
              <a:r>
                <a:rPr lang="fr-FR" sz="1600" i="1" dirty="0" smtClean="0">
                  <a:solidFill>
                    <a:schemeClr val="tx1">
                      <a:lumMod val="50000"/>
                      <a:lumOff val="50000"/>
                    </a:schemeClr>
                  </a:solidFill>
                </a:rPr>
                <a:t>d'initiation	 </a:t>
              </a:r>
              <a:r>
                <a:rPr lang="fr-FR" sz="1600" b="1" i="1" dirty="0" smtClean="0">
                  <a:solidFill>
                    <a:schemeClr val="tx1"/>
                  </a:solidFill>
                </a:rPr>
                <a:t>Principaux moteurs</a:t>
              </a:r>
              <a:r>
                <a:rPr lang="fr-FR" sz="1600" i="1" dirty="0">
                  <a:solidFill>
                    <a:schemeClr val="tx1">
                      <a:lumMod val="50000"/>
                      <a:lumOff val="50000"/>
                    </a:schemeClr>
                  </a:solidFill>
                </a:rPr>
                <a:t> </a:t>
              </a:r>
              <a:r>
                <a:rPr lang="fr-FR" sz="1600" i="1" dirty="0" smtClean="0">
                  <a:solidFill>
                    <a:schemeClr val="tx1">
                      <a:lumMod val="50000"/>
                      <a:lumOff val="50000"/>
                    </a:schemeClr>
                  </a:solidFill>
                </a:rPr>
                <a:t>               Domaines clés</a:t>
              </a:r>
            </a:p>
            <a:p>
              <a:r>
                <a:rPr lang="fr-FR" sz="1600" i="1" dirty="0">
                  <a:solidFill>
                    <a:schemeClr val="tx1">
                      <a:lumMod val="50000"/>
                      <a:lumOff val="50000"/>
                    </a:schemeClr>
                  </a:solidFill>
                </a:rPr>
                <a:t>	</a:t>
              </a:r>
              <a:r>
                <a:rPr lang="fr-FR" sz="1600" i="1" dirty="0" smtClean="0">
                  <a:solidFill>
                    <a:schemeClr val="tx1">
                      <a:lumMod val="50000"/>
                      <a:lumOff val="50000"/>
                    </a:schemeClr>
                  </a:solidFill>
                </a:rPr>
                <a:t>		 </a:t>
              </a:r>
              <a:r>
                <a:rPr lang="fr-FR" sz="1600" b="1" i="1" dirty="0" smtClean="0">
                  <a:solidFill>
                    <a:schemeClr val="tx1"/>
                  </a:solidFill>
                </a:rPr>
                <a:t>de la mise en œuvre              </a:t>
              </a:r>
              <a:r>
                <a:rPr lang="fr-FR" sz="1600" i="1" dirty="0" smtClean="0">
                  <a:solidFill>
                    <a:schemeClr val="tx1">
                      <a:lumMod val="50000"/>
                      <a:lumOff val="50000"/>
                    </a:schemeClr>
                  </a:solidFill>
                </a:rPr>
                <a:t>d’une optique d’équité</a:t>
              </a: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endParaRPr lang="fr-FR" sz="1600" i="1" dirty="0">
                <a:solidFill>
                  <a:schemeClr val="tx1">
                    <a:lumMod val="50000"/>
                    <a:lumOff val="50000"/>
                  </a:schemeClr>
                </a:solidFill>
              </a:endParaRPr>
            </a:p>
            <a:p>
              <a:endParaRPr lang="fr-FR" sz="1600" i="1" dirty="0" smtClean="0">
                <a:solidFill>
                  <a:schemeClr val="tx1">
                    <a:lumMod val="50000"/>
                    <a:lumOff val="50000"/>
                  </a:schemeClr>
                </a:solidFill>
              </a:endParaRPr>
            </a:p>
            <a:p>
              <a:r>
                <a:rPr lang="fr-FR" sz="1600" i="1" dirty="0">
                  <a:solidFill>
                    <a:schemeClr val="tx1">
                      <a:lumMod val="50000"/>
                      <a:lumOff val="50000"/>
                    </a:schemeClr>
                  </a:solidFill>
                </a:rPr>
                <a:t>Opportunités </a:t>
              </a:r>
              <a:r>
                <a:rPr lang="fr-FR" sz="1600" i="1" dirty="0" smtClean="0">
                  <a:solidFill>
                    <a:schemeClr val="tx1">
                      <a:lumMod val="50000"/>
                      <a:lumOff val="50000"/>
                    </a:schemeClr>
                  </a:solidFill>
                </a:rPr>
                <a:t>d'initiation	</a:t>
              </a:r>
              <a:r>
                <a:rPr lang="fr-FR" sz="1600" b="1" i="1" dirty="0">
                  <a:solidFill>
                    <a:schemeClr val="tx1"/>
                  </a:solidFill>
                </a:rPr>
                <a:t> </a:t>
              </a:r>
              <a:r>
                <a:rPr lang="fr-FR" sz="1600" i="1" dirty="0">
                  <a:solidFill>
                    <a:schemeClr val="tx1">
                      <a:lumMod val="50000"/>
                      <a:lumOff val="50000"/>
                    </a:schemeClr>
                  </a:solidFill>
                </a:rPr>
                <a:t>Principaux </a:t>
              </a:r>
              <a:r>
                <a:rPr lang="fr-FR" sz="1600" i="1" dirty="0" smtClean="0">
                  <a:solidFill>
                    <a:schemeClr val="tx1">
                      <a:lumMod val="50000"/>
                      <a:lumOff val="50000"/>
                    </a:schemeClr>
                  </a:solidFill>
                </a:rPr>
                <a:t>moteurs	            </a:t>
              </a:r>
              <a:r>
                <a:rPr lang="fr-FR" sz="1600" i="1" dirty="0">
                  <a:solidFill>
                    <a:schemeClr val="tx1">
                      <a:lumMod val="50000"/>
                      <a:lumOff val="50000"/>
                    </a:schemeClr>
                  </a:solidFill>
                </a:rPr>
                <a:t>facteurs clés de</a:t>
              </a:r>
            </a:p>
            <a:p>
              <a:r>
                <a:rPr lang="fr-FR" sz="1600" i="1" dirty="0">
                  <a:solidFill>
                    <a:schemeClr val="tx1">
                      <a:lumMod val="50000"/>
                      <a:lumOff val="50000"/>
                    </a:schemeClr>
                  </a:solidFill>
                </a:rPr>
                <a:t>			 de la mise en œuvre	            durabilité</a:t>
              </a:r>
              <a:endParaRPr lang="fr-CH" sz="1600" i="1" dirty="0">
                <a:solidFill>
                  <a:schemeClr val="tx1">
                    <a:lumMod val="50000"/>
                    <a:lumOff val="50000"/>
                  </a:schemeClr>
                </a:solidFill>
              </a:endParaRPr>
            </a:p>
            <a:p>
              <a:endParaRPr lang="fr-CH" sz="1600" i="1" dirty="0">
                <a:solidFill>
                  <a:schemeClr val="tx1">
                    <a:lumMod val="50000"/>
                    <a:lumOff val="50000"/>
                  </a:schemeClr>
                </a:solidFill>
              </a:endParaRPr>
            </a:p>
          </p:txBody>
        </p:sp>
        <p:cxnSp>
          <p:nvCxnSpPr>
            <p:cNvPr id="8" name="Connecteur droit avec flèche 7"/>
            <p:cNvCxnSpPr/>
            <p:nvPr/>
          </p:nvCxnSpPr>
          <p:spPr>
            <a:xfrm>
              <a:off x="2743200" y="1996733"/>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5105400" y="1996733"/>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5105400" y="5943600"/>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2743200" y="5943600"/>
              <a:ext cx="457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à coins arrondis 17"/>
            <p:cNvSpPr/>
            <p:nvPr/>
          </p:nvSpPr>
          <p:spPr>
            <a:xfrm>
              <a:off x="8299645" y="1828800"/>
              <a:ext cx="762000" cy="4114800"/>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ctr"/>
              <a:r>
                <a:rPr lang="fr-FR" dirty="0">
                  <a:solidFill>
                    <a:schemeClr val="tx1"/>
                  </a:solidFill>
                </a:rPr>
                <a:t>Mise en œuvre </a:t>
              </a:r>
              <a:r>
                <a:rPr lang="fr-FR" dirty="0" smtClean="0">
                  <a:solidFill>
                    <a:schemeClr val="tx1"/>
                  </a:solidFill>
                </a:rPr>
                <a:t>continue et </a:t>
              </a:r>
              <a:r>
                <a:rPr lang="fr-FR" dirty="0">
                  <a:solidFill>
                    <a:schemeClr val="tx1"/>
                  </a:solidFill>
                </a:rPr>
                <a:t>élaboration des politiques </a:t>
              </a:r>
              <a:r>
                <a:rPr lang="fr-FR" dirty="0" smtClean="0">
                  <a:solidFill>
                    <a:schemeClr val="tx1"/>
                  </a:solidFill>
                </a:rPr>
                <a:t>pour </a:t>
              </a:r>
              <a:r>
                <a:rPr lang="fr-FR" dirty="0">
                  <a:solidFill>
                    <a:schemeClr val="tx1"/>
                  </a:solidFill>
                </a:rPr>
                <a:t>la </a:t>
              </a:r>
              <a:r>
                <a:rPr lang="fr-FR" dirty="0" err="1">
                  <a:solidFill>
                    <a:schemeClr val="tx1"/>
                  </a:solidFill>
                </a:rPr>
                <a:t>SdTP</a:t>
              </a:r>
              <a:endParaRPr lang="fr-FR" dirty="0">
                <a:solidFill>
                  <a:schemeClr val="tx1"/>
                </a:solidFill>
              </a:endParaRPr>
            </a:p>
            <a:p>
              <a:pPr algn="ctr"/>
              <a:endParaRPr lang="fr-CH" dirty="0">
                <a:solidFill>
                  <a:schemeClr val="tx1"/>
                </a:solidFill>
              </a:endParaRPr>
            </a:p>
          </p:txBody>
        </p:sp>
        <p:sp>
          <p:nvSpPr>
            <p:cNvPr id="19" name="Flèche droite 18"/>
            <p:cNvSpPr/>
            <p:nvPr/>
          </p:nvSpPr>
          <p:spPr>
            <a:xfrm>
              <a:off x="7942237" y="2286000"/>
              <a:ext cx="287363"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droite 20"/>
            <p:cNvSpPr/>
            <p:nvPr/>
          </p:nvSpPr>
          <p:spPr>
            <a:xfrm>
              <a:off x="7939160" y="3086100"/>
              <a:ext cx="287363"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Flèche droite 21"/>
            <p:cNvSpPr/>
            <p:nvPr/>
          </p:nvSpPr>
          <p:spPr>
            <a:xfrm>
              <a:off x="7954765" y="4953000"/>
              <a:ext cx="287363"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20" name="ZoneTexte 19"/>
          <p:cNvSpPr txBox="1"/>
          <p:nvPr/>
        </p:nvSpPr>
        <p:spPr>
          <a:xfrm>
            <a:off x="191965" y="6341017"/>
            <a:ext cx="8666285" cy="461665"/>
          </a:xfrm>
          <a:prstGeom prst="rect">
            <a:avLst/>
          </a:prstGeom>
          <a:noFill/>
        </p:spPr>
        <p:txBody>
          <a:bodyPr wrap="square" rtlCol="0">
            <a:spAutoFit/>
          </a:bodyPr>
          <a:lstStyle/>
          <a:p>
            <a:pPr algn="ctr"/>
            <a:r>
              <a:rPr lang="fr-FR" sz="1200" b="1" dirty="0" smtClean="0"/>
              <a:t>Fig. 2 : Schéma </a:t>
            </a:r>
            <a:r>
              <a:rPr lang="fr-FR" sz="1200" b="1" dirty="0"/>
              <a:t>du cadre analytique de l'action intersectorielle pour l'équité en </a:t>
            </a:r>
            <a:r>
              <a:rPr lang="fr-FR" sz="1200" b="1" dirty="0" smtClean="0"/>
              <a:t>santé : principaux moteurs de la mise en œuvre. </a:t>
            </a:r>
          </a:p>
          <a:p>
            <a:pPr algn="ctr"/>
            <a:r>
              <a:rPr lang="fr-FR" sz="1200" b="1" dirty="0" smtClean="0"/>
              <a:t>Auteur : </a:t>
            </a:r>
            <a:r>
              <a:rPr lang="fr-FR" sz="1200" b="1" dirty="0" err="1" smtClean="0"/>
              <a:t>Solar</a:t>
            </a:r>
            <a:r>
              <a:rPr lang="fr-FR" sz="1200" b="1" dirty="0" smtClean="0"/>
              <a:t> 2010.  Modifiée </a:t>
            </a:r>
            <a:r>
              <a:rPr lang="fr-FR" sz="1200" b="1" dirty="0" err="1" smtClean="0"/>
              <a:t>Solar</a:t>
            </a:r>
            <a:r>
              <a:rPr lang="fr-FR" sz="1200" b="1" dirty="0" smtClean="0"/>
              <a:t> 2013</a:t>
            </a:r>
            <a:endParaRPr lang="fr-FR" sz="1200" b="1" dirty="0"/>
          </a:p>
        </p:txBody>
      </p:sp>
      <p:sp>
        <p:nvSpPr>
          <p:cNvPr id="4" name="Rectangle à coins arrondis 3"/>
          <p:cNvSpPr/>
          <p:nvPr/>
        </p:nvSpPr>
        <p:spPr>
          <a:xfrm>
            <a:off x="362683" y="2286000"/>
            <a:ext cx="1559775" cy="3429000"/>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fr-CH" sz="1600" dirty="0" smtClean="0">
                <a:solidFill>
                  <a:schemeClr val="bg2">
                    <a:lumMod val="10000"/>
                  </a:schemeClr>
                </a:solidFill>
              </a:rPr>
              <a:t>Contexte socioéconomique et politique</a:t>
            </a:r>
          </a:p>
          <a:p>
            <a:pPr algn="ctr"/>
            <a:endParaRPr lang="fr-CH" sz="1600" dirty="0">
              <a:solidFill>
                <a:schemeClr val="bg2">
                  <a:lumMod val="10000"/>
                </a:schemeClr>
              </a:solidFill>
            </a:endParaRPr>
          </a:p>
          <a:p>
            <a:pPr algn="ctr"/>
            <a:endParaRPr lang="fr-CH" sz="1600" dirty="0" smtClean="0">
              <a:solidFill>
                <a:schemeClr val="bg2">
                  <a:lumMod val="10000"/>
                </a:schemeClr>
              </a:solidFill>
            </a:endParaRPr>
          </a:p>
          <a:p>
            <a:pPr algn="ctr"/>
            <a:endParaRPr lang="fr-CH" sz="1600" dirty="0">
              <a:solidFill>
                <a:schemeClr val="bg2">
                  <a:lumMod val="10000"/>
                </a:schemeClr>
              </a:solidFill>
            </a:endParaRPr>
          </a:p>
          <a:p>
            <a:pPr algn="ctr"/>
            <a:endParaRPr lang="fr-CH" sz="1600" dirty="0" smtClean="0">
              <a:solidFill>
                <a:schemeClr val="bg2">
                  <a:lumMod val="10000"/>
                </a:schemeClr>
              </a:solidFill>
            </a:endParaRPr>
          </a:p>
          <a:p>
            <a:pPr algn="ctr"/>
            <a:endParaRPr lang="fr-CH" sz="1600" dirty="0">
              <a:solidFill>
                <a:schemeClr val="bg2">
                  <a:lumMod val="10000"/>
                </a:schemeClr>
              </a:solidFill>
            </a:endParaRPr>
          </a:p>
          <a:p>
            <a:pPr algn="ctr"/>
            <a:r>
              <a:rPr lang="fr-CH" sz="1600" dirty="0" smtClean="0">
                <a:solidFill>
                  <a:schemeClr val="bg2">
                    <a:lumMod val="10000"/>
                  </a:schemeClr>
                </a:solidFill>
              </a:rPr>
              <a:t>Organisation et structure du gouvernement</a:t>
            </a:r>
            <a:endParaRPr lang="fr-CH" sz="1600" dirty="0">
              <a:solidFill>
                <a:schemeClr val="bg2">
                  <a:lumMod val="10000"/>
                </a:schemeClr>
              </a:solidFill>
            </a:endParaRPr>
          </a:p>
        </p:txBody>
      </p:sp>
      <p:sp>
        <p:nvSpPr>
          <p:cNvPr id="25" name="Rectangle à coins arrondis 24"/>
          <p:cNvSpPr/>
          <p:nvPr/>
        </p:nvSpPr>
        <p:spPr>
          <a:xfrm>
            <a:off x="2231515" y="2453174"/>
            <a:ext cx="3248347" cy="3215640"/>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t>é</a:t>
            </a:r>
            <a:endParaRPr lang="fr-CH" dirty="0"/>
          </a:p>
        </p:txBody>
      </p:sp>
      <p:sp>
        <p:nvSpPr>
          <p:cNvPr id="26" name="Rectangle à coins arrondis 25"/>
          <p:cNvSpPr/>
          <p:nvPr/>
        </p:nvSpPr>
        <p:spPr>
          <a:xfrm>
            <a:off x="6099187" y="2596186"/>
            <a:ext cx="1447800" cy="1188721"/>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bg2">
                    <a:lumMod val="10000"/>
                  </a:schemeClr>
                </a:solidFill>
              </a:rPr>
              <a:t>Approche d’équité en matière des politiques et interventions</a:t>
            </a:r>
            <a:endParaRPr lang="fr-CH" sz="1400" dirty="0">
              <a:solidFill>
                <a:schemeClr val="bg2">
                  <a:lumMod val="10000"/>
                </a:schemeClr>
              </a:solidFill>
            </a:endParaRPr>
          </a:p>
        </p:txBody>
      </p:sp>
      <p:sp>
        <p:nvSpPr>
          <p:cNvPr id="27" name="Rectangle à coins arrondis 26"/>
          <p:cNvSpPr/>
          <p:nvPr/>
        </p:nvSpPr>
        <p:spPr>
          <a:xfrm>
            <a:off x="6099187" y="4330410"/>
            <a:ext cx="1447800" cy="1214819"/>
          </a:xfrm>
          <a:prstGeom prst="round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bg2">
                    <a:lumMod val="10000"/>
                  </a:schemeClr>
                </a:solidFill>
              </a:rPr>
              <a:t>Mécanismes de durabilité</a:t>
            </a:r>
            <a:endParaRPr lang="fr-CH" sz="1400" dirty="0">
              <a:solidFill>
                <a:schemeClr val="bg2">
                  <a:lumMod val="10000"/>
                </a:schemeClr>
              </a:solidFill>
            </a:endParaRPr>
          </a:p>
        </p:txBody>
      </p:sp>
      <p:sp>
        <p:nvSpPr>
          <p:cNvPr id="28" name="Flèche droite 27"/>
          <p:cNvSpPr/>
          <p:nvPr/>
        </p:nvSpPr>
        <p:spPr>
          <a:xfrm>
            <a:off x="1979975" y="4330410"/>
            <a:ext cx="174281"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9" name="Flèche droite 28"/>
          <p:cNvSpPr/>
          <p:nvPr/>
        </p:nvSpPr>
        <p:spPr>
          <a:xfrm>
            <a:off x="1984954" y="3432637"/>
            <a:ext cx="158734" cy="533400"/>
          </a:xfrm>
          <a:prstGeom prst="righ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Double flèche horizontale 4"/>
          <p:cNvSpPr/>
          <p:nvPr/>
        </p:nvSpPr>
        <p:spPr>
          <a:xfrm>
            <a:off x="5562600" y="3086101"/>
            <a:ext cx="381000" cy="249208"/>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0" name="Double flèche horizontale 29"/>
          <p:cNvSpPr/>
          <p:nvPr/>
        </p:nvSpPr>
        <p:spPr>
          <a:xfrm>
            <a:off x="5567454" y="3966037"/>
            <a:ext cx="381000" cy="262197"/>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1" name="Double flèche horizontale 30"/>
          <p:cNvSpPr/>
          <p:nvPr/>
        </p:nvSpPr>
        <p:spPr>
          <a:xfrm>
            <a:off x="5568239" y="4916026"/>
            <a:ext cx="381000" cy="270335"/>
          </a:xfrm>
          <a:prstGeom prst="leftRightArrow">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2" name="Double flèche verticale 31"/>
          <p:cNvSpPr/>
          <p:nvPr/>
        </p:nvSpPr>
        <p:spPr>
          <a:xfrm>
            <a:off x="6923690" y="3877524"/>
            <a:ext cx="215411" cy="350710"/>
          </a:xfrm>
          <a:prstGeom prst="up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9" name="Connecteur droit 8"/>
          <p:cNvCxnSpPr/>
          <p:nvPr/>
        </p:nvCxnSpPr>
        <p:spPr>
          <a:xfrm>
            <a:off x="5943600" y="2438400"/>
            <a:ext cx="16764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6004560" y="5711190"/>
            <a:ext cx="16764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5943600" y="2438400"/>
            <a:ext cx="0" cy="1143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7680960" y="5596890"/>
            <a:ext cx="0" cy="1143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6004560" y="5597184"/>
            <a:ext cx="0" cy="1143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7620000" y="2438400"/>
            <a:ext cx="0" cy="1143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Double flèche verticale 44"/>
          <p:cNvSpPr/>
          <p:nvPr/>
        </p:nvSpPr>
        <p:spPr>
          <a:xfrm>
            <a:off x="1028700" y="3864015"/>
            <a:ext cx="199783" cy="396794"/>
          </a:xfrm>
          <a:prstGeom prst="up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6" name="Double flèche verticale 45"/>
          <p:cNvSpPr/>
          <p:nvPr/>
        </p:nvSpPr>
        <p:spPr>
          <a:xfrm>
            <a:off x="6510323" y="3877524"/>
            <a:ext cx="215411" cy="350710"/>
          </a:xfrm>
          <a:prstGeom prst="up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7" name="Ellipse 46"/>
          <p:cNvSpPr/>
          <p:nvPr/>
        </p:nvSpPr>
        <p:spPr>
          <a:xfrm>
            <a:off x="2352988" y="2769853"/>
            <a:ext cx="1761812" cy="56545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b="1" dirty="0" smtClean="0">
                <a:solidFill>
                  <a:schemeClr val="tx1"/>
                </a:solidFill>
              </a:rPr>
              <a:t>Vision de la santé du secteur de la santé</a:t>
            </a:r>
            <a:endParaRPr lang="fr-CH" sz="1050" b="1" dirty="0">
              <a:solidFill>
                <a:schemeClr val="tx1"/>
              </a:solidFill>
            </a:endParaRPr>
          </a:p>
        </p:txBody>
      </p:sp>
      <p:sp>
        <p:nvSpPr>
          <p:cNvPr id="48" name="Ellipse 47"/>
          <p:cNvSpPr/>
          <p:nvPr/>
        </p:nvSpPr>
        <p:spPr>
          <a:xfrm>
            <a:off x="3732007" y="2771442"/>
            <a:ext cx="1573410" cy="592109"/>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b="1" dirty="0" smtClean="0">
                <a:solidFill>
                  <a:schemeClr val="tx1"/>
                </a:solidFill>
              </a:rPr>
              <a:t>Vision de la santé des autres secteurs</a:t>
            </a:r>
            <a:endParaRPr lang="fr-CH" sz="1050" b="1" dirty="0">
              <a:solidFill>
                <a:schemeClr val="tx1"/>
              </a:solidFill>
            </a:endParaRPr>
          </a:p>
        </p:txBody>
      </p:sp>
      <p:sp>
        <p:nvSpPr>
          <p:cNvPr id="49" name="Ellipse 48"/>
          <p:cNvSpPr/>
          <p:nvPr/>
        </p:nvSpPr>
        <p:spPr>
          <a:xfrm>
            <a:off x="2588475" y="3688080"/>
            <a:ext cx="2248965" cy="592109"/>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b="1" dirty="0" smtClean="0">
                <a:solidFill>
                  <a:schemeClr val="tx1"/>
                </a:solidFill>
              </a:rPr>
              <a:t>Modèles des interactions entre les autres secteurs</a:t>
            </a:r>
            <a:endParaRPr lang="fr-CH" sz="1050" b="1" dirty="0">
              <a:solidFill>
                <a:schemeClr val="tx1"/>
              </a:solidFill>
            </a:endParaRPr>
          </a:p>
        </p:txBody>
      </p:sp>
      <p:sp>
        <p:nvSpPr>
          <p:cNvPr id="50" name="Ellipse 49"/>
          <p:cNvSpPr/>
          <p:nvPr/>
        </p:nvSpPr>
        <p:spPr>
          <a:xfrm>
            <a:off x="2595322" y="4300110"/>
            <a:ext cx="2311536" cy="592109"/>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b="1" dirty="0" smtClean="0">
                <a:solidFill>
                  <a:schemeClr val="tx1"/>
                </a:solidFill>
              </a:rPr>
              <a:t> Modèle des interactions avec la société civile</a:t>
            </a:r>
            <a:endParaRPr lang="fr-CH" sz="1050" b="1" dirty="0">
              <a:solidFill>
                <a:schemeClr val="tx1"/>
              </a:solidFill>
            </a:endParaRPr>
          </a:p>
        </p:txBody>
      </p:sp>
      <p:sp>
        <p:nvSpPr>
          <p:cNvPr id="52" name="Flèche courbée vers la droite 51"/>
          <p:cNvSpPr/>
          <p:nvPr/>
        </p:nvSpPr>
        <p:spPr>
          <a:xfrm>
            <a:off x="2294564" y="3130357"/>
            <a:ext cx="328795" cy="835680"/>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4" name="Flèche courbée vers la droite 53"/>
          <p:cNvSpPr/>
          <p:nvPr/>
        </p:nvSpPr>
        <p:spPr>
          <a:xfrm>
            <a:off x="2290002" y="3984135"/>
            <a:ext cx="333356" cy="693472"/>
          </a:xfrm>
          <a:prstGeom prst="curvedRightArrow">
            <a:avLst>
              <a:gd name="adj1" fmla="val 17354"/>
              <a:gd name="adj2" fmla="val 43031"/>
              <a:gd name="adj3" fmla="val 293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6" name="Flèche courbée vers la gauche 55"/>
          <p:cNvSpPr/>
          <p:nvPr/>
        </p:nvSpPr>
        <p:spPr>
          <a:xfrm>
            <a:off x="4832586" y="3239887"/>
            <a:ext cx="312675" cy="821146"/>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7" name="Flèche courbée vers la gauche 56"/>
          <p:cNvSpPr/>
          <p:nvPr/>
        </p:nvSpPr>
        <p:spPr>
          <a:xfrm>
            <a:off x="4832586" y="4042475"/>
            <a:ext cx="321675" cy="635132"/>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3" name="Ellipse 52"/>
          <p:cNvSpPr/>
          <p:nvPr/>
        </p:nvSpPr>
        <p:spPr>
          <a:xfrm>
            <a:off x="2668278" y="4939504"/>
            <a:ext cx="2311536" cy="592109"/>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b="1" dirty="0" smtClean="0">
                <a:solidFill>
                  <a:schemeClr val="tx1"/>
                </a:solidFill>
              </a:rPr>
              <a:t> Modèle des interactions avec le secteur privé</a:t>
            </a:r>
            <a:endParaRPr lang="fr-CH" sz="1050" b="1" dirty="0">
              <a:solidFill>
                <a:schemeClr val="tx1"/>
              </a:solidFill>
            </a:endParaRPr>
          </a:p>
        </p:txBody>
      </p:sp>
      <p:sp>
        <p:nvSpPr>
          <p:cNvPr id="59" name="Flèche courbée vers la gauche 58"/>
          <p:cNvSpPr/>
          <p:nvPr/>
        </p:nvSpPr>
        <p:spPr>
          <a:xfrm>
            <a:off x="4837148" y="4649834"/>
            <a:ext cx="321675" cy="635132"/>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0" name="Flèche courbée vers la droite 59"/>
          <p:cNvSpPr/>
          <p:nvPr/>
        </p:nvSpPr>
        <p:spPr>
          <a:xfrm>
            <a:off x="2294564" y="4666221"/>
            <a:ext cx="369152" cy="682438"/>
          </a:xfrm>
          <a:prstGeom prst="curvedRightArrow">
            <a:avLst>
              <a:gd name="adj1" fmla="val 17354"/>
              <a:gd name="adj2" fmla="val 43031"/>
              <a:gd name="adj3" fmla="val 293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324628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533400"/>
            <a:ext cx="8610600" cy="504055"/>
          </a:xfrm>
        </p:spPr>
        <p:txBody>
          <a:bodyPr>
            <a:noAutofit/>
          </a:bodyPr>
          <a:lstStyle/>
          <a:p>
            <a:pPr marL="0" indent="0" algn="ctr">
              <a:buNone/>
            </a:pPr>
            <a:r>
              <a:rPr lang="fr-FR" sz="2800" dirty="0">
                <a:solidFill>
                  <a:schemeClr val="bg1"/>
                </a:solidFill>
              </a:rPr>
              <a:t>L'action </a:t>
            </a:r>
            <a:r>
              <a:rPr lang="fr-FR" sz="2800" dirty="0" err="1">
                <a:solidFill>
                  <a:schemeClr val="bg1"/>
                </a:solidFill>
              </a:rPr>
              <a:t>SdTP</a:t>
            </a:r>
            <a:r>
              <a:rPr lang="fr-FR" sz="2800" dirty="0">
                <a:solidFill>
                  <a:schemeClr val="bg1"/>
                </a:solidFill>
              </a:rPr>
              <a:t> selon les approches dominantes de </a:t>
            </a:r>
            <a:r>
              <a:rPr lang="fr-FR" sz="2800" dirty="0" smtClean="0">
                <a:solidFill>
                  <a:schemeClr val="bg1"/>
                </a:solidFill>
              </a:rPr>
              <a:t>la santé</a:t>
            </a:r>
            <a:endParaRPr lang="fr-CH" sz="2800" dirty="0">
              <a:solidFill>
                <a:schemeClr val="bg1"/>
              </a:solidFill>
            </a:endParaRPr>
          </a:p>
        </p:txBody>
      </p:sp>
      <p:sp>
        <p:nvSpPr>
          <p:cNvPr id="4" name="2 Marcador de contenido"/>
          <p:cNvSpPr txBox="1">
            <a:spLocks/>
          </p:cNvSpPr>
          <p:nvPr/>
        </p:nvSpPr>
        <p:spPr>
          <a:xfrm>
            <a:off x="539682" y="1556791"/>
            <a:ext cx="8229600" cy="4752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es-CL" sz="1800" dirty="0"/>
          </a:p>
        </p:txBody>
      </p:sp>
      <p:graphicFrame>
        <p:nvGraphicFramePr>
          <p:cNvPr id="2" name="1 Diagrama"/>
          <p:cNvGraphicFramePr/>
          <p:nvPr>
            <p:extLst>
              <p:ext uri="{D42A27DB-BD31-4B8C-83A1-F6EECF244321}">
                <p14:modId xmlns:p14="http://schemas.microsoft.com/office/powerpoint/2010/main" val="4195989546"/>
              </p:ext>
            </p:extLst>
          </p:nvPr>
        </p:nvGraphicFramePr>
        <p:xfrm>
          <a:off x="576498" y="1845195"/>
          <a:ext cx="8085714" cy="4175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2777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BEA3C98D2D134E99E440D91A17ED27" ma:contentTypeVersion="0" ma:contentTypeDescription="Create a new document." ma:contentTypeScope="" ma:versionID="3cd76cbb663f0e427635d5a7ab5f7f5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ED54F3-D76D-44DF-A8EC-CED72981D117}">
  <ds:schemaRefs>
    <ds:schemaRef ds:uri="http://schemas.microsoft.com/sharepoint/v3/contenttype/forms"/>
  </ds:schemaRefs>
</ds:datastoreItem>
</file>

<file path=customXml/itemProps2.xml><?xml version="1.0" encoding="utf-8"?>
<ds:datastoreItem xmlns:ds="http://schemas.openxmlformats.org/officeDocument/2006/customXml" ds:itemID="{B7DABD4D-0823-4AA6-B0A5-B92345333FFF}"/>
</file>

<file path=customXml/itemProps3.xml><?xml version="1.0" encoding="utf-8"?>
<ds:datastoreItem xmlns:ds="http://schemas.openxmlformats.org/officeDocument/2006/customXml" ds:itemID="{31C21562-73B1-47AA-BB0A-40A2884FA161}">
  <ds:schemaRefs>
    <ds:schemaRef ds:uri="http://purl.org/dc/terms/"/>
    <ds:schemaRef ds:uri="http://schemas.microsoft.com/office/2006/documentManagement/types"/>
    <ds:schemaRef ds:uri="210551d0-f186-474e-97f0-1ddc31552bf4"/>
    <ds:schemaRef ds:uri="http://schemas.microsoft.com/sharepoint/v3"/>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4005</TotalTime>
  <Words>2103</Words>
  <Application>Microsoft Office PowerPoint</Application>
  <PresentationFormat>On-screen Show (4:3)</PresentationFormat>
  <Paragraphs>344</Paragraphs>
  <Slides>40</Slides>
  <Notes>23</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Office Theme</vt:lpstr>
      <vt:lpstr>Custom Design</vt:lpstr>
      <vt:lpstr>1_Custom Design</vt:lpstr>
      <vt:lpstr>Formation OMS AFRO sur la « Santé dans toutes les politiques »</vt:lpstr>
      <vt:lpstr>Objectifs d’apprentissage de la session </vt:lpstr>
      <vt:lpstr>Plan</vt:lpstr>
      <vt:lpstr>Remerciements</vt:lpstr>
      <vt:lpstr>PowerPoint Presentation</vt:lpstr>
      <vt:lpstr>Points généraux de départ</vt:lpstr>
      <vt:lpstr>PowerPoint Presentation</vt:lpstr>
      <vt:lpstr>PowerPoint Presentation</vt:lpstr>
      <vt:lpstr>PowerPoint Presentation</vt:lpstr>
      <vt:lpstr>PowerPoint Presentation</vt:lpstr>
      <vt:lpstr>Corrélation entre les modèles ou types de l’AIS et leurs approches de négociation </vt:lpstr>
      <vt:lpstr>La base politique et technique de la SdTP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L’AIS/SdTP est une intervention  COMPLEXE</vt:lpstr>
      <vt:lpstr>PowerPoint Presentation</vt:lpstr>
      <vt:lpstr>Faits marquants de la revue de la littérature :</vt:lpstr>
      <vt:lpstr>Faits marquants de la revue de la littérature :</vt:lpstr>
      <vt:lpstr>Principales recommandations</vt:lpstr>
      <vt:lpstr>PowerPoint Presentation</vt:lpstr>
      <vt:lpstr>PowerPoint Presentation</vt:lpstr>
      <vt:lpstr>PowerPoint Presentation</vt:lpstr>
      <vt:lpstr>PowerPoint Presentation</vt:lpstr>
      <vt:lpstr>Mise en pratique des données factuelles de la recherche</vt:lpstr>
      <vt:lpstr>Expérience nordique</vt:lpstr>
      <vt:lpstr>OMS: Système de santé</vt:lpstr>
      <vt:lpstr>Déterminants plus généraux de la santé</vt:lpstr>
      <vt:lpstr>PowerPoint Presentation</vt:lpstr>
      <vt:lpstr>Laboratoire des services de santé</vt:lpstr>
      <vt:lpstr>Laboratoire des innovateurs communautaires</vt:lpstr>
      <vt:lpstr>Laboratoire communautaire</vt:lpstr>
      <vt:lpstr>IMPLÉMENTER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orielle</dc:creator>
  <cp:lastModifiedBy>RASOANIRINA, Marthe</cp:lastModifiedBy>
  <cp:revision>359</cp:revision>
  <cp:lastPrinted>2015-11-24T09:10:06Z</cp:lastPrinted>
  <dcterms:created xsi:type="dcterms:W3CDTF">2015-03-29T13:54:04Z</dcterms:created>
  <dcterms:modified xsi:type="dcterms:W3CDTF">2016-12-15T12:07:12Z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0x010100C2BEA3C98D2D134E99E440D91A17ED27</vt:lpwstr>
  </property>
</Properties>
</file>