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5" r:id="rId6"/>
  </p:sldMasterIdLst>
  <p:notesMasterIdLst>
    <p:notesMasterId r:id="rId34"/>
  </p:notesMasterIdLst>
  <p:handoutMasterIdLst>
    <p:handoutMasterId r:id="rId35"/>
  </p:handoutMasterIdLst>
  <p:sldIdLst>
    <p:sldId id="316" r:id="rId7"/>
    <p:sldId id="260" r:id="rId8"/>
    <p:sldId id="340" r:id="rId9"/>
    <p:sldId id="311" r:id="rId10"/>
    <p:sldId id="261" r:id="rId11"/>
    <p:sldId id="263" r:id="rId12"/>
    <p:sldId id="320" r:id="rId13"/>
    <p:sldId id="321" r:id="rId14"/>
    <p:sldId id="272" r:id="rId15"/>
    <p:sldId id="289" r:id="rId16"/>
    <p:sldId id="299" r:id="rId17"/>
    <p:sldId id="294" r:id="rId18"/>
    <p:sldId id="324" r:id="rId19"/>
    <p:sldId id="327" r:id="rId20"/>
    <p:sldId id="276" r:id="rId21"/>
    <p:sldId id="328" r:id="rId22"/>
    <p:sldId id="333" r:id="rId23"/>
    <p:sldId id="334" r:id="rId24"/>
    <p:sldId id="336" r:id="rId25"/>
    <p:sldId id="337" r:id="rId26"/>
    <p:sldId id="258" r:id="rId27"/>
    <p:sldId id="287" r:id="rId28"/>
    <p:sldId id="338" r:id="rId29"/>
    <p:sldId id="329" r:id="rId30"/>
    <p:sldId id="330" r:id="rId31"/>
    <p:sldId id="331" r:id="rId32"/>
    <p:sldId id="317" r:id="rId33"/>
  </p:sldIdLst>
  <p:sldSz cx="9144000" cy="6858000" type="screen4x3"/>
  <p:notesSz cx="7102475" cy="10233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288" autoAdjust="0"/>
  </p:normalViewPr>
  <p:slideViewPr>
    <p:cSldViewPr>
      <p:cViewPr>
        <p:scale>
          <a:sx n="75" d="100"/>
          <a:sy n="75" d="100"/>
        </p:scale>
        <p:origin x="-1200" y="-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65E56F-CDEA-4AA0-9F73-A850C3F3E2B6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9DAEFA07-BA53-4704-B63C-84783CE8E28A}">
      <dgm:prSet custT="1"/>
      <dgm:spPr/>
      <dgm:t>
        <a:bodyPr/>
        <a:lstStyle/>
        <a:p>
          <a:pPr algn="ctr"/>
          <a:r>
            <a:rPr lang="es-ES" sz="2000" dirty="0" smtClean="0"/>
            <a:t>2. </a:t>
          </a:r>
          <a:r>
            <a:rPr lang="es-ES" sz="2000" dirty="0" err="1" smtClean="0"/>
            <a:t>What</a:t>
          </a:r>
          <a:r>
            <a:rPr lang="es-ES" sz="2000" dirty="0" smtClean="0"/>
            <a:t>  </a:t>
          </a:r>
          <a:r>
            <a:rPr lang="es-ES" sz="2000" dirty="0" err="1" smtClean="0"/>
            <a:t>type</a:t>
          </a:r>
          <a:r>
            <a:rPr lang="es-ES" sz="2000" dirty="0" smtClean="0"/>
            <a:t> of ISA </a:t>
          </a:r>
          <a:r>
            <a:rPr lang="es-ES" sz="2000" dirty="0" err="1" smtClean="0"/>
            <a:t>is</a:t>
          </a:r>
          <a:r>
            <a:rPr lang="es-ES" sz="2000" dirty="0" smtClean="0"/>
            <a:t> </a:t>
          </a:r>
          <a:r>
            <a:rPr lang="es-ES" sz="2000" dirty="0" err="1" smtClean="0"/>
            <a:t>required</a:t>
          </a:r>
          <a:r>
            <a:rPr lang="es-ES" sz="2000" dirty="0" smtClean="0"/>
            <a:t> to reduce </a:t>
          </a:r>
          <a:r>
            <a:rPr lang="es-ES" sz="2000" dirty="0" err="1" smtClean="0"/>
            <a:t>health</a:t>
          </a:r>
          <a:r>
            <a:rPr lang="es-ES" sz="2000" dirty="0" smtClean="0"/>
            <a:t> </a:t>
          </a:r>
          <a:r>
            <a:rPr lang="es-ES" sz="2000" dirty="0" err="1" smtClean="0"/>
            <a:t>inequities</a:t>
          </a:r>
          <a:r>
            <a:rPr lang="es-ES" sz="2000" dirty="0" smtClean="0"/>
            <a:t>?</a:t>
          </a:r>
          <a:endParaRPr lang="es-ES" dirty="0" smtClean="0"/>
        </a:p>
      </dgm:t>
    </dgm:pt>
    <dgm:pt modelId="{B535E3FC-E195-4B0D-B96E-D5BAC095A217}" type="parTrans" cxnId="{C803F853-6F9C-4420-805B-3D404F19B9C6}">
      <dgm:prSet/>
      <dgm:spPr/>
      <dgm:t>
        <a:bodyPr/>
        <a:lstStyle/>
        <a:p>
          <a:pPr algn="ctr"/>
          <a:endParaRPr lang="en-GB"/>
        </a:p>
      </dgm:t>
    </dgm:pt>
    <dgm:pt modelId="{ED4D6D43-ACEE-48F9-85BB-8180AC11E75F}" type="sibTrans" cxnId="{C803F853-6F9C-4420-805B-3D404F19B9C6}">
      <dgm:prSet/>
      <dgm:spPr/>
      <dgm:t>
        <a:bodyPr/>
        <a:lstStyle/>
        <a:p>
          <a:pPr algn="ctr"/>
          <a:endParaRPr lang="en-GB"/>
        </a:p>
      </dgm:t>
    </dgm:pt>
    <dgm:pt modelId="{66BF5FDC-2DD7-49FA-863F-AF95AFFEECFF}">
      <dgm:prSet custT="1"/>
      <dgm:spPr/>
      <dgm:t>
        <a:bodyPr/>
        <a:lstStyle/>
        <a:p>
          <a:pPr algn="ctr"/>
          <a:r>
            <a:rPr lang="es-ES" sz="2000" dirty="0" smtClean="0"/>
            <a:t>3. </a:t>
          </a:r>
          <a:r>
            <a:rPr lang="es-ES" sz="2000" dirty="0" err="1" smtClean="0"/>
            <a:t>Political</a:t>
          </a:r>
          <a:r>
            <a:rPr lang="es-ES" sz="2000" dirty="0" smtClean="0"/>
            <a:t> </a:t>
          </a:r>
          <a:r>
            <a:rPr lang="es-ES" sz="2000" dirty="0" err="1" smtClean="0"/>
            <a:t>dimensions</a:t>
          </a:r>
          <a:r>
            <a:rPr lang="es-ES" sz="2000" dirty="0" smtClean="0"/>
            <a:t> of ISA</a:t>
          </a:r>
          <a:endParaRPr lang="es-ES" dirty="0" smtClean="0"/>
        </a:p>
      </dgm:t>
    </dgm:pt>
    <dgm:pt modelId="{9C4EBFC8-2581-483E-BDA0-7C2DE43B7327}" type="parTrans" cxnId="{3DB7B8FD-B164-4AAA-BC96-6A3FC462BEB3}">
      <dgm:prSet/>
      <dgm:spPr/>
      <dgm:t>
        <a:bodyPr/>
        <a:lstStyle/>
        <a:p>
          <a:pPr algn="ctr"/>
          <a:endParaRPr lang="en-GB"/>
        </a:p>
      </dgm:t>
    </dgm:pt>
    <dgm:pt modelId="{7DE4BC19-C3BE-42FE-B71F-4A93A2595C3C}" type="sibTrans" cxnId="{3DB7B8FD-B164-4AAA-BC96-6A3FC462BEB3}">
      <dgm:prSet/>
      <dgm:spPr/>
      <dgm:t>
        <a:bodyPr/>
        <a:lstStyle/>
        <a:p>
          <a:pPr algn="ctr"/>
          <a:endParaRPr lang="en-GB"/>
        </a:p>
      </dgm:t>
    </dgm:pt>
    <dgm:pt modelId="{F7D4AB78-991B-4509-A26B-070E6575E0FE}">
      <dgm:prSet custT="1"/>
      <dgm:spPr/>
      <dgm:t>
        <a:bodyPr/>
        <a:lstStyle/>
        <a:p>
          <a:pPr algn="ctr"/>
          <a:r>
            <a:rPr lang="es-ES" sz="2000" dirty="0" smtClean="0"/>
            <a:t>4. </a:t>
          </a:r>
          <a:r>
            <a:rPr lang="en-US" sz="2000" dirty="0" smtClean="0"/>
            <a:t>Latin America and AFRO's key results</a:t>
          </a:r>
          <a:endParaRPr lang="es-ES" dirty="0" smtClean="0"/>
        </a:p>
      </dgm:t>
    </dgm:pt>
    <dgm:pt modelId="{4A5A8524-94A9-4B9B-8797-EB3DEF700AC3}" type="parTrans" cxnId="{48AAF37F-D409-43A3-A4B6-2CEF6DE9E9D1}">
      <dgm:prSet/>
      <dgm:spPr/>
      <dgm:t>
        <a:bodyPr/>
        <a:lstStyle/>
        <a:p>
          <a:pPr algn="ctr"/>
          <a:endParaRPr lang="en-GB"/>
        </a:p>
      </dgm:t>
    </dgm:pt>
    <dgm:pt modelId="{07D45EF5-ACF2-44AA-8EE8-C2D81815E602}" type="sibTrans" cxnId="{48AAF37F-D409-43A3-A4B6-2CEF6DE9E9D1}">
      <dgm:prSet/>
      <dgm:spPr/>
      <dgm:t>
        <a:bodyPr/>
        <a:lstStyle/>
        <a:p>
          <a:pPr algn="ctr"/>
          <a:endParaRPr lang="en-GB"/>
        </a:p>
      </dgm:t>
    </dgm:pt>
    <dgm:pt modelId="{EEB31610-555F-4A83-A8D9-2004EE7295F4}">
      <dgm:prSet custT="1"/>
      <dgm:spPr/>
      <dgm:t>
        <a:bodyPr/>
        <a:lstStyle/>
        <a:p>
          <a:pPr algn="ctr"/>
          <a:r>
            <a:rPr lang="es-ES" sz="2000" dirty="0" smtClean="0"/>
            <a:t>5. </a:t>
          </a:r>
          <a:r>
            <a:rPr lang="es-ES" sz="2000" dirty="0" err="1" smtClean="0"/>
            <a:t>Lessons</a:t>
          </a:r>
          <a:r>
            <a:rPr lang="es-ES" sz="2000" dirty="0" smtClean="0"/>
            <a:t> </a:t>
          </a:r>
          <a:endParaRPr lang="es-ES" dirty="0" smtClean="0"/>
        </a:p>
      </dgm:t>
    </dgm:pt>
    <dgm:pt modelId="{7F3296A9-B6E5-4B39-90DB-CBADE1584D93}" type="parTrans" cxnId="{DF622EDA-7EAB-4E38-93C3-57DB7733C507}">
      <dgm:prSet/>
      <dgm:spPr/>
      <dgm:t>
        <a:bodyPr/>
        <a:lstStyle/>
        <a:p>
          <a:pPr algn="ctr"/>
          <a:endParaRPr lang="en-GB"/>
        </a:p>
      </dgm:t>
    </dgm:pt>
    <dgm:pt modelId="{CCC4A707-B9E4-4FC1-9F3A-5F37B4254C5C}" type="sibTrans" cxnId="{DF622EDA-7EAB-4E38-93C3-57DB7733C507}">
      <dgm:prSet/>
      <dgm:spPr/>
      <dgm:t>
        <a:bodyPr/>
        <a:lstStyle/>
        <a:p>
          <a:pPr algn="ctr"/>
          <a:endParaRPr lang="en-GB"/>
        </a:p>
      </dgm:t>
    </dgm:pt>
    <dgm:pt modelId="{39E4A25B-B890-49E7-BFFB-223E2EE88105}">
      <dgm:prSet custT="1"/>
      <dgm:spPr/>
      <dgm:t>
        <a:bodyPr/>
        <a:lstStyle/>
        <a:p>
          <a:pPr algn="ctr"/>
          <a:r>
            <a:rPr lang="es-ES" sz="2000" dirty="0" smtClean="0"/>
            <a:t>1. Key </a:t>
          </a:r>
          <a:r>
            <a:rPr lang="es-ES" sz="2000" dirty="0" err="1" smtClean="0"/>
            <a:t>results</a:t>
          </a:r>
          <a:r>
            <a:rPr lang="es-ES" sz="2000" dirty="0" smtClean="0"/>
            <a:t> of </a:t>
          </a:r>
          <a:r>
            <a:rPr lang="es-ES" sz="2000" dirty="0" err="1" smtClean="0"/>
            <a:t>HiAP</a:t>
          </a:r>
          <a:r>
            <a:rPr lang="es-ES" sz="2000" dirty="0" smtClean="0"/>
            <a:t> </a:t>
          </a:r>
          <a:r>
            <a:rPr lang="es-ES" sz="2000" dirty="0" err="1" smtClean="0"/>
            <a:t>research</a:t>
          </a:r>
          <a:r>
            <a:rPr lang="es-ES" sz="2000" dirty="0" smtClean="0"/>
            <a:t> </a:t>
          </a:r>
          <a:r>
            <a:rPr lang="es-ES" sz="2000" dirty="0" err="1" smtClean="0"/>
            <a:t>conducted</a:t>
          </a:r>
          <a:r>
            <a:rPr lang="es-ES" sz="2000" dirty="0" smtClean="0"/>
            <a:t> </a:t>
          </a:r>
          <a:r>
            <a:rPr lang="es-ES" sz="2000" dirty="0" err="1" smtClean="0"/>
            <a:t>globally</a:t>
          </a:r>
          <a:r>
            <a:rPr lang="es-ES" sz="2000" dirty="0" smtClean="0"/>
            <a:t> </a:t>
          </a:r>
          <a:r>
            <a:rPr lang="es-ES" sz="2000" dirty="0" err="1" smtClean="0"/>
            <a:t>by</a:t>
          </a:r>
          <a:r>
            <a:rPr lang="es-ES" sz="2000" dirty="0" smtClean="0"/>
            <a:t> WHO, </a:t>
          </a:r>
          <a:r>
            <a:rPr lang="es-ES" sz="2000" dirty="0" err="1" smtClean="0"/>
            <a:t>specially</a:t>
          </a:r>
          <a:r>
            <a:rPr lang="es-ES" sz="2000" dirty="0" smtClean="0"/>
            <a:t> AFRO &amp; PAHO </a:t>
          </a:r>
          <a:r>
            <a:rPr lang="es-ES" sz="2000" dirty="0" err="1" smtClean="0"/>
            <a:t>components</a:t>
          </a:r>
          <a:endParaRPr lang="es-ES" dirty="0" smtClean="0"/>
        </a:p>
      </dgm:t>
    </dgm:pt>
    <dgm:pt modelId="{26210940-E76B-45B3-90BB-768010F941DE}" type="parTrans" cxnId="{F89DDE29-0F9D-4236-B0D3-7BD89F25FC5A}">
      <dgm:prSet/>
      <dgm:spPr/>
      <dgm:t>
        <a:bodyPr/>
        <a:lstStyle/>
        <a:p>
          <a:pPr algn="ctr"/>
          <a:endParaRPr lang="en-GB"/>
        </a:p>
      </dgm:t>
    </dgm:pt>
    <dgm:pt modelId="{F56C7B38-B026-406A-83E9-967EB5508BF0}" type="sibTrans" cxnId="{F89DDE29-0F9D-4236-B0D3-7BD89F25FC5A}">
      <dgm:prSet/>
      <dgm:spPr/>
      <dgm:t>
        <a:bodyPr/>
        <a:lstStyle/>
        <a:p>
          <a:pPr algn="ctr"/>
          <a:endParaRPr lang="en-GB"/>
        </a:p>
      </dgm:t>
    </dgm:pt>
    <dgm:pt modelId="{2BBBD7FB-68FA-4060-AA4E-65ED87C689C8}" type="pres">
      <dgm:prSet presAssocID="{CC65E56F-CDEA-4AA0-9F73-A850C3F3E2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725CB1C-B577-486C-A6E0-4639D1A718AD}" type="pres">
      <dgm:prSet presAssocID="{EEB31610-555F-4A83-A8D9-2004EE7295F4}" presName="boxAndChildren" presStyleCnt="0"/>
      <dgm:spPr/>
    </dgm:pt>
    <dgm:pt modelId="{E1DBC79A-0619-459A-A383-36E65875A921}" type="pres">
      <dgm:prSet presAssocID="{EEB31610-555F-4A83-A8D9-2004EE7295F4}" presName="parentTextBox" presStyleLbl="node1" presStyleIdx="0" presStyleCnt="5"/>
      <dgm:spPr/>
      <dgm:t>
        <a:bodyPr/>
        <a:lstStyle/>
        <a:p>
          <a:endParaRPr lang="en-GB"/>
        </a:p>
      </dgm:t>
    </dgm:pt>
    <dgm:pt modelId="{90F13D9C-4D37-48EB-AEB0-D31DAC687B9B}" type="pres">
      <dgm:prSet presAssocID="{07D45EF5-ACF2-44AA-8EE8-C2D81815E602}" presName="sp" presStyleCnt="0"/>
      <dgm:spPr/>
    </dgm:pt>
    <dgm:pt modelId="{8E6630A3-1E11-41FD-B997-B60A12BE1910}" type="pres">
      <dgm:prSet presAssocID="{F7D4AB78-991B-4509-A26B-070E6575E0FE}" presName="arrowAndChildren" presStyleCnt="0"/>
      <dgm:spPr/>
    </dgm:pt>
    <dgm:pt modelId="{0CD996F2-7CFA-4D99-9974-BCB9F6B299D4}" type="pres">
      <dgm:prSet presAssocID="{F7D4AB78-991B-4509-A26B-070E6575E0FE}" presName="parentTextArrow" presStyleLbl="node1" presStyleIdx="1" presStyleCnt="5"/>
      <dgm:spPr/>
      <dgm:t>
        <a:bodyPr/>
        <a:lstStyle/>
        <a:p>
          <a:endParaRPr lang="en-GB"/>
        </a:p>
      </dgm:t>
    </dgm:pt>
    <dgm:pt modelId="{7B5BA369-2CA7-4647-B889-E41C9B1DF96A}" type="pres">
      <dgm:prSet presAssocID="{7DE4BC19-C3BE-42FE-B71F-4A93A2595C3C}" presName="sp" presStyleCnt="0"/>
      <dgm:spPr/>
    </dgm:pt>
    <dgm:pt modelId="{DB19C628-B283-46CA-81F3-34E328EB4416}" type="pres">
      <dgm:prSet presAssocID="{66BF5FDC-2DD7-49FA-863F-AF95AFFEECFF}" presName="arrowAndChildren" presStyleCnt="0"/>
      <dgm:spPr/>
    </dgm:pt>
    <dgm:pt modelId="{9C0B33EB-5997-4E88-B52F-D4CC5C58FB2B}" type="pres">
      <dgm:prSet presAssocID="{66BF5FDC-2DD7-49FA-863F-AF95AFFEECFF}" presName="parentTextArrow" presStyleLbl="node1" presStyleIdx="2" presStyleCnt="5"/>
      <dgm:spPr/>
      <dgm:t>
        <a:bodyPr/>
        <a:lstStyle/>
        <a:p>
          <a:endParaRPr lang="en-GB"/>
        </a:p>
      </dgm:t>
    </dgm:pt>
    <dgm:pt modelId="{8531AB47-3D96-4822-857D-07DDD79ECE56}" type="pres">
      <dgm:prSet presAssocID="{ED4D6D43-ACEE-48F9-85BB-8180AC11E75F}" presName="sp" presStyleCnt="0"/>
      <dgm:spPr/>
    </dgm:pt>
    <dgm:pt modelId="{40FF721C-4A5D-4CBC-B55F-9313E3E1F127}" type="pres">
      <dgm:prSet presAssocID="{9DAEFA07-BA53-4704-B63C-84783CE8E28A}" presName="arrowAndChildren" presStyleCnt="0"/>
      <dgm:spPr/>
    </dgm:pt>
    <dgm:pt modelId="{729092FF-ED51-4F5D-B77A-CE3EF1228508}" type="pres">
      <dgm:prSet presAssocID="{9DAEFA07-BA53-4704-B63C-84783CE8E28A}" presName="parentTextArrow" presStyleLbl="node1" presStyleIdx="3" presStyleCnt="5"/>
      <dgm:spPr/>
      <dgm:t>
        <a:bodyPr/>
        <a:lstStyle/>
        <a:p>
          <a:endParaRPr lang="en-GB"/>
        </a:p>
      </dgm:t>
    </dgm:pt>
    <dgm:pt modelId="{50305A3B-9F78-43B8-B7CD-55BD30DD8DF9}" type="pres">
      <dgm:prSet presAssocID="{F56C7B38-B026-406A-83E9-967EB5508BF0}" presName="sp" presStyleCnt="0"/>
      <dgm:spPr/>
    </dgm:pt>
    <dgm:pt modelId="{51178803-1388-4890-8E5B-2FE83EA6888F}" type="pres">
      <dgm:prSet presAssocID="{39E4A25B-B890-49E7-BFFB-223E2EE88105}" presName="arrowAndChildren" presStyleCnt="0"/>
      <dgm:spPr/>
    </dgm:pt>
    <dgm:pt modelId="{9208CEF0-8AF6-40B5-BEDB-3091A920A296}" type="pres">
      <dgm:prSet presAssocID="{39E4A25B-B890-49E7-BFFB-223E2EE88105}" presName="parentTextArrow" presStyleLbl="node1" presStyleIdx="4" presStyleCnt="5" custScaleY="121253"/>
      <dgm:spPr/>
      <dgm:t>
        <a:bodyPr/>
        <a:lstStyle/>
        <a:p>
          <a:endParaRPr lang="en-GB"/>
        </a:p>
      </dgm:t>
    </dgm:pt>
  </dgm:ptLst>
  <dgm:cxnLst>
    <dgm:cxn modelId="{3DB7B8FD-B164-4AAA-BC96-6A3FC462BEB3}" srcId="{CC65E56F-CDEA-4AA0-9F73-A850C3F3E2B6}" destId="{66BF5FDC-2DD7-49FA-863F-AF95AFFEECFF}" srcOrd="2" destOrd="0" parTransId="{9C4EBFC8-2581-483E-BDA0-7C2DE43B7327}" sibTransId="{7DE4BC19-C3BE-42FE-B71F-4A93A2595C3C}"/>
    <dgm:cxn modelId="{48AAF37F-D409-43A3-A4B6-2CEF6DE9E9D1}" srcId="{CC65E56F-CDEA-4AA0-9F73-A850C3F3E2B6}" destId="{F7D4AB78-991B-4509-A26B-070E6575E0FE}" srcOrd="3" destOrd="0" parTransId="{4A5A8524-94A9-4B9B-8797-EB3DEF700AC3}" sibTransId="{07D45EF5-ACF2-44AA-8EE8-C2D81815E602}"/>
    <dgm:cxn modelId="{693FF0D3-0FB9-0F49-ADC2-9B43345AE2C5}" type="presOf" srcId="{9DAEFA07-BA53-4704-B63C-84783CE8E28A}" destId="{729092FF-ED51-4F5D-B77A-CE3EF1228508}" srcOrd="0" destOrd="0" presId="urn:microsoft.com/office/officeart/2005/8/layout/process4"/>
    <dgm:cxn modelId="{F89DDE29-0F9D-4236-B0D3-7BD89F25FC5A}" srcId="{CC65E56F-CDEA-4AA0-9F73-A850C3F3E2B6}" destId="{39E4A25B-B890-49E7-BFFB-223E2EE88105}" srcOrd="0" destOrd="0" parTransId="{26210940-E76B-45B3-90BB-768010F941DE}" sibTransId="{F56C7B38-B026-406A-83E9-967EB5508BF0}"/>
    <dgm:cxn modelId="{C803F853-6F9C-4420-805B-3D404F19B9C6}" srcId="{CC65E56F-CDEA-4AA0-9F73-A850C3F3E2B6}" destId="{9DAEFA07-BA53-4704-B63C-84783CE8E28A}" srcOrd="1" destOrd="0" parTransId="{B535E3FC-E195-4B0D-B96E-D5BAC095A217}" sibTransId="{ED4D6D43-ACEE-48F9-85BB-8180AC11E75F}"/>
    <dgm:cxn modelId="{DF622EDA-7EAB-4E38-93C3-57DB7733C507}" srcId="{CC65E56F-CDEA-4AA0-9F73-A850C3F3E2B6}" destId="{EEB31610-555F-4A83-A8D9-2004EE7295F4}" srcOrd="4" destOrd="0" parTransId="{7F3296A9-B6E5-4B39-90DB-CBADE1584D93}" sibTransId="{CCC4A707-B9E4-4FC1-9F3A-5F37B4254C5C}"/>
    <dgm:cxn modelId="{6D691889-D3B7-0443-BB01-23ED5961DB1D}" type="presOf" srcId="{CC65E56F-CDEA-4AA0-9F73-A850C3F3E2B6}" destId="{2BBBD7FB-68FA-4060-AA4E-65ED87C689C8}" srcOrd="0" destOrd="0" presId="urn:microsoft.com/office/officeart/2005/8/layout/process4"/>
    <dgm:cxn modelId="{917642F5-034C-8849-822F-F7652C9917BA}" type="presOf" srcId="{EEB31610-555F-4A83-A8D9-2004EE7295F4}" destId="{E1DBC79A-0619-459A-A383-36E65875A921}" srcOrd="0" destOrd="0" presId="urn:microsoft.com/office/officeart/2005/8/layout/process4"/>
    <dgm:cxn modelId="{521FCDEF-306E-4D4A-90E9-566A76E2FC5F}" type="presOf" srcId="{66BF5FDC-2DD7-49FA-863F-AF95AFFEECFF}" destId="{9C0B33EB-5997-4E88-B52F-D4CC5C58FB2B}" srcOrd="0" destOrd="0" presId="urn:microsoft.com/office/officeart/2005/8/layout/process4"/>
    <dgm:cxn modelId="{E2FA6763-462D-AD48-B990-9B67BC99E526}" type="presOf" srcId="{39E4A25B-B890-49E7-BFFB-223E2EE88105}" destId="{9208CEF0-8AF6-40B5-BEDB-3091A920A296}" srcOrd="0" destOrd="0" presId="urn:microsoft.com/office/officeart/2005/8/layout/process4"/>
    <dgm:cxn modelId="{A3F6682C-5329-0340-A165-EDDD93276CA3}" type="presOf" srcId="{F7D4AB78-991B-4509-A26B-070E6575E0FE}" destId="{0CD996F2-7CFA-4D99-9974-BCB9F6B299D4}" srcOrd="0" destOrd="0" presId="urn:microsoft.com/office/officeart/2005/8/layout/process4"/>
    <dgm:cxn modelId="{B9934270-826E-D047-A6D2-7D13C0900B7F}" type="presParOf" srcId="{2BBBD7FB-68FA-4060-AA4E-65ED87C689C8}" destId="{B725CB1C-B577-486C-A6E0-4639D1A718AD}" srcOrd="0" destOrd="0" presId="urn:microsoft.com/office/officeart/2005/8/layout/process4"/>
    <dgm:cxn modelId="{3BE4CB80-BF85-3145-8ECE-3986199F88BA}" type="presParOf" srcId="{B725CB1C-B577-486C-A6E0-4639D1A718AD}" destId="{E1DBC79A-0619-459A-A383-36E65875A921}" srcOrd="0" destOrd="0" presId="urn:microsoft.com/office/officeart/2005/8/layout/process4"/>
    <dgm:cxn modelId="{BDC9BBE4-C245-C243-A17C-A029B7CD7FD3}" type="presParOf" srcId="{2BBBD7FB-68FA-4060-AA4E-65ED87C689C8}" destId="{90F13D9C-4D37-48EB-AEB0-D31DAC687B9B}" srcOrd="1" destOrd="0" presId="urn:microsoft.com/office/officeart/2005/8/layout/process4"/>
    <dgm:cxn modelId="{A8379D90-6A78-F24E-A9AE-C32B9D62F8EC}" type="presParOf" srcId="{2BBBD7FB-68FA-4060-AA4E-65ED87C689C8}" destId="{8E6630A3-1E11-41FD-B997-B60A12BE1910}" srcOrd="2" destOrd="0" presId="urn:microsoft.com/office/officeart/2005/8/layout/process4"/>
    <dgm:cxn modelId="{D728B339-00AE-4E47-8F55-22A765AE579F}" type="presParOf" srcId="{8E6630A3-1E11-41FD-B997-B60A12BE1910}" destId="{0CD996F2-7CFA-4D99-9974-BCB9F6B299D4}" srcOrd="0" destOrd="0" presId="urn:microsoft.com/office/officeart/2005/8/layout/process4"/>
    <dgm:cxn modelId="{8A64901C-5985-4C4F-86CA-9E715381FE8C}" type="presParOf" srcId="{2BBBD7FB-68FA-4060-AA4E-65ED87C689C8}" destId="{7B5BA369-2CA7-4647-B889-E41C9B1DF96A}" srcOrd="3" destOrd="0" presId="urn:microsoft.com/office/officeart/2005/8/layout/process4"/>
    <dgm:cxn modelId="{882B7E3B-9F85-BA42-95FE-C2EB814D1B21}" type="presParOf" srcId="{2BBBD7FB-68FA-4060-AA4E-65ED87C689C8}" destId="{DB19C628-B283-46CA-81F3-34E328EB4416}" srcOrd="4" destOrd="0" presId="urn:microsoft.com/office/officeart/2005/8/layout/process4"/>
    <dgm:cxn modelId="{54775AD2-5D58-664C-BAE6-AC64A7BDD2D1}" type="presParOf" srcId="{DB19C628-B283-46CA-81F3-34E328EB4416}" destId="{9C0B33EB-5997-4E88-B52F-D4CC5C58FB2B}" srcOrd="0" destOrd="0" presId="urn:microsoft.com/office/officeart/2005/8/layout/process4"/>
    <dgm:cxn modelId="{B66F5032-950B-A542-B32B-546241BF1713}" type="presParOf" srcId="{2BBBD7FB-68FA-4060-AA4E-65ED87C689C8}" destId="{8531AB47-3D96-4822-857D-07DDD79ECE56}" srcOrd="5" destOrd="0" presId="urn:microsoft.com/office/officeart/2005/8/layout/process4"/>
    <dgm:cxn modelId="{B257964E-6112-F241-8CAD-8E99BDBF26B0}" type="presParOf" srcId="{2BBBD7FB-68FA-4060-AA4E-65ED87C689C8}" destId="{40FF721C-4A5D-4CBC-B55F-9313E3E1F127}" srcOrd="6" destOrd="0" presId="urn:microsoft.com/office/officeart/2005/8/layout/process4"/>
    <dgm:cxn modelId="{4998D8B3-46A1-A54F-A2ED-2E71ED7F6A24}" type="presParOf" srcId="{40FF721C-4A5D-4CBC-B55F-9313E3E1F127}" destId="{729092FF-ED51-4F5D-B77A-CE3EF1228508}" srcOrd="0" destOrd="0" presId="urn:microsoft.com/office/officeart/2005/8/layout/process4"/>
    <dgm:cxn modelId="{726BB456-459B-4440-A069-2E50015FB4D7}" type="presParOf" srcId="{2BBBD7FB-68FA-4060-AA4E-65ED87C689C8}" destId="{50305A3B-9F78-43B8-B7CD-55BD30DD8DF9}" srcOrd="7" destOrd="0" presId="urn:microsoft.com/office/officeart/2005/8/layout/process4"/>
    <dgm:cxn modelId="{65EAD4A4-CA18-FD44-A762-847FFF6FFE90}" type="presParOf" srcId="{2BBBD7FB-68FA-4060-AA4E-65ED87C689C8}" destId="{51178803-1388-4890-8E5B-2FE83EA6888F}" srcOrd="8" destOrd="0" presId="urn:microsoft.com/office/officeart/2005/8/layout/process4"/>
    <dgm:cxn modelId="{18F11126-88FE-0942-8868-9A0895F8C30A}" type="presParOf" srcId="{51178803-1388-4890-8E5B-2FE83EA6888F}" destId="{9208CEF0-8AF6-40B5-BEDB-3091A920A29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8F0CAD0-4971-4C81-A8FC-1F3423AAEA51}" type="doc">
      <dgm:prSet loTypeId="urn:microsoft.com/office/officeart/2005/8/layout/h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AD49D5F9-EC78-42E1-8211-4E1C220BBED9}">
      <dgm:prSet phldrT="[Text]"/>
      <dgm:spPr/>
      <dgm:t>
        <a:bodyPr/>
        <a:lstStyle/>
        <a:p>
          <a:r>
            <a:rPr lang="es-ES" i="1" dirty="0" smtClean="0"/>
            <a:t>3. Dos </a:t>
          </a:r>
          <a:r>
            <a:rPr lang="es-ES" i="1" dirty="0" err="1" smtClean="0"/>
            <a:t>spaces</a:t>
          </a:r>
          <a:r>
            <a:rPr lang="es-ES" i="1" dirty="0" smtClean="0"/>
            <a:t> of </a:t>
          </a:r>
          <a:r>
            <a:rPr lang="es-ES" i="1" dirty="0" err="1" smtClean="0"/>
            <a:t>HiAP</a:t>
          </a:r>
          <a:r>
            <a:rPr lang="es-ES" i="1" dirty="0" smtClean="0"/>
            <a:t> </a:t>
          </a:r>
          <a:r>
            <a:rPr lang="es-ES" i="1" dirty="0" err="1" smtClean="0"/>
            <a:t>action</a:t>
          </a:r>
          <a:r>
            <a:rPr lang="es-ES" i="1" dirty="0" smtClean="0"/>
            <a:t> </a:t>
          </a:r>
          <a:r>
            <a:rPr lang="es-ES" i="1" dirty="0" err="1" smtClean="0"/>
            <a:t>coexist</a:t>
          </a:r>
          <a:r>
            <a:rPr lang="es-ES" i="1" dirty="0" smtClean="0"/>
            <a:t> in </a:t>
          </a:r>
          <a:r>
            <a:rPr lang="es-ES" i="1" dirty="0" err="1" smtClean="0"/>
            <a:t>the</a:t>
          </a:r>
          <a:r>
            <a:rPr lang="es-ES" i="1" dirty="0" smtClean="0"/>
            <a:t> </a:t>
          </a:r>
          <a:r>
            <a:rPr lang="es-ES" i="1" dirty="0" err="1" smtClean="0"/>
            <a:t>region</a:t>
          </a:r>
          <a:r>
            <a:rPr lang="es-ES" i="1" dirty="0" smtClean="0"/>
            <a:t>:</a:t>
          </a:r>
          <a:endParaRPr lang="en-GB" dirty="0"/>
        </a:p>
      </dgm:t>
    </dgm:pt>
    <dgm:pt modelId="{3BF574CC-D1AA-4ACA-8C95-824FBE9F4A98}" type="parTrans" cxnId="{EA4F7376-4095-4D66-B646-D7AF91115538}">
      <dgm:prSet/>
      <dgm:spPr/>
      <dgm:t>
        <a:bodyPr/>
        <a:lstStyle/>
        <a:p>
          <a:endParaRPr lang="en-GB"/>
        </a:p>
      </dgm:t>
    </dgm:pt>
    <dgm:pt modelId="{EB47A63D-40C1-44B6-A2BD-9AC4661D37AD}" type="sibTrans" cxnId="{EA4F7376-4095-4D66-B646-D7AF91115538}">
      <dgm:prSet/>
      <dgm:spPr/>
      <dgm:t>
        <a:bodyPr/>
        <a:lstStyle/>
        <a:p>
          <a:endParaRPr lang="en-GB"/>
        </a:p>
      </dgm:t>
    </dgm:pt>
    <dgm:pt modelId="{940B5B41-1136-4429-99C8-441CCAD9C663}">
      <dgm:prSet/>
      <dgm:spPr/>
      <dgm:t>
        <a:bodyPr/>
        <a:lstStyle/>
        <a:p>
          <a:r>
            <a:rPr lang="es-ES" i="1" dirty="0" smtClean="0"/>
            <a:t>3.1.- </a:t>
          </a:r>
          <a:r>
            <a:rPr lang="es-ES" i="1" dirty="0" err="1" smtClean="0"/>
            <a:t>Linked</a:t>
          </a:r>
          <a:r>
            <a:rPr lang="es-ES" i="1" dirty="0" smtClean="0"/>
            <a:t> to Social Security </a:t>
          </a:r>
          <a:r>
            <a:rPr lang="es-ES" i="1" dirty="0" err="1" smtClean="0"/>
            <a:t>Policies</a:t>
          </a:r>
          <a:r>
            <a:rPr lang="es-ES" i="1" dirty="0" smtClean="0"/>
            <a:t> and </a:t>
          </a:r>
          <a:r>
            <a:rPr lang="es-ES" i="1" dirty="0" err="1" smtClean="0"/>
            <a:t>Programmes</a:t>
          </a:r>
          <a:r>
            <a:rPr lang="es-ES" i="1" dirty="0" smtClean="0"/>
            <a:t> </a:t>
          </a:r>
          <a:r>
            <a:rPr lang="es-ES" i="1" dirty="0" err="1" smtClean="0"/>
            <a:t>with</a:t>
          </a:r>
          <a:r>
            <a:rPr lang="es-ES" i="1" dirty="0" smtClean="0"/>
            <a:t> </a:t>
          </a:r>
          <a:r>
            <a:rPr lang="es-ES" i="1" dirty="0" err="1" smtClean="0"/>
            <a:t>two</a:t>
          </a:r>
          <a:r>
            <a:rPr lang="es-ES" i="1" dirty="0" smtClean="0"/>
            <a:t> </a:t>
          </a:r>
          <a:r>
            <a:rPr lang="es-ES" i="1" dirty="0" err="1" smtClean="0"/>
            <a:t>visions</a:t>
          </a:r>
          <a:r>
            <a:rPr lang="es-ES" i="1" dirty="0" smtClean="0"/>
            <a:t>: </a:t>
          </a:r>
          <a:endParaRPr lang="en-US" i="1" dirty="0"/>
        </a:p>
      </dgm:t>
    </dgm:pt>
    <dgm:pt modelId="{E8BBF4FB-F24A-4C14-B82B-AFBFE24799F6}" type="parTrans" cxnId="{576590AF-42F8-4DB0-A469-0EEDB8558C47}">
      <dgm:prSet/>
      <dgm:spPr/>
      <dgm:t>
        <a:bodyPr/>
        <a:lstStyle/>
        <a:p>
          <a:endParaRPr lang="en-GB"/>
        </a:p>
      </dgm:t>
    </dgm:pt>
    <dgm:pt modelId="{280102B3-52DC-40E5-A339-BE801B0FA721}" type="sibTrans" cxnId="{576590AF-42F8-4DB0-A469-0EEDB8558C47}">
      <dgm:prSet/>
      <dgm:spPr/>
      <dgm:t>
        <a:bodyPr/>
        <a:lstStyle/>
        <a:p>
          <a:endParaRPr lang="en-GB"/>
        </a:p>
      </dgm:t>
    </dgm:pt>
    <dgm:pt modelId="{9E2F5EC5-D822-4C86-BC79-9D01D9BDE652}">
      <dgm:prSet/>
      <dgm:spPr/>
      <dgm:t>
        <a:bodyPr/>
        <a:lstStyle/>
        <a:p>
          <a:r>
            <a:rPr lang="es-ES" i="1" dirty="0" smtClean="0"/>
            <a:t>3.1.1.The </a:t>
          </a:r>
          <a:r>
            <a:rPr lang="es-ES" i="1" dirty="0" err="1" smtClean="0"/>
            <a:t>traditional</a:t>
          </a:r>
          <a:r>
            <a:rPr lang="es-ES" i="1" dirty="0" smtClean="0"/>
            <a:t> </a:t>
          </a:r>
          <a:r>
            <a:rPr lang="es-ES" i="1" dirty="0" err="1" smtClean="0"/>
            <a:t>one</a:t>
          </a:r>
          <a:r>
            <a:rPr lang="es-ES" i="1" dirty="0" smtClean="0"/>
            <a:t> </a:t>
          </a:r>
          <a:r>
            <a:rPr lang="es-ES" i="1" dirty="0" err="1" smtClean="0"/>
            <a:t>which</a:t>
          </a:r>
          <a:r>
            <a:rPr lang="es-ES" i="1" dirty="0" smtClean="0"/>
            <a:t> </a:t>
          </a:r>
          <a:r>
            <a:rPr lang="es-ES" i="1" dirty="0" err="1" smtClean="0"/>
            <a:t>although</a:t>
          </a:r>
          <a:r>
            <a:rPr lang="es-ES" i="1" dirty="0" smtClean="0"/>
            <a:t> </a:t>
          </a:r>
          <a:r>
            <a:rPr lang="es-ES" i="1" dirty="0" err="1" smtClean="0"/>
            <a:t>respecting</a:t>
          </a:r>
          <a:r>
            <a:rPr lang="es-ES" i="1" dirty="0" smtClean="0"/>
            <a:t> </a:t>
          </a:r>
          <a:r>
            <a:rPr lang="es-ES" i="1" dirty="0" err="1" smtClean="0"/>
            <a:t>the</a:t>
          </a:r>
          <a:r>
            <a:rPr lang="es-ES" i="1" dirty="0" smtClean="0"/>
            <a:t> </a:t>
          </a:r>
          <a:r>
            <a:rPr lang="es-ES" i="1" dirty="0" err="1" smtClean="0"/>
            <a:t>Rights</a:t>
          </a:r>
          <a:r>
            <a:rPr lang="es-ES" i="1" dirty="0" smtClean="0"/>
            <a:t> </a:t>
          </a:r>
          <a:r>
            <a:rPr lang="es-ES" i="1" dirty="0" err="1" smtClean="0"/>
            <a:t>approach</a:t>
          </a:r>
          <a:r>
            <a:rPr lang="es-ES" i="1" dirty="0" smtClean="0"/>
            <a:t> , </a:t>
          </a:r>
          <a:r>
            <a:rPr lang="es-ES" i="1" dirty="0" err="1" smtClean="0"/>
            <a:t>focusses</a:t>
          </a:r>
          <a:r>
            <a:rPr lang="es-ES" i="1" dirty="0" smtClean="0"/>
            <a:t> </a:t>
          </a:r>
          <a:r>
            <a:rPr lang="es-ES" i="1" dirty="0" err="1" smtClean="0"/>
            <a:t>on</a:t>
          </a:r>
          <a:r>
            <a:rPr lang="es-ES" i="1" dirty="0" smtClean="0"/>
            <a:t> </a:t>
          </a:r>
          <a:r>
            <a:rPr lang="es-ES" i="1" dirty="0" err="1" smtClean="0"/>
            <a:t>poverty</a:t>
          </a:r>
          <a:r>
            <a:rPr lang="es-ES" i="1" dirty="0" smtClean="0"/>
            <a:t> and social </a:t>
          </a:r>
          <a:r>
            <a:rPr lang="es-ES" i="1" dirty="0" err="1" smtClean="0"/>
            <a:t>vulnerability</a:t>
          </a:r>
          <a:r>
            <a:rPr lang="es-ES" i="1" dirty="0" smtClean="0"/>
            <a:t>. </a:t>
          </a:r>
          <a:endParaRPr lang="es-ES" i="1" dirty="0"/>
        </a:p>
      </dgm:t>
    </dgm:pt>
    <dgm:pt modelId="{4A553FBC-7B5B-4847-9256-04907C623C3D}" type="parTrans" cxnId="{44480F83-04A6-41BC-B1CA-19A7A41D718F}">
      <dgm:prSet/>
      <dgm:spPr/>
      <dgm:t>
        <a:bodyPr/>
        <a:lstStyle/>
        <a:p>
          <a:endParaRPr lang="en-GB"/>
        </a:p>
      </dgm:t>
    </dgm:pt>
    <dgm:pt modelId="{44C25CA6-BBCF-4435-A42E-C13BB0B580E2}" type="sibTrans" cxnId="{44480F83-04A6-41BC-B1CA-19A7A41D718F}">
      <dgm:prSet/>
      <dgm:spPr/>
      <dgm:t>
        <a:bodyPr/>
        <a:lstStyle/>
        <a:p>
          <a:endParaRPr lang="en-GB"/>
        </a:p>
      </dgm:t>
    </dgm:pt>
    <dgm:pt modelId="{30CB7418-3327-42E7-8894-8B3487FFC49D}">
      <dgm:prSet/>
      <dgm:spPr/>
      <dgm:t>
        <a:bodyPr/>
        <a:lstStyle/>
        <a:p>
          <a:r>
            <a:rPr lang="es-ES" i="1" dirty="0" smtClean="0"/>
            <a:t>3.1.2.An </a:t>
          </a:r>
          <a:r>
            <a:rPr lang="es-ES" i="1" dirty="0" err="1" smtClean="0"/>
            <a:t>emerging</a:t>
          </a:r>
          <a:r>
            <a:rPr lang="es-ES" i="1" dirty="0" smtClean="0"/>
            <a:t> and </a:t>
          </a:r>
          <a:r>
            <a:rPr lang="es-ES" i="1" dirty="0" err="1" smtClean="0"/>
            <a:t>transformational</a:t>
          </a:r>
          <a:r>
            <a:rPr lang="es-ES" i="1" dirty="0" smtClean="0"/>
            <a:t> </a:t>
          </a:r>
          <a:r>
            <a:rPr lang="es-ES" i="1" dirty="0" err="1" smtClean="0"/>
            <a:t>one</a:t>
          </a:r>
          <a:r>
            <a:rPr lang="es-ES" i="1" dirty="0" smtClean="0"/>
            <a:t> </a:t>
          </a:r>
          <a:r>
            <a:rPr lang="es-ES" i="1" dirty="0" err="1" smtClean="0"/>
            <a:t>which</a:t>
          </a:r>
          <a:r>
            <a:rPr lang="es-ES" i="1" dirty="0" smtClean="0"/>
            <a:t> </a:t>
          </a:r>
          <a:r>
            <a:rPr lang="es-ES" i="1" dirty="0" err="1" smtClean="0"/>
            <a:t>starts</a:t>
          </a:r>
          <a:r>
            <a:rPr lang="es-ES" i="1" dirty="0" smtClean="0"/>
            <a:t> </a:t>
          </a:r>
          <a:r>
            <a:rPr lang="es-ES" i="1" dirty="0" err="1" smtClean="0"/>
            <a:t>from</a:t>
          </a:r>
          <a:r>
            <a:rPr lang="es-ES" i="1" dirty="0" smtClean="0"/>
            <a:t> a </a:t>
          </a:r>
          <a:r>
            <a:rPr lang="es-ES" i="1" dirty="0" err="1" smtClean="0"/>
            <a:t>Rights</a:t>
          </a:r>
          <a:r>
            <a:rPr lang="es-ES" i="1" dirty="0" smtClean="0"/>
            <a:t> </a:t>
          </a:r>
          <a:r>
            <a:rPr lang="es-ES" i="1" dirty="0" err="1" smtClean="0"/>
            <a:t>approach</a:t>
          </a:r>
          <a:r>
            <a:rPr lang="es-ES" i="1" dirty="0" smtClean="0"/>
            <a:t>, social </a:t>
          </a:r>
          <a:r>
            <a:rPr lang="es-ES" i="1" dirty="0" err="1" smtClean="0"/>
            <a:t>justice</a:t>
          </a:r>
          <a:r>
            <a:rPr lang="es-ES" i="1" dirty="0" smtClean="0"/>
            <a:t> and </a:t>
          </a:r>
          <a:r>
            <a:rPr lang="es-ES" i="1" dirty="0" err="1" smtClean="0"/>
            <a:t>equity</a:t>
          </a:r>
          <a:r>
            <a:rPr lang="es-ES" i="1" dirty="0" smtClean="0"/>
            <a:t> and </a:t>
          </a:r>
          <a:r>
            <a:rPr lang="es-ES" i="1" dirty="0" err="1" smtClean="0"/>
            <a:t>further</a:t>
          </a:r>
          <a:r>
            <a:rPr lang="es-ES" i="1" dirty="0" smtClean="0"/>
            <a:t> </a:t>
          </a:r>
          <a:r>
            <a:rPr lang="es-ES" i="1" dirty="0" err="1" smtClean="0"/>
            <a:t>develops</a:t>
          </a:r>
          <a:r>
            <a:rPr lang="es-ES" i="1" dirty="0" smtClean="0"/>
            <a:t> </a:t>
          </a:r>
          <a:r>
            <a:rPr lang="es-ES" i="1" dirty="0" err="1" smtClean="0"/>
            <a:t>universality</a:t>
          </a:r>
          <a:r>
            <a:rPr lang="es-ES" i="1" dirty="0" smtClean="0"/>
            <a:t> and non </a:t>
          </a:r>
          <a:r>
            <a:rPr lang="es-ES" i="1" dirty="0" err="1" smtClean="0"/>
            <a:t>discrimination</a:t>
          </a:r>
          <a:r>
            <a:rPr lang="es-ES" i="1" dirty="0" smtClean="0"/>
            <a:t>. </a:t>
          </a:r>
          <a:endParaRPr lang="es-ES" i="1" dirty="0"/>
        </a:p>
      </dgm:t>
    </dgm:pt>
    <dgm:pt modelId="{E9C6B807-73DE-4DBD-ADE6-7DBF3C483894}" type="parTrans" cxnId="{D0D970FF-682E-4027-A353-D4B853A78696}">
      <dgm:prSet/>
      <dgm:spPr/>
      <dgm:t>
        <a:bodyPr/>
        <a:lstStyle/>
        <a:p>
          <a:endParaRPr lang="en-GB"/>
        </a:p>
      </dgm:t>
    </dgm:pt>
    <dgm:pt modelId="{C9A33A1D-9425-4124-B42D-B183BEAFC3D3}" type="sibTrans" cxnId="{D0D970FF-682E-4027-A353-D4B853A78696}">
      <dgm:prSet/>
      <dgm:spPr/>
      <dgm:t>
        <a:bodyPr/>
        <a:lstStyle/>
        <a:p>
          <a:endParaRPr lang="en-GB"/>
        </a:p>
      </dgm:t>
    </dgm:pt>
    <dgm:pt modelId="{FB82C9E5-1094-4616-AE0E-9EC8DBDFE969}">
      <dgm:prSet/>
      <dgm:spPr/>
      <dgm:t>
        <a:bodyPr/>
        <a:lstStyle/>
        <a:p>
          <a:r>
            <a:rPr lang="es-ES" i="1" dirty="0" smtClean="0"/>
            <a:t>3.2.- Local </a:t>
          </a:r>
          <a:r>
            <a:rPr lang="es-ES" i="1" dirty="0" err="1" smtClean="0"/>
            <a:t>Government</a:t>
          </a:r>
          <a:r>
            <a:rPr lang="es-ES" i="1" dirty="0" smtClean="0"/>
            <a:t> social </a:t>
          </a:r>
          <a:r>
            <a:rPr lang="es-ES" i="1" dirty="0" err="1" smtClean="0"/>
            <a:t>development</a:t>
          </a:r>
          <a:r>
            <a:rPr lang="es-ES" i="1" dirty="0" smtClean="0"/>
            <a:t> </a:t>
          </a:r>
          <a:r>
            <a:rPr lang="es-ES" i="1" dirty="0" err="1" smtClean="0"/>
            <a:t>initiatives</a:t>
          </a:r>
          <a:r>
            <a:rPr lang="es-ES" i="1" dirty="0" smtClean="0"/>
            <a:t>, </a:t>
          </a:r>
          <a:r>
            <a:rPr lang="es-ES" i="1" dirty="0" err="1" smtClean="0"/>
            <a:t>many</a:t>
          </a:r>
          <a:r>
            <a:rPr lang="es-ES" i="1" dirty="0" smtClean="0"/>
            <a:t> of </a:t>
          </a:r>
          <a:r>
            <a:rPr lang="es-ES" i="1" dirty="0" err="1" smtClean="0"/>
            <a:t>them</a:t>
          </a:r>
          <a:r>
            <a:rPr lang="es-ES" i="1" dirty="0" smtClean="0"/>
            <a:t> </a:t>
          </a:r>
          <a:r>
            <a:rPr lang="es-ES" i="1" dirty="0" err="1" smtClean="0"/>
            <a:t>circunscribed</a:t>
          </a:r>
          <a:r>
            <a:rPr lang="es-ES" i="1" dirty="0" smtClean="0"/>
            <a:t> and </a:t>
          </a:r>
          <a:r>
            <a:rPr lang="es-ES" i="1" dirty="0" err="1" smtClean="0"/>
            <a:t>limited</a:t>
          </a:r>
          <a:r>
            <a:rPr lang="es-ES" i="1" dirty="0" smtClean="0"/>
            <a:t> </a:t>
          </a:r>
          <a:r>
            <a:rPr lang="es-ES" i="1" dirty="0" err="1" smtClean="0"/>
            <a:t>on</a:t>
          </a:r>
          <a:r>
            <a:rPr lang="es-ES" i="1" dirty="0" smtClean="0"/>
            <a:t> </a:t>
          </a:r>
          <a:r>
            <a:rPr lang="es-ES" i="1" dirty="0" err="1" smtClean="0"/>
            <a:t>servide</a:t>
          </a:r>
          <a:r>
            <a:rPr lang="es-ES" i="1" dirty="0" smtClean="0"/>
            <a:t> </a:t>
          </a:r>
          <a:r>
            <a:rPr lang="es-ES" i="1" dirty="0" err="1" smtClean="0"/>
            <a:t>provision</a:t>
          </a:r>
          <a:r>
            <a:rPr lang="es-ES" i="1" dirty="0" smtClean="0"/>
            <a:t> and </a:t>
          </a:r>
          <a:r>
            <a:rPr lang="es-ES" i="1" dirty="0" err="1" smtClean="0"/>
            <a:t>healthy</a:t>
          </a:r>
          <a:r>
            <a:rPr lang="es-ES" i="1" dirty="0" smtClean="0"/>
            <a:t> </a:t>
          </a:r>
          <a:r>
            <a:rPr lang="es-ES" i="1" dirty="0" err="1" smtClean="0"/>
            <a:t>life</a:t>
          </a:r>
          <a:r>
            <a:rPr lang="es-ES" i="1" dirty="0" smtClean="0"/>
            <a:t> </a:t>
          </a:r>
          <a:r>
            <a:rPr lang="es-ES" i="1" dirty="0" err="1" smtClean="0"/>
            <a:t>styles</a:t>
          </a:r>
          <a:r>
            <a:rPr lang="es-ES" i="1" dirty="0" smtClean="0"/>
            <a:t>. </a:t>
          </a:r>
          <a:endParaRPr lang="en-US" i="1" dirty="0"/>
        </a:p>
      </dgm:t>
    </dgm:pt>
    <dgm:pt modelId="{3108608A-E357-47F8-8226-153433447BAF}" type="parTrans" cxnId="{ADC6C87D-0A7C-40BC-B714-C761500DF907}">
      <dgm:prSet/>
      <dgm:spPr/>
      <dgm:t>
        <a:bodyPr/>
        <a:lstStyle/>
        <a:p>
          <a:endParaRPr lang="en-GB"/>
        </a:p>
      </dgm:t>
    </dgm:pt>
    <dgm:pt modelId="{4B10EF1B-E6C5-4327-960A-ECC552C9A70C}" type="sibTrans" cxnId="{ADC6C87D-0A7C-40BC-B714-C761500DF907}">
      <dgm:prSet/>
      <dgm:spPr/>
      <dgm:t>
        <a:bodyPr/>
        <a:lstStyle/>
        <a:p>
          <a:endParaRPr lang="en-GB"/>
        </a:p>
      </dgm:t>
    </dgm:pt>
    <dgm:pt modelId="{92343E4C-CA68-4AF6-AF5C-86E7B93575E4}" type="pres">
      <dgm:prSet presAssocID="{38F0CAD0-4971-4C81-A8FC-1F3423AAEA5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FE69A0C-3BC5-4260-B751-98B70FC4C083}" type="pres">
      <dgm:prSet presAssocID="{AD49D5F9-EC78-42E1-8211-4E1C220BBED9}" presName="roof" presStyleLbl="dkBgShp" presStyleIdx="0" presStyleCnt="2"/>
      <dgm:spPr/>
      <dgm:t>
        <a:bodyPr/>
        <a:lstStyle/>
        <a:p>
          <a:endParaRPr lang="en-GB"/>
        </a:p>
      </dgm:t>
    </dgm:pt>
    <dgm:pt modelId="{62047E00-89A5-4455-906D-14449219B690}" type="pres">
      <dgm:prSet presAssocID="{AD49D5F9-EC78-42E1-8211-4E1C220BBED9}" presName="pillars" presStyleCnt="0"/>
      <dgm:spPr/>
    </dgm:pt>
    <dgm:pt modelId="{65D4018C-4287-4AAA-95C0-74702AD29921}" type="pres">
      <dgm:prSet presAssocID="{AD49D5F9-EC78-42E1-8211-4E1C220BBED9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B1FAC0-28AC-49F4-9EC3-FA7470A160C8}" type="pres">
      <dgm:prSet presAssocID="{9E2F5EC5-D822-4C86-BC79-9D01D9BDE652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DB317C-A7A5-4CCF-8660-1F5DF0AF51E5}" type="pres">
      <dgm:prSet presAssocID="{30CB7418-3327-42E7-8894-8B3487FFC49D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3185A1-D189-478A-A991-B49A8E2627A2}" type="pres">
      <dgm:prSet presAssocID="{FB82C9E5-1094-4616-AE0E-9EC8DBDFE969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176C70-223C-474B-98ED-1F7B1ED75D6F}" type="pres">
      <dgm:prSet presAssocID="{AD49D5F9-EC78-42E1-8211-4E1C220BBED9}" presName="base" presStyleLbl="dkBgShp" presStyleIdx="1" presStyleCnt="2"/>
      <dgm:spPr/>
    </dgm:pt>
  </dgm:ptLst>
  <dgm:cxnLst>
    <dgm:cxn modelId="{DA0FE9D7-5D1E-4F61-8AC9-DD854A71ABFD}" type="presOf" srcId="{FB82C9E5-1094-4616-AE0E-9EC8DBDFE969}" destId="{123185A1-D189-478A-A991-B49A8E2627A2}" srcOrd="0" destOrd="0" presId="urn:microsoft.com/office/officeart/2005/8/layout/hList3"/>
    <dgm:cxn modelId="{727E5B24-E4C3-45A4-A8F9-C4B4AF7BF771}" type="presOf" srcId="{30CB7418-3327-42E7-8894-8B3487FFC49D}" destId="{B1DB317C-A7A5-4CCF-8660-1F5DF0AF51E5}" srcOrd="0" destOrd="0" presId="urn:microsoft.com/office/officeart/2005/8/layout/hList3"/>
    <dgm:cxn modelId="{D0D970FF-682E-4027-A353-D4B853A78696}" srcId="{AD49D5F9-EC78-42E1-8211-4E1C220BBED9}" destId="{30CB7418-3327-42E7-8894-8B3487FFC49D}" srcOrd="2" destOrd="0" parTransId="{E9C6B807-73DE-4DBD-ADE6-7DBF3C483894}" sibTransId="{C9A33A1D-9425-4124-B42D-B183BEAFC3D3}"/>
    <dgm:cxn modelId="{EA4F7376-4095-4D66-B646-D7AF91115538}" srcId="{38F0CAD0-4971-4C81-A8FC-1F3423AAEA51}" destId="{AD49D5F9-EC78-42E1-8211-4E1C220BBED9}" srcOrd="0" destOrd="0" parTransId="{3BF574CC-D1AA-4ACA-8C95-824FBE9F4A98}" sibTransId="{EB47A63D-40C1-44B6-A2BD-9AC4661D37AD}"/>
    <dgm:cxn modelId="{0F5BBD64-53DE-4C15-B2B4-A0568029C82D}" type="presOf" srcId="{AD49D5F9-EC78-42E1-8211-4E1C220BBED9}" destId="{5FE69A0C-3BC5-4260-B751-98B70FC4C083}" srcOrd="0" destOrd="0" presId="urn:microsoft.com/office/officeart/2005/8/layout/hList3"/>
    <dgm:cxn modelId="{44480F83-04A6-41BC-B1CA-19A7A41D718F}" srcId="{AD49D5F9-EC78-42E1-8211-4E1C220BBED9}" destId="{9E2F5EC5-D822-4C86-BC79-9D01D9BDE652}" srcOrd="1" destOrd="0" parTransId="{4A553FBC-7B5B-4847-9256-04907C623C3D}" sibTransId="{44C25CA6-BBCF-4435-A42E-C13BB0B580E2}"/>
    <dgm:cxn modelId="{576590AF-42F8-4DB0-A469-0EEDB8558C47}" srcId="{AD49D5F9-EC78-42E1-8211-4E1C220BBED9}" destId="{940B5B41-1136-4429-99C8-441CCAD9C663}" srcOrd="0" destOrd="0" parTransId="{E8BBF4FB-F24A-4C14-B82B-AFBFE24799F6}" sibTransId="{280102B3-52DC-40E5-A339-BE801B0FA721}"/>
    <dgm:cxn modelId="{533537A3-BC6D-4CCE-AAB2-D1038290A79C}" type="presOf" srcId="{9E2F5EC5-D822-4C86-BC79-9D01D9BDE652}" destId="{13B1FAC0-28AC-49F4-9EC3-FA7470A160C8}" srcOrd="0" destOrd="0" presId="urn:microsoft.com/office/officeart/2005/8/layout/hList3"/>
    <dgm:cxn modelId="{DEC5286E-3364-43F2-A827-E2774FB873FF}" type="presOf" srcId="{38F0CAD0-4971-4C81-A8FC-1F3423AAEA51}" destId="{92343E4C-CA68-4AF6-AF5C-86E7B93575E4}" srcOrd="0" destOrd="0" presId="urn:microsoft.com/office/officeart/2005/8/layout/hList3"/>
    <dgm:cxn modelId="{81D29BC0-2D4E-474C-A0C1-088A7DBA5748}" type="presOf" srcId="{940B5B41-1136-4429-99C8-441CCAD9C663}" destId="{65D4018C-4287-4AAA-95C0-74702AD29921}" srcOrd="0" destOrd="0" presId="urn:microsoft.com/office/officeart/2005/8/layout/hList3"/>
    <dgm:cxn modelId="{ADC6C87D-0A7C-40BC-B714-C761500DF907}" srcId="{AD49D5F9-EC78-42E1-8211-4E1C220BBED9}" destId="{FB82C9E5-1094-4616-AE0E-9EC8DBDFE969}" srcOrd="3" destOrd="0" parTransId="{3108608A-E357-47F8-8226-153433447BAF}" sibTransId="{4B10EF1B-E6C5-4327-960A-ECC552C9A70C}"/>
    <dgm:cxn modelId="{1BD46891-B850-4926-98E1-DF013A96B561}" type="presParOf" srcId="{92343E4C-CA68-4AF6-AF5C-86E7B93575E4}" destId="{5FE69A0C-3BC5-4260-B751-98B70FC4C083}" srcOrd="0" destOrd="0" presId="urn:microsoft.com/office/officeart/2005/8/layout/hList3"/>
    <dgm:cxn modelId="{EDC12A00-5AF1-401F-AD11-E6EDD784633A}" type="presParOf" srcId="{92343E4C-CA68-4AF6-AF5C-86E7B93575E4}" destId="{62047E00-89A5-4455-906D-14449219B690}" srcOrd="1" destOrd="0" presId="urn:microsoft.com/office/officeart/2005/8/layout/hList3"/>
    <dgm:cxn modelId="{7C6C21A2-9D79-4AA6-BCAD-FBEC1BD7A066}" type="presParOf" srcId="{62047E00-89A5-4455-906D-14449219B690}" destId="{65D4018C-4287-4AAA-95C0-74702AD29921}" srcOrd="0" destOrd="0" presId="urn:microsoft.com/office/officeart/2005/8/layout/hList3"/>
    <dgm:cxn modelId="{D2F72B81-C5AB-4D01-A8EF-AACDA1E15E18}" type="presParOf" srcId="{62047E00-89A5-4455-906D-14449219B690}" destId="{13B1FAC0-28AC-49F4-9EC3-FA7470A160C8}" srcOrd="1" destOrd="0" presId="urn:microsoft.com/office/officeart/2005/8/layout/hList3"/>
    <dgm:cxn modelId="{5818E585-46C0-482B-B567-594F00BAEB5E}" type="presParOf" srcId="{62047E00-89A5-4455-906D-14449219B690}" destId="{B1DB317C-A7A5-4CCF-8660-1F5DF0AF51E5}" srcOrd="2" destOrd="0" presId="urn:microsoft.com/office/officeart/2005/8/layout/hList3"/>
    <dgm:cxn modelId="{F3B9A085-6F2B-477E-91AF-F3DB8037035B}" type="presParOf" srcId="{62047E00-89A5-4455-906D-14449219B690}" destId="{123185A1-D189-478A-A991-B49A8E2627A2}" srcOrd="3" destOrd="0" presId="urn:microsoft.com/office/officeart/2005/8/layout/hList3"/>
    <dgm:cxn modelId="{5CBAFA13-1F0C-4C6F-A987-CAC5E20A932C}" type="presParOf" srcId="{92343E4C-CA68-4AF6-AF5C-86E7B93575E4}" destId="{EA176C70-223C-474B-98ED-1F7B1ED75D6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3F514DD-D4B1-48BD-BC75-0D1E42D76948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922F9DC4-AF2E-418D-9FD5-05F9790E0485}">
      <dgm:prSet phldrT="[Text]" custT="1"/>
      <dgm:spPr/>
      <dgm:t>
        <a:bodyPr/>
        <a:lstStyle/>
        <a:p>
          <a:r>
            <a:rPr lang="en-GB" sz="1600" dirty="0" smtClean="0"/>
            <a:t>FOR STARTING HIAP</a:t>
          </a:r>
          <a:endParaRPr lang="en-GB" sz="1600" dirty="0"/>
        </a:p>
      </dgm:t>
    </dgm:pt>
    <dgm:pt modelId="{25F6AA4E-462B-4D8F-9E34-C3E167F8FC45}" type="parTrans" cxnId="{29D40617-C918-4F2C-8267-3D0D425E6927}">
      <dgm:prSet/>
      <dgm:spPr/>
      <dgm:t>
        <a:bodyPr/>
        <a:lstStyle/>
        <a:p>
          <a:endParaRPr lang="en-GB"/>
        </a:p>
      </dgm:t>
    </dgm:pt>
    <dgm:pt modelId="{440155F6-F5A0-4C71-85E8-86E667985AA7}" type="sibTrans" cxnId="{29D40617-C918-4F2C-8267-3D0D425E6927}">
      <dgm:prSet/>
      <dgm:spPr/>
      <dgm:t>
        <a:bodyPr/>
        <a:lstStyle/>
        <a:p>
          <a:endParaRPr lang="en-GB"/>
        </a:p>
      </dgm:t>
    </dgm:pt>
    <dgm:pt modelId="{64A0981A-280C-4937-8F0D-1C8C4BFB86A6}">
      <dgm:prSet phldrT="[Text]" custT="1"/>
      <dgm:spPr/>
      <dgm:t>
        <a:bodyPr/>
        <a:lstStyle/>
        <a:p>
          <a:r>
            <a:rPr lang="es-CL" sz="1800" dirty="0" smtClean="0"/>
            <a:t>POWER: </a:t>
          </a:r>
          <a:r>
            <a:rPr lang="es-CL" sz="1800" dirty="0" err="1" smtClean="0"/>
            <a:t>Political</a:t>
          </a:r>
          <a:r>
            <a:rPr lang="es-CL" sz="1800" dirty="0" smtClean="0"/>
            <a:t> </a:t>
          </a:r>
          <a:r>
            <a:rPr lang="es-CL" sz="1800" dirty="0" err="1" smtClean="0"/>
            <a:t>will</a:t>
          </a:r>
          <a:r>
            <a:rPr lang="es-CL" sz="1800" dirty="0" smtClean="0"/>
            <a:t> of Central </a:t>
          </a:r>
          <a:r>
            <a:rPr lang="es-CL" sz="1800" dirty="0" err="1" smtClean="0"/>
            <a:t>Government</a:t>
          </a:r>
          <a:r>
            <a:rPr lang="es-CL" sz="1800" dirty="0" smtClean="0"/>
            <a:t> </a:t>
          </a:r>
          <a:endParaRPr lang="en-GB" sz="1800" dirty="0"/>
        </a:p>
      </dgm:t>
    </dgm:pt>
    <dgm:pt modelId="{F99DAB00-613A-4B9F-AD3D-7275DA7D54C5}" type="parTrans" cxnId="{63572729-B0B0-4D42-B665-8969291BEC77}">
      <dgm:prSet/>
      <dgm:spPr/>
      <dgm:t>
        <a:bodyPr/>
        <a:lstStyle/>
        <a:p>
          <a:endParaRPr lang="en-GB"/>
        </a:p>
      </dgm:t>
    </dgm:pt>
    <dgm:pt modelId="{95FED499-DEB7-45F8-8F54-71DC398BB17C}" type="sibTrans" cxnId="{63572729-B0B0-4D42-B665-8969291BEC77}">
      <dgm:prSet/>
      <dgm:spPr/>
      <dgm:t>
        <a:bodyPr/>
        <a:lstStyle/>
        <a:p>
          <a:endParaRPr lang="en-GB"/>
        </a:p>
      </dgm:t>
    </dgm:pt>
    <dgm:pt modelId="{301F1E2E-22F9-4513-AAC5-53592D7258C0}">
      <dgm:prSet phldrT="[Text]" custT="1"/>
      <dgm:spPr/>
      <dgm:t>
        <a:bodyPr/>
        <a:lstStyle/>
        <a:p>
          <a:r>
            <a:rPr lang="en-GB" sz="1600" dirty="0" smtClean="0"/>
            <a:t>FOR SUSTAINING IT</a:t>
          </a:r>
          <a:endParaRPr lang="en-GB" sz="1600" dirty="0"/>
        </a:p>
      </dgm:t>
    </dgm:pt>
    <dgm:pt modelId="{906CBD99-46E0-473B-81A8-BF7E9FC75453}" type="parTrans" cxnId="{501BDBCA-2484-4790-818C-E15A5BEC6628}">
      <dgm:prSet/>
      <dgm:spPr/>
      <dgm:t>
        <a:bodyPr/>
        <a:lstStyle/>
        <a:p>
          <a:endParaRPr lang="en-GB"/>
        </a:p>
      </dgm:t>
    </dgm:pt>
    <dgm:pt modelId="{44379853-3962-4B0C-AAB0-170D271EADE5}" type="sibTrans" cxnId="{501BDBCA-2484-4790-818C-E15A5BEC6628}">
      <dgm:prSet/>
      <dgm:spPr/>
      <dgm:t>
        <a:bodyPr/>
        <a:lstStyle/>
        <a:p>
          <a:endParaRPr lang="en-GB"/>
        </a:p>
      </dgm:t>
    </dgm:pt>
    <dgm:pt modelId="{17DA39D0-9B1C-4806-B2AE-FEB0154780CD}">
      <dgm:prSet phldrT="[Text]" custT="1"/>
      <dgm:spPr/>
      <dgm:t>
        <a:bodyPr/>
        <a:lstStyle/>
        <a:p>
          <a:r>
            <a:rPr lang="es-ES_tradnl" sz="1800" dirty="0" err="1" smtClean="0"/>
            <a:t>Political</a:t>
          </a:r>
          <a:r>
            <a:rPr lang="es-ES_tradnl" sz="1800" dirty="0" smtClean="0"/>
            <a:t> </a:t>
          </a:r>
          <a:r>
            <a:rPr lang="es-ES_tradnl" sz="1800" dirty="0" err="1" smtClean="0"/>
            <a:t>will</a:t>
          </a:r>
          <a:r>
            <a:rPr lang="es-ES_tradnl" sz="1800" dirty="0" smtClean="0"/>
            <a:t> at </a:t>
          </a:r>
          <a:r>
            <a:rPr lang="es-ES_tradnl" sz="1800" dirty="0" err="1" smtClean="0"/>
            <a:t>different</a:t>
          </a:r>
          <a:r>
            <a:rPr lang="es-ES_tradnl" sz="1800" dirty="0" smtClean="0"/>
            <a:t> </a:t>
          </a:r>
          <a:r>
            <a:rPr lang="es-ES_tradnl" sz="1800" dirty="0" err="1" smtClean="0"/>
            <a:t>levels</a:t>
          </a:r>
          <a:r>
            <a:rPr lang="es-ES_tradnl" sz="1800" dirty="0" smtClean="0"/>
            <a:t> </a:t>
          </a:r>
          <a:endParaRPr lang="en-GB" sz="1800" dirty="0"/>
        </a:p>
      </dgm:t>
    </dgm:pt>
    <dgm:pt modelId="{5325D1A8-B043-4BAE-823D-8467053D6A90}" type="parTrans" cxnId="{4B91D4A7-3633-4F58-9E43-B982D6C9FB9A}">
      <dgm:prSet/>
      <dgm:spPr/>
      <dgm:t>
        <a:bodyPr/>
        <a:lstStyle/>
        <a:p>
          <a:endParaRPr lang="en-GB"/>
        </a:p>
      </dgm:t>
    </dgm:pt>
    <dgm:pt modelId="{B1035ACC-9AD4-4428-8E8A-9ED57CE5E6B9}" type="sibTrans" cxnId="{4B91D4A7-3633-4F58-9E43-B982D6C9FB9A}">
      <dgm:prSet/>
      <dgm:spPr/>
      <dgm:t>
        <a:bodyPr/>
        <a:lstStyle/>
        <a:p>
          <a:endParaRPr lang="en-GB"/>
        </a:p>
      </dgm:t>
    </dgm:pt>
    <dgm:pt modelId="{3FC7DB01-E744-4270-83EB-582EDBE446E4}">
      <dgm:prSet custT="1"/>
      <dgm:spPr/>
      <dgm:t>
        <a:bodyPr/>
        <a:lstStyle/>
        <a:p>
          <a:r>
            <a:rPr lang="es-CL" sz="1800" dirty="0" err="1" smtClean="0"/>
            <a:t>Political</a:t>
          </a:r>
          <a:r>
            <a:rPr lang="es-CL" sz="1800" dirty="0" smtClean="0"/>
            <a:t> </a:t>
          </a:r>
          <a:r>
            <a:rPr lang="es-CL" sz="1800" dirty="0" err="1" smtClean="0"/>
            <a:t>will</a:t>
          </a:r>
          <a:r>
            <a:rPr lang="es-CL" sz="1800" dirty="0" smtClean="0"/>
            <a:t> of local </a:t>
          </a:r>
          <a:r>
            <a:rPr lang="es-CL" sz="1800" dirty="0" err="1" smtClean="0"/>
            <a:t>government</a:t>
          </a:r>
          <a:r>
            <a:rPr lang="es-CL" sz="1800" dirty="0" smtClean="0"/>
            <a:t> </a:t>
          </a:r>
          <a:r>
            <a:rPr lang="es-CL" sz="1800" dirty="0" err="1" smtClean="0"/>
            <a:t>including</a:t>
          </a:r>
          <a:r>
            <a:rPr lang="es-CL" sz="1800" dirty="0" smtClean="0"/>
            <a:t> </a:t>
          </a:r>
          <a:r>
            <a:rPr lang="es-CL" sz="1800" dirty="0" err="1" smtClean="0"/>
            <a:t>the</a:t>
          </a:r>
          <a:r>
            <a:rPr lang="es-CL" sz="1800" dirty="0" smtClean="0"/>
            <a:t> </a:t>
          </a:r>
          <a:r>
            <a:rPr lang="es-CL" sz="1800" dirty="0" err="1" smtClean="0"/>
            <a:t>will</a:t>
          </a:r>
          <a:r>
            <a:rPr lang="es-CL" sz="1800" dirty="0" smtClean="0"/>
            <a:t> of </a:t>
          </a:r>
          <a:r>
            <a:rPr lang="es-CL" sz="1800" dirty="0" err="1" smtClean="0"/>
            <a:t>transfering</a:t>
          </a:r>
          <a:r>
            <a:rPr lang="es-CL" sz="1800" dirty="0" smtClean="0"/>
            <a:t> </a:t>
          </a:r>
          <a:r>
            <a:rPr lang="es-CL" sz="1800" dirty="0" err="1" smtClean="0"/>
            <a:t>resources</a:t>
          </a:r>
          <a:r>
            <a:rPr lang="es-CL" sz="1800" dirty="0" smtClean="0"/>
            <a:t> </a:t>
          </a:r>
          <a:r>
            <a:rPr lang="es-CL" sz="1800" dirty="0" err="1" smtClean="0"/>
            <a:t>for</a:t>
          </a:r>
          <a:r>
            <a:rPr lang="es-CL" sz="1800" dirty="0" smtClean="0"/>
            <a:t> a decentralized </a:t>
          </a:r>
          <a:r>
            <a:rPr lang="es-CL" sz="1800" dirty="0" err="1" smtClean="0"/>
            <a:t>implementation</a:t>
          </a:r>
          <a:r>
            <a:rPr lang="es-CL" sz="1800" dirty="0" smtClean="0"/>
            <a:t>.</a:t>
          </a:r>
        </a:p>
      </dgm:t>
    </dgm:pt>
    <dgm:pt modelId="{E4A92F93-5C51-47CB-84A5-EE9E9DE97AA9}" type="parTrans" cxnId="{C2A2883B-7E8A-4320-BDC4-D02BE34B15BF}">
      <dgm:prSet/>
      <dgm:spPr/>
      <dgm:t>
        <a:bodyPr/>
        <a:lstStyle/>
        <a:p>
          <a:endParaRPr lang="en-GB"/>
        </a:p>
      </dgm:t>
    </dgm:pt>
    <dgm:pt modelId="{447AFD83-37E1-4FFB-8718-BFE1631A8BFA}" type="sibTrans" cxnId="{C2A2883B-7E8A-4320-BDC4-D02BE34B15BF}">
      <dgm:prSet/>
      <dgm:spPr/>
      <dgm:t>
        <a:bodyPr/>
        <a:lstStyle/>
        <a:p>
          <a:endParaRPr lang="en-GB"/>
        </a:p>
      </dgm:t>
    </dgm:pt>
    <dgm:pt modelId="{5E1B05A8-E5A0-41E6-B51B-993AD228CBBB}">
      <dgm:prSet custT="1"/>
      <dgm:spPr/>
      <dgm:t>
        <a:bodyPr/>
        <a:lstStyle/>
        <a:p>
          <a:r>
            <a:rPr lang="es-ES_tradnl" sz="1800" dirty="0" smtClean="0"/>
            <a:t>A </a:t>
          </a:r>
          <a:r>
            <a:rPr lang="es-ES_tradnl" sz="1800" dirty="0" err="1" smtClean="0"/>
            <a:t>degree</a:t>
          </a:r>
          <a:r>
            <a:rPr lang="es-ES_tradnl" sz="1800" dirty="0" smtClean="0"/>
            <a:t> of </a:t>
          </a:r>
          <a:r>
            <a:rPr lang="es-ES_tradnl" sz="1800" dirty="0" err="1" smtClean="0"/>
            <a:t>autonomy</a:t>
          </a:r>
          <a:r>
            <a:rPr lang="es-ES_tradnl" sz="1800" dirty="0" smtClean="0"/>
            <a:t> in </a:t>
          </a:r>
          <a:r>
            <a:rPr lang="es-ES_tradnl" sz="1800" dirty="0" err="1" smtClean="0"/>
            <a:t>the</a:t>
          </a:r>
          <a:r>
            <a:rPr lang="es-ES_tradnl" sz="1800" dirty="0" smtClean="0"/>
            <a:t> </a:t>
          </a:r>
          <a:r>
            <a:rPr lang="es-ES_tradnl" sz="1800" dirty="0" err="1" smtClean="0"/>
            <a:t>formulation</a:t>
          </a:r>
          <a:r>
            <a:rPr lang="es-ES_tradnl" sz="1800" dirty="0" smtClean="0"/>
            <a:t> &amp; </a:t>
          </a:r>
          <a:r>
            <a:rPr lang="es-ES_tradnl" sz="1800" dirty="0" err="1" smtClean="0"/>
            <a:t>implementation</a:t>
          </a:r>
          <a:r>
            <a:rPr lang="es-ES_tradnl" sz="1800" dirty="0" smtClean="0"/>
            <a:t> of local </a:t>
          </a:r>
          <a:r>
            <a:rPr lang="es-ES_tradnl" sz="1800" dirty="0" err="1" smtClean="0"/>
            <a:t>startegies</a:t>
          </a:r>
          <a:r>
            <a:rPr lang="es-ES_tradnl" sz="1800" dirty="0" smtClean="0"/>
            <a:t>.</a:t>
          </a:r>
          <a:endParaRPr lang="es-ES_tradnl" sz="1800" dirty="0"/>
        </a:p>
      </dgm:t>
    </dgm:pt>
    <dgm:pt modelId="{CDCDC1A6-6D30-4571-A961-5E55E92A0E74}" type="parTrans" cxnId="{3DCA289E-96A9-4666-BB71-C6A63EB3A97F}">
      <dgm:prSet/>
      <dgm:spPr/>
      <dgm:t>
        <a:bodyPr/>
        <a:lstStyle/>
        <a:p>
          <a:endParaRPr lang="en-GB"/>
        </a:p>
      </dgm:t>
    </dgm:pt>
    <dgm:pt modelId="{A149E64D-0293-4A8F-A24D-5963882AC7F4}" type="sibTrans" cxnId="{3DCA289E-96A9-4666-BB71-C6A63EB3A97F}">
      <dgm:prSet/>
      <dgm:spPr/>
      <dgm:t>
        <a:bodyPr/>
        <a:lstStyle/>
        <a:p>
          <a:endParaRPr lang="en-GB"/>
        </a:p>
      </dgm:t>
    </dgm:pt>
    <dgm:pt modelId="{A5E86073-B455-40AB-9BC7-A4EFDF79312F}">
      <dgm:prSet custT="1"/>
      <dgm:spPr/>
      <dgm:t>
        <a:bodyPr/>
        <a:lstStyle/>
        <a:p>
          <a:r>
            <a:rPr lang="es-CL" sz="1800" dirty="0" smtClean="0"/>
            <a:t>KNOWLEDGE: </a:t>
          </a:r>
          <a:r>
            <a:rPr lang="es-CL" sz="1800" dirty="0" err="1" smtClean="0"/>
            <a:t>Experience</a:t>
          </a:r>
          <a:r>
            <a:rPr lang="es-CL" sz="1800" dirty="0" smtClean="0"/>
            <a:t>, </a:t>
          </a:r>
          <a:r>
            <a:rPr lang="es-CL" sz="1800" dirty="0" err="1" smtClean="0"/>
            <a:t>information</a:t>
          </a:r>
          <a:r>
            <a:rPr lang="es-CL" sz="1800" dirty="0" smtClean="0"/>
            <a:t>, </a:t>
          </a:r>
          <a:r>
            <a:rPr lang="es-CL" sz="1800" dirty="0" err="1" smtClean="0"/>
            <a:t>research</a:t>
          </a:r>
          <a:r>
            <a:rPr lang="es-CL" sz="1800" dirty="0" smtClean="0"/>
            <a:t> </a:t>
          </a:r>
          <a:r>
            <a:rPr lang="es-CL" sz="1800" dirty="0" err="1" smtClean="0"/>
            <a:t>capacity</a:t>
          </a:r>
          <a:r>
            <a:rPr lang="es-CL" sz="1800" dirty="0" smtClean="0"/>
            <a:t> and </a:t>
          </a:r>
          <a:r>
            <a:rPr lang="es-CL" sz="1800" dirty="0" err="1" smtClean="0"/>
            <a:t>linkages</a:t>
          </a:r>
          <a:r>
            <a:rPr lang="es-CL" sz="1800" dirty="0" smtClean="0"/>
            <a:t> </a:t>
          </a:r>
          <a:r>
            <a:rPr lang="es-CL" sz="1800" dirty="0" err="1" smtClean="0"/>
            <a:t>with</a:t>
          </a:r>
          <a:r>
            <a:rPr lang="es-CL" sz="1800" dirty="0" smtClean="0"/>
            <a:t> </a:t>
          </a:r>
          <a:r>
            <a:rPr lang="es-CL" sz="1800" dirty="0" err="1" smtClean="0"/>
            <a:t>academic</a:t>
          </a:r>
          <a:r>
            <a:rPr lang="es-CL" sz="1800" dirty="0" smtClean="0"/>
            <a:t> centers</a:t>
          </a:r>
          <a:r>
            <a:rPr lang="es-ES_tradnl" sz="1800" dirty="0" smtClean="0"/>
            <a:t>.</a:t>
          </a:r>
          <a:endParaRPr lang="es-ES_tradnl" sz="1800" dirty="0"/>
        </a:p>
      </dgm:t>
    </dgm:pt>
    <dgm:pt modelId="{F431D36E-177A-499C-AAA2-FCA83F5F4021}" type="parTrans" cxnId="{C5A9B2E6-AAC8-440E-B553-AB49AAF24345}">
      <dgm:prSet/>
      <dgm:spPr/>
      <dgm:t>
        <a:bodyPr/>
        <a:lstStyle/>
        <a:p>
          <a:endParaRPr lang="en-GB"/>
        </a:p>
      </dgm:t>
    </dgm:pt>
    <dgm:pt modelId="{67A8F554-B062-467F-8E59-AE775B6AFE14}" type="sibTrans" cxnId="{C5A9B2E6-AAC8-440E-B553-AB49AAF24345}">
      <dgm:prSet/>
      <dgm:spPr/>
      <dgm:t>
        <a:bodyPr/>
        <a:lstStyle/>
        <a:p>
          <a:endParaRPr lang="en-GB"/>
        </a:p>
      </dgm:t>
    </dgm:pt>
    <dgm:pt modelId="{B1AA0BBF-F7E5-40F9-9E5E-F85B3942AD40}">
      <dgm:prSet custT="1"/>
      <dgm:spPr/>
      <dgm:t>
        <a:bodyPr/>
        <a:lstStyle/>
        <a:p>
          <a:r>
            <a:rPr lang="es-ES_tradnl" sz="1800" dirty="0" err="1" smtClean="0"/>
            <a:t>Government</a:t>
          </a:r>
          <a:r>
            <a:rPr lang="es-ES_tradnl" sz="1800" dirty="0" smtClean="0"/>
            <a:t> </a:t>
          </a:r>
          <a:r>
            <a:rPr lang="es-ES_tradnl" sz="1800" dirty="0" err="1" smtClean="0"/>
            <a:t>support</a:t>
          </a:r>
          <a:r>
            <a:rPr lang="es-ES_tradnl" sz="1800" dirty="0" smtClean="0"/>
            <a:t> </a:t>
          </a:r>
          <a:r>
            <a:rPr lang="es-ES_tradnl" sz="1800" dirty="0" err="1" smtClean="0"/>
            <a:t>networks</a:t>
          </a:r>
          <a:r>
            <a:rPr lang="es-ES_tradnl" sz="1800" dirty="0" smtClean="0"/>
            <a:t>.</a:t>
          </a:r>
          <a:endParaRPr lang="es-ES_tradnl" sz="1800" dirty="0"/>
        </a:p>
      </dgm:t>
    </dgm:pt>
    <dgm:pt modelId="{7283004A-4703-4DD4-B01B-AC8232FF2B29}" type="parTrans" cxnId="{D4DFA241-CB8F-4350-AC85-EE247D49F820}">
      <dgm:prSet/>
      <dgm:spPr/>
      <dgm:t>
        <a:bodyPr/>
        <a:lstStyle/>
        <a:p>
          <a:endParaRPr lang="en-GB"/>
        </a:p>
      </dgm:t>
    </dgm:pt>
    <dgm:pt modelId="{DA1753EB-2E8B-448F-BF58-49BFC689C45D}" type="sibTrans" cxnId="{D4DFA241-CB8F-4350-AC85-EE247D49F820}">
      <dgm:prSet/>
      <dgm:spPr/>
      <dgm:t>
        <a:bodyPr/>
        <a:lstStyle/>
        <a:p>
          <a:endParaRPr lang="en-GB"/>
        </a:p>
      </dgm:t>
    </dgm:pt>
    <dgm:pt modelId="{57ED163D-26A7-4C81-B980-92EF032EBF92}">
      <dgm:prSet custT="1"/>
      <dgm:spPr/>
      <dgm:t>
        <a:bodyPr/>
        <a:lstStyle/>
        <a:p>
          <a:r>
            <a:rPr lang="es-ES_tradnl" sz="1800" dirty="0" smtClean="0"/>
            <a:t>Support </a:t>
          </a:r>
          <a:r>
            <a:rPr lang="es-ES_tradnl" sz="1800" dirty="0" err="1" smtClean="0"/>
            <a:t>from</a:t>
          </a:r>
          <a:r>
            <a:rPr lang="es-ES_tradnl" sz="1800" dirty="0" smtClean="0"/>
            <a:t> International Organizations</a:t>
          </a:r>
        </a:p>
      </dgm:t>
    </dgm:pt>
    <dgm:pt modelId="{AD5CD864-ACD7-4482-AE86-53D8D3EF86E3}" type="parTrans" cxnId="{86A176EA-DAAD-4D94-8DF6-5A55DE81B47C}">
      <dgm:prSet/>
      <dgm:spPr/>
      <dgm:t>
        <a:bodyPr/>
        <a:lstStyle/>
        <a:p>
          <a:endParaRPr lang="en-GB"/>
        </a:p>
      </dgm:t>
    </dgm:pt>
    <dgm:pt modelId="{4F5BD7A4-BFE0-43F9-B2A9-C9F80A6C5390}" type="sibTrans" cxnId="{86A176EA-DAAD-4D94-8DF6-5A55DE81B47C}">
      <dgm:prSet/>
      <dgm:spPr/>
      <dgm:t>
        <a:bodyPr/>
        <a:lstStyle/>
        <a:p>
          <a:endParaRPr lang="en-GB"/>
        </a:p>
      </dgm:t>
    </dgm:pt>
    <dgm:pt modelId="{B4354640-A88A-4D4F-8D24-4E445571C6A7}">
      <dgm:prSet custT="1"/>
      <dgm:spPr/>
      <dgm:t>
        <a:bodyPr/>
        <a:lstStyle/>
        <a:p>
          <a:r>
            <a:rPr lang="es-ES_tradnl" sz="1800" dirty="0" err="1" smtClean="0"/>
            <a:t>Institutional</a:t>
          </a:r>
          <a:r>
            <a:rPr lang="es-ES_tradnl" sz="1800" dirty="0" smtClean="0"/>
            <a:t> </a:t>
          </a:r>
          <a:r>
            <a:rPr lang="es-ES_tradnl" sz="1800" dirty="0" err="1" smtClean="0"/>
            <a:t>capacity</a:t>
          </a:r>
          <a:r>
            <a:rPr lang="es-ES_tradnl" sz="1800" dirty="0" smtClean="0"/>
            <a:t> (c</a:t>
          </a:r>
          <a:r>
            <a:rPr lang="es-CL" sz="1800" dirty="0" err="1" smtClean="0"/>
            <a:t>ombination</a:t>
          </a:r>
          <a:r>
            <a:rPr lang="es-CL" sz="1800" dirty="0" smtClean="0"/>
            <a:t> of </a:t>
          </a:r>
          <a:r>
            <a:rPr lang="es-CL" sz="1800" dirty="0" err="1" smtClean="0"/>
            <a:t>financial</a:t>
          </a:r>
          <a:r>
            <a:rPr lang="es-CL" sz="1800" dirty="0" smtClean="0"/>
            <a:t> </a:t>
          </a:r>
          <a:r>
            <a:rPr lang="es-CL" sz="1800" dirty="0" err="1" smtClean="0"/>
            <a:t>resources</a:t>
          </a:r>
          <a:r>
            <a:rPr lang="es-CL" sz="1800" dirty="0" smtClean="0"/>
            <a:t> in </a:t>
          </a:r>
          <a:r>
            <a:rPr lang="es-CL" sz="1800" dirty="0" err="1" smtClean="0"/>
            <a:t>the</a:t>
          </a:r>
          <a:r>
            <a:rPr lang="es-CL" sz="1800" dirty="0" smtClean="0"/>
            <a:t> short </a:t>
          </a:r>
          <a:r>
            <a:rPr lang="es-CL" sz="1800" dirty="0" err="1" smtClean="0"/>
            <a:t>term</a:t>
          </a:r>
          <a:r>
            <a:rPr lang="es-CL" sz="1800" dirty="0" smtClean="0"/>
            <a:t> and </a:t>
          </a:r>
          <a:r>
            <a:rPr lang="es-CL" sz="1800" dirty="0" err="1" smtClean="0"/>
            <a:t>prioperly</a:t>
          </a:r>
          <a:r>
            <a:rPr lang="es-CL" sz="1800" dirty="0" smtClean="0"/>
            <a:t> </a:t>
          </a:r>
          <a:r>
            <a:rPr lang="es-CL" sz="1800" dirty="0" err="1" smtClean="0"/>
            <a:t>trained</a:t>
          </a:r>
          <a:r>
            <a:rPr lang="es-CL" sz="1800" dirty="0" smtClean="0"/>
            <a:t> </a:t>
          </a:r>
          <a:r>
            <a:rPr lang="es-CL" sz="1800" dirty="0" err="1" smtClean="0"/>
            <a:t>staffing</a:t>
          </a:r>
          <a:r>
            <a:rPr lang="es-CL" sz="1800" dirty="0" smtClean="0"/>
            <a:t> </a:t>
          </a:r>
          <a:r>
            <a:rPr lang="es-CL" sz="1800" dirty="0" err="1" smtClean="0"/>
            <a:t>resources</a:t>
          </a:r>
          <a:r>
            <a:rPr lang="es-CL" sz="1800" dirty="0" smtClean="0"/>
            <a:t> in </a:t>
          </a:r>
          <a:r>
            <a:rPr lang="es-CL" sz="1800" dirty="0" err="1" smtClean="0"/>
            <a:t>the</a:t>
          </a:r>
          <a:r>
            <a:rPr lang="es-CL" sz="1800" dirty="0" smtClean="0"/>
            <a:t> </a:t>
          </a:r>
          <a:r>
            <a:rPr lang="es-CL" sz="1800" dirty="0" err="1" smtClean="0"/>
            <a:t>long</a:t>
          </a:r>
          <a:r>
            <a:rPr lang="es-CL" sz="1800" dirty="0" smtClean="0"/>
            <a:t> run)</a:t>
          </a:r>
          <a:endParaRPr lang="es-ES_tradnl" sz="1800" dirty="0"/>
        </a:p>
      </dgm:t>
    </dgm:pt>
    <dgm:pt modelId="{5BD09A96-3834-4FD6-88CE-D03EAC81D49E}" type="parTrans" cxnId="{F7992B31-8B07-478B-83FC-6DED1C3625CD}">
      <dgm:prSet/>
      <dgm:spPr/>
      <dgm:t>
        <a:bodyPr/>
        <a:lstStyle/>
        <a:p>
          <a:endParaRPr lang="en-GB"/>
        </a:p>
      </dgm:t>
    </dgm:pt>
    <dgm:pt modelId="{B56CED37-12A5-439B-AF7A-7C499C19B631}" type="sibTrans" cxnId="{F7992B31-8B07-478B-83FC-6DED1C3625CD}">
      <dgm:prSet/>
      <dgm:spPr/>
      <dgm:t>
        <a:bodyPr/>
        <a:lstStyle/>
        <a:p>
          <a:endParaRPr lang="en-GB"/>
        </a:p>
      </dgm:t>
    </dgm:pt>
    <dgm:pt modelId="{AB0FA684-1C70-4EB4-A1C5-2069E11A6977}">
      <dgm:prSet custT="1"/>
      <dgm:spPr/>
      <dgm:t>
        <a:bodyPr/>
        <a:lstStyle/>
        <a:p>
          <a:r>
            <a:rPr lang="es-ES_tradnl" sz="1800" dirty="0" smtClean="0"/>
            <a:t>Establishment of coordination </a:t>
          </a:r>
          <a:r>
            <a:rPr lang="es-ES_tradnl" sz="1800" dirty="0" err="1" smtClean="0"/>
            <a:t>structures</a:t>
          </a:r>
          <a:r>
            <a:rPr lang="es-ES_tradnl" sz="1800" dirty="0" smtClean="0"/>
            <a:t>. </a:t>
          </a:r>
          <a:endParaRPr lang="es-ES_tradnl" sz="1800" dirty="0"/>
        </a:p>
      </dgm:t>
    </dgm:pt>
    <dgm:pt modelId="{19771ED9-95CB-4848-A4B6-093765CA28DF}" type="parTrans" cxnId="{D17E45EB-EA8A-4AAD-B8EA-612004623EF0}">
      <dgm:prSet/>
      <dgm:spPr/>
      <dgm:t>
        <a:bodyPr/>
        <a:lstStyle/>
        <a:p>
          <a:endParaRPr lang="en-GB"/>
        </a:p>
      </dgm:t>
    </dgm:pt>
    <dgm:pt modelId="{0F3AF966-133A-42B1-ABD4-D662D1371213}" type="sibTrans" cxnId="{D17E45EB-EA8A-4AAD-B8EA-612004623EF0}">
      <dgm:prSet/>
      <dgm:spPr/>
      <dgm:t>
        <a:bodyPr/>
        <a:lstStyle/>
        <a:p>
          <a:endParaRPr lang="en-GB"/>
        </a:p>
      </dgm:t>
    </dgm:pt>
    <dgm:pt modelId="{3D51F4E8-5FCD-47DB-82FC-96C7A10BE4D2}">
      <dgm:prSet custT="1"/>
      <dgm:spPr/>
      <dgm:t>
        <a:bodyPr/>
        <a:lstStyle/>
        <a:p>
          <a:r>
            <a:rPr lang="es-ES_tradnl" sz="1800" dirty="0" smtClean="0"/>
            <a:t>Communication and sensitization of local </a:t>
          </a:r>
          <a:r>
            <a:rPr lang="es-ES_tradnl" sz="1800" dirty="0" err="1" smtClean="0"/>
            <a:t>teams</a:t>
          </a:r>
          <a:r>
            <a:rPr lang="es-ES_tradnl" sz="1800" dirty="0" smtClean="0"/>
            <a:t>.</a:t>
          </a:r>
          <a:endParaRPr lang="es-ES_tradnl" sz="1800" dirty="0"/>
        </a:p>
      </dgm:t>
    </dgm:pt>
    <dgm:pt modelId="{D028C659-4D3A-40DD-84BB-0C38B58CB962}" type="parTrans" cxnId="{2192DC8F-BAEF-48F5-8104-F775BF9451B6}">
      <dgm:prSet/>
      <dgm:spPr/>
      <dgm:t>
        <a:bodyPr/>
        <a:lstStyle/>
        <a:p>
          <a:endParaRPr lang="en-GB"/>
        </a:p>
      </dgm:t>
    </dgm:pt>
    <dgm:pt modelId="{6956631D-1BC7-4C25-A129-F8795FDA3CBB}" type="sibTrans" cxnId="{2192DC8F-BAEF-48F5-8104-F775BF9451B6}">
      <dgm:prSet/>
      <dgm:spPr/>
      <dgm:t>
        <a:bodyPr/>
        <a:lstStyle/>
        <a:p>
          <a:endParaRPr lang="en-GB"/>
        </a:p>
      </dgm:t>
    </dgm:pt>
    <dgm:pt modelId="{036DD208-090F-44D1-8135-4806E7CCC28F}">
      <dgm:prSet custT="1"/>
      <dgm:spPr/>
      <dgm:t>
        <a:bodyPr/>
        <a:lstStyle/>
        <a:p>
          <a:r>
            <a:rPr lang="es-ES_tradnl" sz="1800" dirty="0" smtClean="0"/>
            <a:t>Social  </a:t>
          </a:r>
          <a:r>
            <a:rPr lang="es-ES_tradnl" sz="1800" dirty="0" err="1" smtClean="0"/>
            <a:t>Participation</a:t>
          </a:r>
          <a:r>
            <a:rPr lang="es-ES_tradnl" sz="1800" dirty="0" smtClean="0"/>
            <a:t> &amp; </a:t>
          </a:r>
          <a:r>
            <a:rPr lang="es-ES_tradnl" sz="1800" dirty="0" err="1" smtClean="0"/>
            <a:t>interest</a:t>
          </a:r>
          <a:r>
            <a:rPr lang="es-ES_tradnl" sz="1800" dirty="0" smtClean="0"/>
            <a:t> in </a:t>
          </a:r>
          <a:r>
            <a:rPr lang="es-ES_tradnl" sz="1800" dirty="0" err="1" smtClean="0"/>
            <a:t>the</a:t>
          </a:r>
          <a:r>
            <a:rPr lang="es-ES_tradnl" sz="1800" dirty="0" smtClean="0"/>
            <a:t> </a:t>
          </a:r>
          <a:r>
            <a:rPr lang="es-ES_tradnl" sz="1800" dirty="0" err="1" smtClean="0"/>
            <a:t>community</a:t>
          </a:r>
          <a:r>
            <a:rPr lang="es-ES_tradnl" sz="1800" dirty="0" smtClean="0"/>
            <a:t> to </a:t>
          </a:r>
          <a:r>
            <a:rPr lang="es-ES_tradnl" sz="1800" dirty="0" err="1" smtClean="0"/>
            <a:t>sustain</a:t>
          </a:r>
          <a:r>
            <a:rPr lang="es-ES_tradnl" sz="1800" dirty="0" smtClean="0"/>
            <a:t> </a:t>
          </a:r>
          <a:r>
            <a:rPr lang="es-ES_tradnl" sz="1800" dirty="0" err="1" smtClean="0"/>
            <a:t>the</a:t>
          </a:r>
          <a:r>
            <a:rPr lang="es-ES_tradnl" sz="1800" dirty="0" smtClean="0"/>
            <a:t> </a:t>
          </a:r>
          <a:r>
            <a:rPr lang="es-ES_tradnl" sz="1800" dirty="0" err="1" smtClean="0"/>
            <a:t>strategy</a:t>
          </a:r>
          <a:endParaRPr lang="es-ES_tradnl" sz="1800" dirty="0"/>
        </a:p>
      </dgm:t>
    </dgm:pt>
    <dgm:pt modelId="{7EE534F4-7006-4DB4-BD7F-39950B037F8F}" type="parTrans" cxnId="{D588685A-D778-41BB-96A4-23F988CF2A95}">
      <dgm:prSet/>
      <dgm:spPr/>
      <dgm:t>
        <a:bodyPr/>
        <a:lstStyle/>
        <a:p>
          <a:endParaRPr lang="en-GB"/>
        </a:p>
      </dgm:t>
    </dgm:pt>
    <dgm:pt modelId="{DB2E7611-D185-4D20-8A62-0E3A3A37833C}" type="sibTrans" cxnId="{D588685A-D778-41BB-96A4-23F988CF2A95}">
      <dgm:prSet/>
      <dgm:spPr/>
      <dgm:t>
        <a:bodyPr/>
        <a:lstStyle/>
        <a:p>
          <a:endParaRPr lang="en-GB"/>
        </a:p>
      </dgm:t>
    </dgm:pt>
    <dgm:pt modelId="{A2040F61-A17D-45B5-8CD4-3A72091F9DDF}">
      <dgm:prSet custT="1"/>
      <dgm:spPr/>
      <dgm:t>
        <a:bodyPr/>
        <a:lstStyle/>
        <a:p>
          <a:r>
            <a:rPr lang="es-ES_tradnl" sz="1800" dirty="0" err="1" smtClean="0"/>
            <a:t>Generating</a:t>
          </a:r>
          <a:r>
            <a:rPr lang="es-ES_tradnl" sz="1800" dirty="0" smtClean="0"/>
            <a:t> </a:t>
          </a:r>
          <a:r>
            <a:rPr lang="es-ES_tradnl" sz="1800" dirty="0" err="1" smtClean="0"/>
            <a:t>networks</a:t>
          </a:r>
          <a:r>
            <a:rPr lang="es-ES_tradnl" sz="1800" dirty="0" smtClean="0"/>
            <a:t> of </a:t>
          </a:r>
          <a:r>
            <a:rPr lang="es-ES_tradnl" sz="1800" dirty="0" err="1" smtClean="0"/>
            <a:t>technical</a:t>
          </a:r>
          <a:r>
            <a:rPr lang="es-ES_tradnl" sz="1800" dirty="0" smtClean="0"/>
            <a:t> </a:t>
          </a:r>
          <a:r>
            <a:rPr lang="es-ES_tradnl" sz="1800" dirty="0" err="1" smtClean="0"/>
            <a:t>support</a:t>
          </a:r>
          <a:endParaRPr lang="es-ES_tradnl" sz="1800" dirty="0" smtClean="0"/>
        </a:p>
      </dgm:t>
    </dgm:pt>
    <dgm:pt modelId="{DC8206CF-4BD7-4E01-BA5C-3BCF00703515}" type="parTrans" cxnId="{0A40227D-A056-4AC0-80A3-FB114B2836A3}">
      <dgm:prSet/>
      <dgm:spPr/>
      <dgm:t>
        <a:bodyPr/>
        <a:lstStyle/>
        <a:p>
          <a:endParaRPr lang="en-GB"/>
        </a:p>
      </dgm:t>
    </dgm:pt>
    <dgm:pt modelId="{DE15C929-54A8-444E-9A61-91429A8AD9AC}" type="sibTrans" cxnId="{0A40227D-A056-4AC0-80A3-FB114B2836A3}">
      <dgm:prSet/>
      <dgm:spPr/>
      <dgm:t>
        <a:bodyPr/>
        <a:lstStyle/>
        <a:p>
          <a:endParaRPr lang="en-GB"/>
        </a:p>
      </dgm:t>
    </dgm:pt>
    <dgm:pt modelId="{16968C85-7A8F-4F27-A572-C0B9D4D2DC97}" type="pres">
      <dgm:prSet presAssocID="{93F514DD-D4B1-48BD-BC75-0D1E42D769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8E527BE-D2AF-4D00-8384-753E3FAAAE11}" type="pres">
      <dgm:prSet presAssocID="{922F9DC4-AF2E-418D-9FD5-05F9790E0485}" presName="composite" presStyleCnt="0"/>
      <dgm:spPr/>
    </dgm:pt>
    <dgm:pt modelId="{8FD442F7-6B93-4B0E-B106-0B9349B5F7B6}" type="pres">
      <dgm:prSet presAssocID="{922F9DC4-AF2E-418D-9FD5-05F9790E048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A55CF0-5FE6-4E7B-B64F-0487CC9D6689}" type="pres">
      <dgm:prSet presAssocID="{922F9DC4-AF2E-418D-9FD5-05F9790E048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E1B096-1446-4075-8E41-0381DFE5498C}" type="pres">
      <dgm:prSet presAssocID="{440155F6-F5A0-4C71-85E8-86E667985AA7}" presName="space" presStyleCnt="0"/>
      <dgm:spPr/>
    </dgm:pt>
    <dgm:pt modelId="{698B3BCA-4A07-4C09-A6B2-55EF80AFF2D2}" type="pres">
      <dgm:prSet presAssocID="{301F1E2E-22F9-4513-AAC5-53592D7258C0}" presName="composite" presStyleCnt="0"/>
      <dgm:spPr/>
    </dgm:pt>
    <dgm:pt modelId="{74FDFCE2-9414-471C-BE92-18C8917CABDA}" type="pres">
      <dgm:prSet presAssocID="{301F1E2E-22F9-4513-AAC5-53592D7258C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A7612D-2EC8-4D27-84CE-96AD8BE5414A}" type="pres">
      <dgm:prSet presAssocID="{301F1E2E-22F9-4513-AAC5-53592D7258C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6A176EA-DAAD-4D94-8DF6-5A55DE81B47C}" srcId="{922F9DC4-AF2E-418D-9FD5-05F9790E0485}" destId="{57ED163D-26A7-4C81-B980-92EF032EBF92}" srcOrd="5" destOrd="0" parTransId="{AD5CD864-ACD7-4482-AE86-53D8D3EF86E3}" sibTransId="{4F5BD7A4-BFE0-43F9-B2A9-C9F80A6C5390}"/>
    <dgm:cxn modelId="{C2A2883B-7E8A-4320-BDC4-D02BE34B15BF}" srcId="{922F9DC4-AF2E-418D-9FD5-05F9790E0485}" destId="{3FC7DB01-E744-4270-83EB-582EDBE446E4}" srcOrd="1" destOrd="0" parTransId="{E4A92F93-5C51-47CB-84A5-EE9E9DE97AA9}" sibTransId="{447AFD83-37E1-4FFB-8718-BFE1631A8BFA}"/>
    <dgm:cxn modelId="{A472C835-AEB0-4761-AEFD-B09E2B0F17B1}" type="presOf" srcId="{B1AA0BBF-F7E5-40F9-9E5E-F85B3942AD40}" destId="{EAA55CF0-5FE6-4E7B-B64F-0487CC9D6689}" srcOrd="0" destOrd="4" presId="urn:microsoft.com/office/officeart/2005/8/layout/hList1"/>
    <dgm:cxn modelId="{D17E45EB-EA8A-4AAD-B8EA-612004623EF0}" srcId="{301F1E2E-22F9-4513-AAC5-53592D7258C0}" destId="{AB0FA684-1C70-4EB4-A1C5-2069E11A6977}" srcOrd="2" destOrd="0" parTransId="{19771ED9-95CB-4848-A4B6-093765CA28DF}" sibTransId="{0F3AF966-133A-42B1-ABD4-D662D1371213}"/>
    <dgm:cxn modelId="{BC86D6C5-6F45-4BFE-A526-3B9A76E1E550}" type="presOf" srcId="{17DA39D0-9B1C-4806-B2AE-FEB0154780CD}" destId="{20A7612D-2EC8-4D27-84CE-96AD8BE5414A}" srcOrd="0" destOrd="0" presId="urn:microsoft.com/office/officeart/2005/8/layout/hList1"/>
    <dgm:cxn modelId="{501BDBCA-2484-4790-818C-E15A5BEC6628}" srcId="{93F514DD-D4B1-48BD-BC75-0D1E42D76948}" destId="{301F1E2E-22F9-4513-AAC5-53592D7258C0}" srcOrd="1" destOrd="0" parTransId="{906CBD99-46E0-473B-81A8-BF7E9FC75453}" sibTransId="{44379853-3962-4B0C-AAB0-170D271EADE5}"/>
    <dgm:cxn modelId="{C5A9B2E6-AAC8-440E-B553-AB49AAF24345}" srcId="{922F9DC4-AF2E-418D-9FD5-05F9790E0485}" destId="{A5E86073-B455-40AB-9BC7-A4EFDF79312F}" srcOrd="3" destOrd="0" parTransId="{F431D36E-177A-499C-AAA2-FCA83F5F4021}" sibTransId="{67A8F554-B062-467F-8E59-AE775B6AFE14}"/>
    <dgm:cxn modelId="{FDA03C87-5258-4234-BE13-6A3F0FE63E0F}" type="presOf" srcId="{3D51F4E8-5FCD-47DB-82FC-96C7A10BE4D2}" destId="{20A7612D-2EC8-4D27-84CE-96AD8BE5414A}" srcOrd="0" destOrd="3" presId="urn:microsoft.com/office/officeart/2005/8/layout/hList1"/>
    <dgm:cxn modelId="{09E10156-AFA5-4363-8DD0-988AE1DEEE72}" type="presOf" srcId="{922F9DC4-AF2E-418D-9FD5-05F9790E0485}" destId="{8FD442F7-6B93-4B0E-B106-0B9349B5F7B6}" srcOrd="0" destOrd="0" presId="urn:microsoft.com/office/officeart/2005/8/layout/hList1"/>
    <dgm:cxn modelId="{3DCA289E-96A9-4666-BB71-C6A63EB3A97F}" srcId="{922F9DC4-AF2E-418D-9FD5-05F9790E0485}" destId="{5E1B05A8-E5A0-41E6-B51B-993AD228CBBB}" srcOrd="2" destOrd="0" parTransId="{CDCDC1A6-6D30-4571-A961-5E55E92A0E74}" sibTransId="{A149E64D-0293-4A8F-A24D-5963882AC7F4}"/>
    <dgm:cxn modelId="{7A2924FA-BFB2-4C4C-9AE2-4A74E05FD084}" type="presOf" srcId="{93F514DD-D4B1-48BD-BC75-0D1E42D76948}" destId="{16968C85-7A8F-4F27-A572-C0B9D4D2DC97}" srcOrd="0" destOrd="0" presId="urn:microsoft.com/office/officeart/2005/8/layout/hList1"/>
    <dgm:cxn modelId="{D588685A-D778-41BB-96A4-23F988CF2A95}" srcId="{301F1E2E-22F9-4513-AAC5-53592D7258C0}" destId="{036DD208-090F-44D1-8135-4806E7CCC28F}" srcOrd="4" destOrd="0" parTransId="{7EE534F4-7006-4DB4-BD7F-39950B037F8F}" sibTransId="{DB2E7611-D185-4D20-8A62-0E3A3A37833C}"/>
    <dgm:cxn modelId="{D4DFA241-CB8F-4350-AC85-EE247D49F820}" srcId="{922F9DC4-AF2E-418D-9FD5-05F9790E0485}" destId="{B1AA0BBF-F7E5-40F9-9E5E-F85B3942AD40}" srcOrd="4" destOrd="0" parTransId="{7283004A-4703-4DD4-B01B-AC8232FF2B29}" sibTransId="{DA1753EB-2E8B-448F-BF58-49BFC689C45D}"/>
    <dgm:cxn modelId="{29D40617-C918-4F2C-8267-3D0D425E6927}" srcId="{93F514DD-D4B1-48BD-BC75-0D1E42D76948}" destId="{922F9DC4-AF2E-418D-9FD5-05F9790E0485}" srcOrd="0" destOrd="0" parTransId="{25F6AA4E-462B-4D8F-9E34-C3E167F8FC45}" sibTransId="{440155F6-F5A0-4C71-85E8-86E667985AA7}"/>
    <dgm:cxn modelId="{0A40227D-A056-4AC0-80A3-FB114B2836A3}" srcId="{301F1E2E-22F9-4513-AAC5-53592D7258C0}" destId="{A2040F61-A17D-45B5-8CD4-3A72091F9DDF}" srcOrd="5" destOrd="0" parTransId="{DC8206CF-4BD7-4E01-BA5C-3BCF00703515}" sibTransId="{DE15C929-54A8-444E-9A61-91429A8AD9AC}"/>
    <dgm:cxn modelId="{F7992B31-8B07-478B-83FC-6DED1C3625CD}" srcId="{301F1E2E-22F9-4513-AAC5-53592D7258C0}" destId="{B4354640-A88A-4D4F-8D24-4E445571C6A7}" srcOrd="1" destOrd="0" parTransId="{5BD09A96-3834-4FD6-88CE-D03EAC81D49E}" sibTransId="{B56CED37-12A5-439B-AF7A-7C499C19B631}"/>
    <dgm:cxn modelId="{2192DC8F-BAEF-48F5-8104-F775BF9451B6}" srcId="{301F1E2E-22F9-4513-AAC5-53592D7258C0}" destId="{3D51F4E8-5FCD-47DB-82FC-96C7A10BE4D2}" srcOrd="3" destOrd="0" parTransId="{D028C659-4D3A-40DD-84BB-0C38B58CB962}" sibTransId="{6956631D-1BC7-4C25-A129-F8795FDA3CBB}"/>
    <dgm:cxn modelId="{A86BD5F7-D26F-482E-896A-F726244F5F87}" type="presOf" srcId="{A5E86073-B455-40AB-9BC7-A4EFDF79312F}" destId="{EAA55CF0-5FE6-4E7B-B64F-0487CC9D6689}" srcOrd="0" destOrd="3" presId="urn:microsoft.com/office/officeart/2005/8/layout/hList1"/>
    <dgm:cxn modelId="{4B91D4A7-3633-4F58-9E43-B982D6C9FB9A}" srcId="{301F1E2E-22F9-4513-AAC5-53592D7258C0}" destId="{17DA39D0-9B1C-4806-B2AE-FEB0154780CD}" srcOrd="0" destOrd="0" parTransId="{5325D1A8-B043-4BAE-823D-8467053D6A90}" sibTransId="{B1035ACC-9AD4-4428-8E8A-9ED57CE5E6B9}"/>
    <dgm:cxn modelId="{B02C8366-A113-4239-8643-6D63F8FB4CB8}" type="presOf" srcId="{301F1E2E-22F9-4513-AAC5-53592D7258C0}" destId="{74FDFCE2-9414-471C-BE92-18C8917CABDA}" srcOrd="0" destOrd="0" presId="urn:microsoft.com/office/officeart/2005/8/layout/hList1"/>
    <dgm:cxn modelId="{026BA41D-2783-46EC-BA7F-B7B73ED536B2}" type="presOf" srcId="{57ED163D-26A7-4C81-B980-92EF032EBF92}" destId="{EAA55CF0-5FE6-4E7B-B64F-0487CC9D6689}" srcOrd="0" destOrd="5" presId="urn:microsoft.com/office/officeart/2005/8/layout/hList1"/>
    <dgm:cxn modelId="{98FBCA2A-3072-4EC8-85E0-E5EF5B17878D}" type="presOf" srcId="{A2040F61-A17D-45B5-8CD4-3A72091F9DDF}" destId="{20A7612D-2EC8-4D27-84CE-96AD8BE5414A}" srcOrd="0" destOrd="5" presId="urn:microsoft.com/office/officeart/2005/8/layout/hList1"/>
    <dgm:cxn modelId="{46057926-A860-4611-8AEF-5F2736990721}" type="presOf" srcId="{5E1B05A8-E5A0-41E6-B51B-993AD228CBBB}" destId="{EAA55CF0-5FE6-4E7B-B64F-0487CC9D6689}" srcOrd="0" destOrd="2" presId="urn:microsoft.com/office/officeart/2005/8/layout/hList1"/>
    <dgm:cxn modelId="{36035D26-C2DE-48A9-93B0-838F85C04D48}" type="presOf" srcId="{036DD208-090F-44D1-8135-4806E7CCC28F}" destId="{20A7612D-2EC8-4D27-84CE-96AD8BE5414A}" srcOrd="0" destOrd="4" presId="urn:microsoft.com/office/officeart/2005/8/layout/hList1"/>
    <dgm:cxn modelId="{64235D96-C4B1-4A8B-9D7E-1EA6381E4A66}" type="presOf" srcId="{B4354640-A88A-4D4F-8D24-4E445571C6A7}" destId="{20A7612D-2EC8-4D27-84CE-96AD8BE5414A}" srcOrd="0" destOrd="1" presId="urn:microsoft.com/office/officeart/2005/8/layout/hList1"/>
    <dgm:cxn modelId="{63572729-B0B0-4D42-B665-8969291BEC77}" srcId="{922F9DC4-AF2E-418D-9FD5-05F9790E0485}" destId="{64A0981A-280C-4937-8F0D-1C8C4BFB86A6}" srcOrd="0" destOrd="0" parTransId="{F99DAB00-613A-4B9F-AD3D-7275DA7D54C5}" sibTransId="{95FED499-DEB7-45F8-8F54-71DC398BB17C}"/>
    <dgm:cxn modelId="{2371154E-8347-48C8-8F12-CD9589D248E1}" type="presOf" srcId="{AB0FA684-1C70-4EB4-A1C5-2069E11A6977}" destId="{20A7612D-2EC8-4D27-84CE-96AD8BE5414A}" srcOrd="0" destOrd="2" presId="urn:microsoft.com/office/officeart/2005/8/layout/hList1"/>
    <dgm:cxn modelId="{332E1F45-B6AB-48E6-86DA-CFC3DF7D54FB}" type="presOf" srcId="{3FC7DB01-E744-4270-83EB-582EDBE446E4}" destId="{EAA55CF0-5FE6-4E7B-B64F-0487CC9D6689}" srcOrd="0" destOrd="1" presId="urn:microsoft.com/office/officeart/2005/8/layout/hList1"/>
    <dgm:cxn modelId="{CC65C9D1-39B2-49A2-8FF4-F6FC59A5C4C2}" type="presOf" srcId="{64A0981A-280C-4937-8F0D-1C8C4BFB86A6}" destId="{EAA55CF0-5FE6-4E7B-B64F-0487CC9D6689}" srcOrd="0" destOrd="0" presId="urn:microsoft.com/office/officeart/2005/8/layout/hList1"/>
    <dgm:cxn modelId="{2FAD5620-2FD1-4AF9-B8D3-86A070BE8F7B}" type="presParOf" srcId="{16968C85-7A8F-4F27-A572-C0B9D4D2DC97}" destId="{78E527BE-D2AF-4D00-8384-753E3FAAAE11}" srcOrd="0" destOrd="0" presId="urn:microsoft.com/office/officeart/2005/8/layout/hList1"/>
    <dgm:cxn modelId="{9EDC573E-62B2-4C83-8040-2EBFF1653009}" type="presParOf" srcId="{78E527BE-D2AF-4D00-8384-753E3FAAAE11}" destId="{8FD442F7-6B93-4B0E-B106-0B9349B5F7B6}" srcOrd="0" destOrd="0" presId="urn:microsoft.com/office/officeart/2005/8/layout/hList1"/>
    <dgm:cxn modelId="{64851FAB-7A51-4E28-9334-6D49AC8715EA}" type="presParOf" srcId="{78E527BE-D2AF-4D00-8384-753E3FAAAE11}" destId="{EAA55CF0-5FE6-4E7B-B64F-0487CC9D6689}" srcOrd="1" destOrd="0" presId="urn:microsoft.com/office/officeart/2005/8/layout/hList1"/>
    <dgm:cxn modelId="{EB910200-E91A-4F8F-B2AA-609FB59C1314}" type="presParOf" srcId="{16968C85-7A8F-4F27-A572-C0B9D4D2DC97}" destId="{02E1B096-1446-4075-8E41-0381DFE5498C}" srcOrd="1" destOrd="0" presId="urn:microsoft.com/office/officeart/2005/8/layout/hList1"/>
    <dgm:cxn modelId="{906952AF-393D-4957-A21F-68F0ECB453CB}" type="presParOf" srcId="{16968C85-7A8F-4F27-A572-C0B9D4D2DC97}" destId="{698B3BCA-4A07-4C09-A6B2-55EF80AFF2D2}" srcOrd="2" destOrd="0" presId="urn:microsoft.com/office/officeart/2005/8/layout/hList1"/>
    <dgm:cxn modelId="{8CC46FAC-C6EB-4C29-8D44-74326DE439C7}" type="presParOf" srcId="{698B3BCA-4A07-4C09-A6B2-55EF80AFF2D2}" destId="{74FDFCE2-9414-471C-BE92-18C8917CABDA}" srcOrd="0" destOrd="0" presId="urn:microsoft.com/office/officeart/2005/8/layout/hList1"/>
    <dgm:cxn modelId="{7B6BC74E-ADF1-4B8D-9F26-5422D91553E2}" type="presParOf" srcId="{698B3BCA-4A07-4C09-A6B2-55EF80AFF2D2}" destId="{20A7612D-2EC8-4D27-84CE-96AD8BE5414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131F8B6-4AF0-422D-B7AF-C6FB2EE5C419}" type="doc">
      <dgm:prSet loTypeId="urn:diagrams.loki3.com/BracketList+Icon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A5CEB37B-B513-4DAF-BEDC-E88C02577E90}">
      <dgm:prSet phldrT="[Text]"/>
      <dgm:spPr/>
      <dgm:t>
        <a:bodyPr/>
        <a:lstStyle/>
        <a:p>
          <a:r>
            <a:rPr lang="en-GB" dirty="0" smtClean="0"/>
            <a:t>Meaning</a:t>
          </a:r>
          <a:endParaRPr lang="en-GB" dirty="0"/>
        </a:p>
      </dgm:t>
    </dgm:pt>
    <dgm:pt modelId="{1CD5F3C7-CA87-4C02-924B-6EFC8AA8BDD5}" type="parTrans" cxnId="{B2B75824-B7ED-4D7E-A890-D04F68C0B9AD}">
      <dgm:prSet/>
      <dgm:spPr/>
      <dgm:t>
        <a:bodyPr/>
        <a:lstStyle/>
        <a:p>
          <a:endParaRPr lang="en-GB"/>
        </a:p>
      </dgm:t>
    </dgm:pt>
    <dgm:pt modelId="{B5EC0A18-F3DB-434F-A3DB-DB57FAE9FAD5}" type="sibTrans" cxnId="{B2B75824-B7ED-4D7E-A890-D04F68C0B9AD}">
      <dgm:prSet/>
      <dgm:spPr/>
      <dgm:t>
        <a:bodyPr/>
        <a:lstStyle/>
        <a:p>
          <a:endParaRPr lang="en-GB"/>
        </a:p>
      </dgm:t>
    </dgm:pt>
    <dgm:pt modelId="{E244549E-9A07-493B-9714-07C5D82F4E47}">
      <dgm:prSet phldrT="[Text]"/>
      <dgm:spPr/>
      <dgm:t>
        <a:bodyPr/>
        <a:lstStyle/>
        <a:p>
          <a:r>
            <a:rPr lang="en-US" dirty="0" smtClean="0">
              <a:latin typeface="+mn-lt"/>
              <a:cs typeface="+mn-cs"/>
            </a:rPr>
            <a:t>Multiple components (interventions )</a:t>
          </a:r>
          <a:endParaRPr lang="en-GB" dirty="0"/>
        </a:p>
      </dgm:t>
    </dgm:pt>
    <dgm:pt modelId="{1162FBCD-8EAE-403B-81BE-0F20BAEAEE19}" type="parTrans" cxnId="{23BC8630-B1CD-4036-ACAD-C58620484DE7}">
      <dgm:prSet/>
      <dgm:spPr/>
      <dgm:t>
        <a:bodyPr/>
        <a:lstStyle/>
        <a:p>
          <a:endParaRPr lang="en-GB"/>
        </a:p>
      </dgm:t>
    </dgm:pt>
    <dgm:pt modelId="{8E485913-2063-495B-AFB0-DCD1BA28F96A}" type="sibTrans" cxnId="{23BC8630-B1CD-4036-ACAD-C58620484DE7}">
      <dgm:prSet/>
      <dgm:spPr/>
      <dgm:t>
        <a:bodyPr/>
        <a:lstStyle/>
        <a:p>
          <a:endParaRPr lang="en-GB"/>
        </a:p>
      </dgm:t>
    </dgm:pt>
    <dgm:pt modelId="{BFA4C4F9-6E2F-4F5F-B56D-EBB5C25BDDC1}">
      <dgm:prSet/>
      <dgm:spPr/>
      <dgm:t>
        <a:bodyPr/>
        <a:lstStyle/>
        <a:p>
          <a:r>
            <a:rPr lang="en-US" smtClean="0">
              <a:latin typeface="+mn-lt"/>
              <a:cs typeface="+mn-cs"/>
            </a:rPr>
            <a:t>Several levels of intervention</a:t>
          </a:r>
          <a:endParaRPr lang="en-US" dirty="0">
            <a:latin typeface="+mn-lt"/>
            <a:cs typeface="+mn-cs"/>
          </a:endParaRPr>
        </a:p>
      </dgm:t>
    </dgm:pt>
    <dgm:pt modelId="{439D48E2-837B-44A7-AF98-0B33290956C8}" type="parTrans" cxnId="{53564829-3423-4DC5-87DC-B407BB0CA7E4}">
      <dgm:prSet/>
      <dgm:spPr/>
      <dgm:t>
        <a:bodyPr/>
        <a:lstStyle/>
        <a:p>
          <a:endParaRPr lang="en-GB"/>
        </a:p>
      </dgm:t>
    </dgm:pt>
    <dgm:pt modelId="{5165E011-D420-4CAF-BADF-E3586C9C8F58}" type="sibTrans" cxnId="{53564829-3423-4DC5-87DC-B407BB0CA7E4}">
      <dgm:prSet/>
      <dgm:spPr/>
      <dgm:t>
        <a:bodyPr/>
        <a:lstStyle/>
        <a:p>
          <a:endParaRPr lang="en-GB"/>
        </a:p>
      </dgm:t>
    </dgm:pt>
    <dgm:pt modelId="{F0155FDF-368A-4CED-A56B-BD4B9F4BE4A5}">
      <dgm:prSet/>
      <dgm:spPr/>
      <dgm:t>
        <a:bodyPr/>
        <a:lstStyle/>
        <a:p>
          <a:r>
            <a:rPr lang="en-US" smtClean="0">
              <a:latin typeface="+mn-lt"/>
              <a:cs typeface="+mn-cs"/>
            </a:rPr>
            <a:t>High need of coordination between several systems</a:t>
          </a:r>
          <a:endParaRPr lang="en-US" dirty="0">
            <a:latin typeface="+mn-lt"/>
            <a:cs typeface="+mn-cs"/>
          </a:endParaRPr>
        </a:p>
      </dgm:t>
    </dgm:pt>
    <dgm:pt modelId="{3AA53A7D-F6E9-4680-A4F0-08A1C2F1967B}" type="parTrans" cxnId="{1CADC628-E019-4D4C-986D-9B4233903DD2}">
      <dgm:prSet/>
      <dgm:spPr/>
      <dgm:t>
        <a:bodyPr/>
        <a:lstStyle/>
        <a:p>
          <a:endParaRPr lang="en-GB"/>
        </a:p>
      </dgm:t>
    </dgm:pt>
    <dgm:pt modelId="{39A7D450-A5E5-40A7-A633-A15360B0973B}" type="sibTrans" cxnId="{1CADC628-E019-4D4C-986D-9B4233903DD2}">
      <dgm:prSet/>
      <dgm:spPr/>
      <dgm:t>
        <a:bodyPr/>
        <a:lstStyle/>
        <a:p>
          <a:endParaRPr lang="en-GB"/>
        </a:p>
      </dgm:t>
    </dgm:pt>
    <dgm:pt modelId="{9B808784-0252-4B77-866C-C7F62DED1B77}">
      <dgm:prSet/>
      <dgm:spPr/>
      <dgm:t>
        <a:bodyPr/>
        <a:lstStyle/>
        <a:p>
          <a:r>
            <a:rPr lang="en-US" smtClean="0">
              <a:latin typeface="+mn-lt"/>
              <a:cs typeface="+mn-cs"/>
            </a:rPr>
            <a:t>Heterogeneity in needs and mechanisms</a:t>
          </a:r>
          <a:endParaRPr lang="en-US" dirty="0">
            <a:latin typeface="+mn-lt"/>
            <a:cs typeface="+mn-cs"/>
          </a:endParaRPr>
        </a:p>
      </dgm:t>
    </dgm:pt>
    <dgm:pt modelId="{27B8AC23-F55C-4CA7-90BA-93597CB9C98F}" type="parTrans" cxnId="{61FE65D5-3131-410F-97F6-5D7A46CABB38}">
      <dgm:prSet/>
      <dgm:spPr/>
      <dgm:t>
        <a:bodyPr/>
        <a:lstStyle/>
        <a:p>
          <a:endParaRPr lang="en-GB"/>
        </a:p>
      </dgm:t>
    </dgm:pt>
    <dgm:pt modelId="{D695F5CA-6345-46F3-9DFB-FEA20BA01911}" type="sibTrans" cxnId="{61FE65D5-3131-410F-97F6-5D7A46CABB38}">
      <dgm:prSet/>
      <dgm:spPr/>
      <dgm:t>
        <a:bodyPr/>
        <a:lstStyle/>
        <a:p>
          <a:endParaRPr lang="en-GB"/>
        </a:p>
      </dgm:t>
    </dgm:pt>
    <dgm:pt modelId="{C6B4EB4E-9B2E-4499-8CC2-52664671EB56}">
      <dgm:prSet/>
      <dgm:spPr/>
      <dgm:t>
        <a:bodyPr/>
        <a:lstStyle/>
        <a:p>
          <a:r>
            <a:rPr lang="en-US" smtClean="0">
              <a:latin typeface="+mn-lt"/>
              <a:cs typeface="+mn-cs"/>
            </a:rPr>
            <a:t>Complex ways / complex contexts</a:t>
          </a:r>
          <a:endParaRPr lang="en-US" dirty="0">
            <a:latin typeface="+mn-lt"/>
            <a:cs typeface="+mn-cs"/>
          </a:endParaRPr>
        </a:p>
      </dgm:t>
    </dgm:pt>
    <dgm:pt modelId="{E284F5A7-AC83-4DFF-8FA1-D47ED455AB9E}" type="parTrans" cxnId="{C7B56F81-0E8E-4014-A3F4-9144C5DDDD33}">
      <dgm:prSet/>
      <dgm:spPr/>
      <dgm:t>
        <a:bodyPr/>
        <a:lstStyle/>
        <a:p>
          <a:endParaRPr lang="en-GB"/>
        </a:p>
      </dgm:t>
    </dgm:pt>
    <dgm:pt modelId="{1064C591-ECD0-4585-87CD-264564FFE577}" type="sibTrans" cxnId="{C7B56F81-0E8E-4014-A3F4-9144C5DDDD33}">
      <dgm:prSet/>
      <dgm:spPr/>
      <dgm:t>
        <a:bodyPr/>
        <a:lstStyle/>
        <a:p>
          <a:endParaRPr lang="en-GB"/>
        </a:p>
      </dgm:t>
    </dgm:pt>
    <dgm:pt modelId="{55343927-2651-40AE-A076-FA9CDD28BC56}" type="pres">
      <dgm:prSet presAssocID="{7131F8B6-4AF0-422D-B7AF-C6FB2EE5C4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488B5F-ACED-423D-B528-EC596DD3F180}" type="pres">
      <dgm:prSet presAssocID="{A5CEB37B-B513-4DAF-BEDC-E88C02577E90}" presName="linNode" presStyleCnt="0"/>
      <dgm:spPr/>
    </dgm:pt>
    <dgm:pt modelId="{3F0F8519-F2F2-4659-AABE-A70237F99108}" type="pres">
      <dgm:prSet presAssocID="{A5CEB37B-B513-4DAF-BEDC-E88C02577E90}" presName="parTx" presStyleLbl="revTx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CF1EE3-9397-4190-9526-9627D785418D}" type="pres">
      <dgm:prSet presAssocID="{A5CEB37B-B513-4DAF-BEDC-E88C02577E90}" presName="bracket" presStyleLbl="parChTrans1D1" presStyleIdx="0" presStyleCnt="1"/>
      <dgm:spPr/>
    </dgm:pt>
    <dgm:pt modelId="{87852592-A012-4F14-B9BC-16B84B874C7F}" type="pres">
      <dgm:prSet presAssocID="{A5CEB37B-B513-4DAF-BEDC-E88C02577E90}" presName="spH" presStyleCnt="0"/>
      <dgm:spPr/>
    </dgm:pt>
    <dgm:pt modelId="{3CE8AFC6-5360-4ECB-9225-44C45D356ECC}" type="pres">
      <dgm:prSet presAssocID="{A5CEB37B-B513-4DAF-BEDC-E88C02577E90}" presName="des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FCFF3D3-DDE5-4ECB-BB83-1682314B876D}" type="presOf" srcId="{7131F8B6-4AF0-422D-B7AF-C6FB2EE5C419}" destId="{55343927-2651-40AE-A076-FA9CDD28BC56}" srcOrd="0" destOrd="0" presId="urn:diagrams.loki3.com/BracketList+Icon"/>
    <dgm:cxn modelId="{53564829-3423-4DC5-87DC-B407BB0CA7E4}" srcId="{A5CEB37B-B513-4DAF-BEDC-E88C02577E90}" destId="{BFA4C4F9-6E2F-4F5F-B56D-EBB5C25BDDC1}" srcOrd="1" destOrd="0" parTransId="{439D48E2-837B-44A7-AF98-0B33290956C8}" sibTransId="{5165E011-D420-4CAF-BADF-E3586C9C8F58}"/>
    <dgm:cxn modelId="{E02C5B82-412A-4743-A956-963CE2D24CE5}" type="presOf" srcId="{A5CEB37B-B513-4DAF-BEDC-E88C02577E90}" destId="{3F0F8519-F2F2-4659-AABE-A70237F99108}" srcOrd="0" destOrd="0" presId="urn:diagrams.loki3.com/BracketList+Icon"/>
    <dgm:cxn modelId="{1CADC628-E019-4D4C-986D-9B4233903DD2}" srcId="{A5CEB37B-B513-4DAF-BEDC-E88C02577E90}" destId="{F0155FDF-368A-4CED-A56B-BD4B9F4BE4A5}" srcOrd="2" destOrd="0" parTransId="{3AA53A7D-F6E9-4680-A4F0-08A1C2F1967B}" sibTransId="{39A7D450-A5E5-40A7-A633-A15360B0973B}"/>
    <dgm:cxn modelId="{22ABE722-09AD-4779-8814-A4F89F7FA4C1}" type="presOf" srcId="{BFA4C4F9-6E2F-4F5F-B56D-EBB5C25BDDC1}" destId="{3CE8AFC6-5360-4ECB-9225-44C45D356ECC}" srcOrd="0" destOrd="1" presId="urn:diagrams.loki3.com/BracketList+Icon"/>
    <dgm:cxn modelId="{C7B56F81-0E8E-4014-A3F4-9144C5DDDD33}" srcId="{A5CEB37B-B513-4DAF-BEDC-E88C02577E90}" destId="{C6B4EB4E-9B2E-4499-8CC2-52664671EB56}" srcOrd="4" destOrd="0" parTransId="{E284F5A7-AC83-4DFF-8FA1-D47ED455AB9E}" sibTransId="{1064C591-ECD0-4585-87CD-264564FFE577}"/>
    <dgm:cxn modelId="{B23E0993-E46F-4952-9750-4C1BF4EB83F5}" type="presOf" srcId="{E244549E-9A07-493B-9714-07C5D82F4E47}" destId="{3CE8AFC6-5360-4ECB-9225-44C45D356ECC}" srcOrd="0" destOrd="0" presId="urn:diagrams.loki3.com/BracketList+Icon"/>
    <dgm:cxn modelId="{B2B75824-B7ED-4D7E-A890-D04F68C0B9AD}" srcId="{7131F8B6-4AF0-422D-B7AF-C6FB2EE5C419}" destId="{A5CEB37B-B513-4DAF-BEDC-E88C02577E90}" srcOrd="0" destOrd="0" parTransId="{1CD5F3C7-CA87-4C02-924B-6EFC8AA8BDD5}" sibTransId="{B5EC0A18-F3DB-434F-A3DB-DB57FAE9FAD5}"/>
    <dgm:cxn modelId="{A4EAF9D8-F750-4D2D-BD1C-D180B3A4A4E8}" type="presOf" srcId="{C6B4EB4E-9B2E-4499-8CC2-52664671EB56}" destId="{3CE8AFC6-5360-4ECB-9225-44C45D356ECC}" srcOrd="0" destOrd="4" presId="urn:diagrams.loki3.com/BracketList+Icon"/>
    <dgm:cxn modelId="{C9B6364D-21DD-440E-8ACF-D901E0C2B3A7}" type="presOf" srcId="{F0155FDF-368A-4CED-A56B-BD4B9F4BE4A5}" destId="{3CE8AFC6-5360-4ECB-9225-44C45D356ECC}" srcOrd="0" destOrd="2" presId="urn:diagrams.loki3.com/BracketList+Icon"/>
    <dgm:cxn modelId="{61FE65D5-3131-410F-97F6-5D7A46CABB38}" srcId="{A5CEB37B-B513-4DAF-BEDC-E88C02577E90}" destId="{9B808784-0252-4B77-866C-C7F62DED1B77}" srcOrd="3" destOrd="0" parTransId="{27B8AC23-F55C-4CA7-90BA-93597CB9C98F}" sibTransId="{D695F5CA-6345-46F3-9DFB-FEA20BA01911}"/>
    <dgm:cxn modelId="{23BC8630-B1CD-4036-ACAD-C58620484DE7}" srcId="{A5CEB37B-B513-4DAF-BEDC-E88C02577E90}" destId="{E244549E-9A07-493B-9714-07C5D82F4E47}" srcOrd="0" destOrd="0" parTransId="{1162FBCD-8EAE-403B-81BE-0F20BAEAEE19}" sibTransId="{8E485913-2063-495B-AFB0-DCD1BA28F96A}"/>
    <dgm:cxn modelId="{DCC63BDC-7F33-49BF-8D48-A2A2C90386DE}" type="presOf" srcId="{9B808784-0252-4B77-866C-C7F62DED1B77}" destId="{3CE8AFC6-5360-4ECB-9225-44C45D356ECC}" srcOrd="0" destOrd="3" presId="urn:diagrams.loki3.com/BracketList+Icon"/>
    <dgm:cxn modelId="{C51FBD2D-6152-4319-BDA1-CCDFCEFC4C73}" type="presParOf" srcId="{55343927-2651-40AE-A076-FA9CDD28BC56}" destId="{EC488B5F-ACED-423D-B528-EC596DD3F180}" srcOrd="0" destOrd="0" presId="urn:diagrams.loki3.com/BracketList+Icon"/>
    <dgm:cxn modelId="{B5D61A49-45CB-4AA1-B3DA-B62B9E036CC4}" type="presParOf" srcId="{EC488B5F-ACED-423D-B528-EC596DD3F180}" destId="{3F0F8519-F2F2-4659-AABE-A70237F99108}" srcOrd="0" destOrd="0" presId="urn:diagrams.loki3.com/BracketList+Icon"/>
    <dgm:cxn modelId="{132C5B4C-81EF-4675-949F-5BCEC389B4E7}" type="presParOf" srcId="{EC488B5F-ACED-423D-B528-EC596DD3F180}" destId="{8ECF1EE3-9397-4190-9526-9627D785418D}" srcOrd="1" destOrd="0" presId="urn:diagrams.loki3.com/BracketList+Icon"/>
    <dgm:cxn modelId="{70E710DE-9AC5-47D4-8F6F-AA646A1A97DA}" type="presParOf" srcId="{EC488B5F-ACED-423D-B528-EC596DD3F180}" destId="{87852592-A012-4F14-B9BC-16B84B874C7F}" srcOrd="2" destOrd="0" presId="urn:diagrams.loki3.com/BracketList+Icon"/>
    <dgm:cxn modelId="{187645C5-954C-469A-A113-FB94192B126F}" type="presParOf" srcId="{EC488B5F-ACED-423D-B528-EC596DD3F180}" destId="{3CE8AFC6-5360-4ECB-9225-44C45D356ECC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E08D02E-4949-43A9-8D07-80060807BDE9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1FD46970-864C-4820-B821-3609D2299CAF}">
      <dgm:prSet phldrT="[Text]"/>
      <dgm:spPr/>
      <dgm:t>
        <a:bodyPr/>
        <a:lstStyle/>
        <a:p>
          <a:r>
            <a:rPr lang="en-GB" dirty="0" smtClean="0"/>
            <a:t>Few large scale </a:t>
          </a:r>
          <a:r>
            <a:rPr lang="en-GB" dirty="0" err="1" smtClean="0"/>
            <a:t>HiAP</a:t>
          </a:r>
          <a:r>
            <a:rPr lang="en-GB" dirty="0" smtClean="0"/>
            <a:t> documented for addressing </a:t>
          </a:r>
          <a:r>
            <a:rPr lang="en-GB" b="1" u="sng" dirty="0" smtClean="0"/>
            <a:t>explicitly &amp; systematically</a:t>
          </a:r>
          <a:r>
            <a:rPr lang="en-GB" dirty="0" smtClean="0"/>
            <a:t>  SDH/HI</a:t>
          </a:r>
          <a:endParaRPr lang="en-GB" dirty="0"/>
        </a:p>
      </dgm:t>
    </dgm:pt>
    <dgm:pt modelId="{72A1BB4E-8EC8-42EA-93BA-7AC506B83FCF}" type="parTrans" cxnId="{3A7544E5-F76C-470C-A6F2-82F3ADDF58AD}">
      <dgm:prSet/>
      <dgm:spPr/>
      <dgm:t>
        <a:bodyPr/>
        <a:lstStyle/>
        <a:p>
          <a:endParaRPr lang="en-GB"/>
        </a:p>
      </dgm:t>
    </dgm:pt>
    <dgm:pt modelId="{AE9C487D-29CD-438D-92DC-053DBD3CE81B}" type="sibTrans" cxnId="{3A7544E5-F76C-470C-A6F2-82F3ADDF58AD}">
      <dgm:prSet/>
      <dgm:spPr/>
      <dgm:t>
        <a:bodyPr/>
        <a:lstStyle/>
        <a:p>
          <a:endParaRPr lang="en-GB"/>
        </a:p>
      </dgm:t>
    </dgm:pt>
    <dgm:pt modelId="{4DFC4520-3119-4AE2-AB62-C8648E8C6B7A}">
      <dgm:prSet/>
      <dgm:spPr/>
      <dgm:t>
        <a:bodyPr/>
        <a:lstStyle/>
        <a:p>
          <a:r>
            <a:rPr lang="en-GB" dirty="0" smtClean="0"/>
            <a:t>However important experiences in programmes: </a:t>
          </a:r>
        </a:p>
      </dgm:t>
    </dgm:pt>
    <dgm:pt modelId="{BA71ACAF-1DFA-4DD1-A18C-AD8F621C217A}" type="parTrans" cxnId="{3153CB45-7388-478C-8746-F938A7DACEF2}">
      <dgm:prSet/>
      <dgm:spPr/>
      <dgm:t>
        <a:bodyPr/>
        <a:lstStyle/>
        <a:p>
          <a:endParaRPr lang="en-GB"/>
        </a:p>
      </dgm:t>
    </dgm:pt>
    <dgm:pt modelId="{EA5C33B7-8ECD-400A-A906-1340C9CF0691}" type="sibTrans" cxnId="{3153CB45-7388-478C-8746-F938A7DACEF2}">
      <dgm:prSet/>
      <dgm:spPr/>
      <dgm:t>
        <a:bodyPr/>
        <a:lstStyle/>
        <a:p>
          <a:endParaRPr lang="en-GB"/>
        </a:p>
      </dgm:t>
    </dgm:pt>
    <dgm:pt modelId="{B460CCB6-3B00-40D1-B4C8-1857DC81181B}">
      <dgm:prSet/>
      <dgm:spPr/>
      <dgm:t>
        <a:bodyPr/>
        <a:lstStyle/>
        <a:p>
          <a:r>
            <a:rPr lang="en-GB" dirty="0" smtClean="0"/>
            <a:t>HIV/AIDS (Rights approach, social participation)</a:t>
          </a:r>
        </a:p>
      </dgm:t>
    </dgm:pt>
    <dgm:pt modelId="{76EDAEA2-115A-4A37-B903-CC8FE2A0C0AB}" type="parTrans" cxnId="{176DA134-BAB7-461B-BE5E-64A635EEC3DF}">
      <dgm:prSet/>
      <dgm:spPr/>
      <dgm:t>
        <a:bodyPr/>
        <a:lstStyle/>
        <a:p>
          <a:endParaRPr lang="en-GB"/>
        </a:p>
      </dgm:t>
    </dgm:pt>
    <dgm:pt modelId="{AA3B7A17-2C0D-4825-95B3-59F61B2C6C42}" type="sibTrans" cxnId="{176DA134-BAB7-461B-BE5E-64A635EEC3DF}">
      <dgm:prSet/>
      <dgm:spPr/>
      <dgm:t>
        <a:bodyPr/>
        <a:lstStyle/>
        <a:p>
          <a:endParaRPr lang="en-GB"/>
        </a:p>
      </dgm:t>
    </dgm:pt>
    <dgm:pt modelId="{AB87E71A-DF07-428A-8B3F-FB8654A5DD69}">
      <dgm:prSet/>
      <dgm:spPr/>
      <dgm:t>
        <a:bodyPr/>
        <a:lstStyle/>
        <a:p>
          <a:r>
            <a:rPr lang="en-GB" dirty="0" smtClean="0"/>
            <a:t>Helminthic control (agriculture, water sources &amp; urban development)</a:t>
          </a:r>
        </a:p>
      </dgm:t>
    </dgm:pt>
    <dgm:pt modelId="{C39895C1-D765-464C-AE90-34AFD8B36BE2}" type="parTrans" cxnId="{E4EDA1CD-D47E-47B1-824F-D837790A131F}">
      <dgm:prSet/>
      <dgm:spPr/>
      <dgm:t>
        <a:bodyPr/>
        <a:lstStyle/>
        <a:p>
          <a:endParaRPr lang="en-GB"/>
        </a:p>
      </dgm:t>
    </dgm:pt>
    <dgm:pt modelId="{02FDDC41-C048-4C76-905D-0A09014849C9}" type="sibTrans" cxnId="{E4EDA1CD-D47E-47B1-824F-D837790A131F}">
      <dgm:prSet/>
      <dgm:spPr/>
      <dgm:t>
        <a:bodyPr/>
        <a:lstStyle/>
        <a:p>
          <a:endParaRPr lang="en-GB"/>
        </a:p>
      </dgm:t>
    </dgm:pt>
    <dgm:pt modelId="{5C431590-3D59-4CD4-B1D7-2AD6E0F634FC}">
      <dgm:prSet/>
      <dgm:spPr/>
      <dgm:t>
        <a:bodyPr/>
        <a:lstStyle/>
        <a:p>
          <a:r>
            <a:rPr lang="en-GB" dirty="0" smtClean="0"/>
            <a:t>Mental health and Nutrition </a:t>
          </a:r>
        </a:p>
      </dgm:t>
    </dgm:pt>
    <dgm:pt modelId="{A684D41B-6C8C-4BBE-8E4B-1703D475149A}" type="parTrans" cxnId="{440FB55D-1E5D-4709-BEB2-231B58C7F628}">
      <dgm:prSet/>
      <dgm:spPr/>
      <dgm:t>
        <a:bodyPr/>
        <a:lstStyle/>
        <a:p>
          <a:endParaRPr lang="en-GB"/>
        </a:p>
      </dgm:t>
    </dgm:pt>
    <dgm:pt modelId="{31505AA8-FD77-4DC5-9924-E34558E4965B}" type="sibTrans" cxnId="{440FB55D-1E5D-4709-BEB2-231B58C7F628}">
      <dgm:prSet/>
      <dgm:spPr/>
      <dgm:t>
        <a:bodyPr/>
        <a:lstStyle/>
        <a:p>
          <a:endParaRPr lang="en-GB"/>
        </a:p>
      </dgm:t>
    </dgm:pt>
    <dgm:pt modelId="{8F766189-A4AC-4072-BADC-B9A4ED0CF6D8}">
      <dgm:prSet/>
      <dgm:spPr/>
      <dgm:t>
        <a:bodyPr/>
        <a:lstStyle/>
        <a:p>
          <a:r>
            <a:rPr lang="en-GB" dirty="0" smtClean="0"/>
            <a:t>Poverty reduction/SWAPS (microcredits&amp; health)</a:t>
          </a:r>
          <a:endParaRPr lang="en-GB" dirty="0"/>
        </a:p>
      </dgm:t>
    </dgm:pt>
    <dgm:pt modelId="{37018918-38AA-4E5D-B68B-99064E98E4E7}" type="parTrans" cxnId="{B80585A7-BAAE-4C94-BCA2-AC5DAADFB8C9}">
      <dgm:prSet/>
      <dgm:spPr/>
      <dgm:t>
        <a:bodyPr/>
        <a:lstStyle/>
        <a:p>
          <a:endParaRPr lang="en-GB"/>
        </a:p>
      </dgm:t>
    </dgm:pt>
    <dgm:pt modelId="{921D4EFE-21C5-427F-99A6-A535542E4FDF}" type="sibTrans" cxnId="{B80585A7-BAAE-4C94-BCA2-AC5DAADFB8C9}">
      <dgm:prSet/>
      <dgm:spPr/>
      <dgm:t>
        <a:bodyPr/>
        <a:lstStyle/>
        <a:p>
          <a:endParaRPr lang="en-GB"/>
        </a:p>
      </dgm:t>
    </dgm:pt>
    <dgm:pt modelId="{06A845F3-A25C-4CC5-A2D7-C5542C7CDB3E}">
      <dgm:prSet/>
      <dgm:spPr/>
      <dgm:t>
        <a:bodyPr/>
        <a:lstStyle/>
        <a:p>
          <a:r>
            <a:rPr lang="en-GB" dirty="0" smtClean="0"/>
            <a:t>2</a:t>
          </a:r>
        </a:p>
      </dgm:t>
    </dgm:pt>
    <dgm:pt modelId="{CD12F8C7-4DAB-46EA-B6DA-356950CABD3C}" type="parTrans" cxnId="{573DBC51-04B1-455B-8440-E19CB2DA1006}">
      <dgm:prSet/>
      <dgm:spPr/>
      <dgm:t>
        <a:bodyPr/>
        <a:lstStyle/>
        <a:p>
          <a:endParaRPr lang="en-GB"/>
        </a:p>
      </dgm:t>
    </dgm:pt>
    <dgm:pt modelId="{43E67C7A-825A-4345-9DA5-D635B7BED259}" type="sibTrans" cxnId="{573DBC51-04B1-455B-8440-E19CB2DA1006}">
      <dgm:prSet/>
      <dgm:spPr/>
      <dgm:t>
        <a:bodyPr/>
        <a:lstStyle/>
        <a:p>
          <a:endParaRPr lang="en-GB"/>
        </a:p>
      </dgm:t>
    </dgm:pt>
    <dgm:pt modelId="{C1BEF983-11FA-4EB8-89BB-30BDE664C5CC}">
      <dgm:prSet/>
      <dgm:spPr/>
      <dgm:t>
        <a:bodyPr/>
        <a:lstStyle/>
        <a:p>
          <a:r>
            <a:rPr lang="en-GB" dirty="0" smtClean="0"/>
            <a:t>3</a:t>
          </a:r>
        </a:p>
      </dgm:t>
    </dgm:pt>
    <dgm:pt modelId="{16BF72A0-936B-4B5F-BDD9-95A372902BEC}" type="parTrans" cxnId="{21DD407E-9D2D-43EA-B3D9-05D8274B48DB}">
      <dgm:prSet/>
      <dgm:spPr/>
      <dgm:t>
        <a:bodyPr/>
        <a:lstStyle/>
        <a:p>
          <a:endParaRPr lang="en-GB"/>
        </a:p>
      </dgm:t>
    </dgm:pt>
    <dgm:pt modelId="{9AF8E2C3-6EFF-417E-ABA0-A178A3E53350}" type="sibTrans" cxnId="{21DD407E-9D2D-43EA-B3D9-05D8274B48DB}">
      <dgm:prSet/>
      <dgm:spPr/>
      <dgm:t>
        <a:bodyPr/>
        <a:lstStyle/>
        <a:p>
          <a:endParaRPr lang="en-GB"/>
        </a:p>
      </dgm:t>
    </dgm:pt>
    <dgm:pt modelId="{EC24CC8C-D047-44AE-9151-A0590566FD84}">
      <dgm:prSet/>
      <dgm:spPr/>
      <dgm:t>
        <a:bodyPr/>
        <a:lstStyle/>
        <a:p>
          <a:r>
            <a:rPr lang="en-GB" dirty="0" smtClean="0"/>
            <a:t>4</a:t>
          </a:r>
        </a:p>
      </dgm:t>
    </dgm:pt>
    <dgm:pt modelId="{695C4D83-CA78-4D8E-941F-CAC4F80E8A07}" type="parTrans" cxnId="{8895DD19-1508-4D2F-842C-4C2B9DC6587D}">
      <dgm:prSet/>
      <dgm:spPr/>
      <dgm:t>
        <a:bodyPr/>
        <a:lstStyle/>
        <a:p>
          <a:endParaRPr lang="en-GB"/>
        </a:p>
      </dgm:t>
    </dgm:pt>
    <dgm:pt modelId="{9F66BBD7-B18E-40FE-961B-153994131F31}" type="sibTrans" cxnId="{8895DD19-1508-4D2F-842C-4C2B9DC6587D}">
      <dgm:prSet/>
      <dgm:spPr/>
      <dgm:t>
        <a:bodyPr/>
        <a:lstStyle/>
        <a:p>
          <a:endParaRPr lang="en-GB"/>
        </a:p>
      </dgm:t>
    </dgm:pt>
    <dgm:pt modelId="{648609BA-5403-4483-B092-E7489D5C0CD8}">
      <dgm:prSet/>
      <dgm:spPr/>
      <dgm:t>
        <a:bodyPr/>
        <a:lstStyle/>
        <a:p>
          <a:r>
            <a:rPr lang="en-GB" dirty="0" smtClean="0"/>
            <a:t>5</a:t>
          </a:r>
        </a:p>
      </dgm:t>
    </dgm:pt>
    <dgm:pt modelId="{6515E67B-055B-4AC3-BEE4-3BC86F8B3CE7}" type="parTrans" cxnId="{170CAE02-695C-4265-8FBF-77E825D380D2}">
      <dgm:prSet/>
      <dgm:spPr/>
      <dgm:t>
        <a:bodyPr/>
        <a:lstStyle/>
        <a:p>
          <a:endParaRPr lang="en-GB"/>
        </a:p>
      </dgm:t>
    </dgm:pt>
    <dgm:pt modelId="{FD66604D-9F48-4F1C-A5E2-D4FBC1181A10}" type="sibTrans" cxnId="{170CAE02-695C-4265-8FBF-77E825D380D2}">
      <dgm:prSet/>
      <dgm:spPr/>
      <dgm:t>
        <a:bodyPr/>
        <a:lstStyle/>
        <a:p>
          <a:endParaRPr lang="en-GB"/>
        </a:p>
      </dgm:t>
    </dgm:pt>
    <dgm:pt modelId="{828D373C-F70D-4948-90AF-9496DFD7BF87}">
      <dgm:prSet/>
      <dgm:spPr/>
      <dgm:t>
        <a:bodyPr/>
        <a:lstStyle/>
        <a:p>
          <a:r>
            <a:rPr lang="en-GB" dirty="0" smtClean="0"/>
            <a:t>6</a:t>
          </a:r>
          <a:endParaRPr lang="en-GB" dirty="0"/>
        </a:p>
      </dgm:t>
    </dgm:pt>
    <dgm:pt modelId="{9C70807A-34AC-453D-8002-115410FEBD37}" type="parTrans" cxnId="{C9884B41-6A33-4D97-9AB6-78F370D6143D}">
      <dgm:prSet/>
      <dgm:spPr/>
      <dgm:t>
        <a:bodyPr/>
        <a:lstStyle/>
        <a:p>
          <a:endParaRPr lang="en-GB"/>
        </a:p>
      </dgm:t>
    </dgm:pt>
    <dgm:pt modelId="{72267590-E957-4107-BD73-1B9CD80D24C5}" type="sibTrans" cxnId="{C9884B41-6A33-4D97-9AB6-78F370D6143D}">
      <dgm:prSet/>
      <dgm:spPr/>
      <dgm:t>
        <a:bodyPr/>
        <a:lstStyle/>
        <a:p>
          <a:endParaRPr lang="en-GB"/>
        </a:p>
      </dgm:t>
    </dgm:pt>
    <dgm:pt modelId="{7063B7AA-5DA1-4764-A689-9C3AEA723752}">
      <dgm:prSet phldrT="[Text]"/>
      <dgm:spPr/>
      <dgm:t>
        <a:bodyPr/>
        <a:lstStyle/>
        <a:p>
          <a:r>
            <a:rPr lang="en-GB" dirty="0" smtClean="0"/>
            <a:t>1</a:t>
          </a:r>
          <a:endParaRPr lang="en-GB" dirty="0"/>
        </a:p>
      </dgm:t>
    </dgm:pt>
    <dgm:pt modelId="{D9184A24-EC99-46EA-9094-8F927F69345B}" type="parTrans" cxnId="{94D7193B-CD0F-4A80-9C6E-5B3E137BE8EC}">
      <dgm:prSet/>
      <dgm:spPr/>
      <dgm:t>
        <a:bodyPr/>
        <a:lstStyle/>
        <a:p>
          <a:endParaRPr lang="en-GB"/>
        </a:p>
      </dgm:t>
    </dgm:pt>
    <dgm:pt modelId="{902D068D-1632-4DD7-A87E-2FD94ED79ADB}" type="sibTrans" cxnId="{94D7193B-CD0F-4A80-9C6E-5B3E137BE8EC}">
      <dgm:prSet/>
      <dgm:spPr/>
      <dgm:t>
        <a:bodyPr/>
        <a:lstStyle/>
        <a:p>
          <a:endParaRPr lang="en-GB"/>
        </a:p>
      </dgm:t>
    </dgm:pt>
    <dgm:pt modelId="{F79900E5-9E3A-4E4F-B679-ADD9288BA26F}" type="pres">
      <dgm:prSet presAssocID="{2E08D02E-4949-43A9-8D07-80060807BDE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23D516F-6178-4078-B840-B224B2809E74}" type="pres">
      <dgm:prSet presAssocID="{7063B7AA-5DA1-4764-A689-9C3AEA723752}" presName="linNode" presStyleCnt="0"/>
      <dgm:spPr/>
    </dgm:pt>
    <dgm:pt modelId="{DA98C7B4-E515-425A-94DC-5CD2514C243C}" type="pres">
      <dgm:prSet presAssocID="{7063B7AA-5DA1-4764-A689-9C3AEA723752}" presName="parentShp" presStyleLbl="node1" presStyleIdx="0" presStyleCnt="6" custScaleX="562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4FCFAB-97B3-4881-9AA1-314B1A6A6E24}" type="pres">
      <dgm:prSet presAssocID="{7063B7AA-5DA1-4764-A689-9C3AEA723752}" presName="childShp" presStyleLbl="bgAccFollowNode1" presStyleIdx="0" presStyleCnt="6" custScaleX="1291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FEC937-01FE-460C-AD7B-2662BE35BCD1}" type="pres">
      <dgm:prSet presAssocID="{902D068D-1632-4DD7-A87E-2FD94ED79ADB}" presName="spacing" presStyleCnt="0"/>
      <dgm:spPr/>
    </dgm:pt>
    <dgm:pt modelId="{1536C5F9-F6FE-4660-8D56-F1B7B7456F4C}" type="pres">
      <dgm:prSet presAssocID="{06A845F3-A25C-4CC5-A2D7-C5542C7CDB3E}" presName="linNode" presStyleCnt="0"/>
      <dgm:spPr/>
    </dgm:pt>
    <dgm:pt modelId="{7A4B9E73-9AC1-4B54-9B56-0A81EA3697AF}" type="pres">
      <dgm:prSet presAssocID="{06A845F3-A25C-4CC5-A2D7-C5542C7CDB3E}" presName="parentShp" presStyleLbl="node1" presStyleIdx="1" presStyleCnt="6" custScaleX="562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5B6009-423B-4285-B973-61ACE2D57A91}" type="pres">
      <dgm:prSet presAssocID="{06A845F3-A25C-4CC5-A2D7-C5542C7CDB3E}" presName="childShp" presStyleLbl="bgAccFollowNode1" presStyleIdx="1" presStyleCnt="6" custScaleX="1291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5516DC-0A4C-430B-AD52-425FF69B7403}" type="pres">
      <dgm:prSet presAssocID="{43E67C7A-825A-4345-9DA5-D635B7BED259}" presName="spacing" presStyleCnt="0"/>
      <dgm:spPr/>
    </dgm:pt>
    <dgm:pt modelId="{02AFF89E-CBEF-4052-BA6E-43C21953AABA}" type="pres">
      <dgm:prSet presAssocID="{C1BEF983-11FA-4EB8-89BB-30BDE664C5CC}" presName="linNode" presStyleCnt="0"/>
      <dgm:spPr/>
    </dgm:pt>
    <dgm:pt modelId="{0C0CB5DF-88B0-4804-B553-E0A89EFBA79D}" type="pres">
      <dgm:prSet presAssocID="{C1BEF983-11FA-4EB8-89BB-30BDE664C5CC}" presName="parentShp" presStyleLbl="node1" presStyleIdx="2" presStyleCnt="6" custScaleX="562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6CF90E-888E-4F70-9C44-71C86DF7D77F}" type="pres">
      <dgm:prSet presAssocID="{C1BEF983-11FA-4EB8-89BB-30BDE664C5CC}" presName="childShp" presStyleLbl="bgAccFollowNode1" presStyleIdx="2" presStyleCnt="6" custScaleX="1291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A6E319-79B3-43E7-BA24-A3C8940F3198}" type="pres">
      <dgm:prSet presAssocID="{9AF8E2C3-6EFF-417E-ABA0-A178A3E53350}" presName="spacing" presStyleCnt="0"/>
      <dgm:spPr/>
    </dgm:pt>
    <dgm:pt modelId="{AA03023D-4059-4F6E-837F-7DAF519FD658}" type="pres">
      <dgm:prSet presAssocID="{EC24CC8C-D047-44AE-9151-A0590566FD84}" presName="linNode" presStyleCnt="0"/>
      <dgm:spPr/>
    </dgm:pt>
    <dgm:pt modelId="{41F88809-86FB-4984-9DD7-BE7BE21BAAC6}" type="pres">
      <dgm:prSet presAssocID="{EC24CC8C-D047-44AE-9151-A0590566FD84}" presName="parentShp" presStyleLbl="node1" presStyleIdx="3" presStyleCnt="6" custScaleX="562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5EE3DB-9686-477F-987A-D5702A06C8D2}" type="pres">
      <dgm:prSet presAssocID="{EC24CC8C-D047-44AE-9151-A0590566FD84}" presName="childShp" presStyleLbl="bgAccFollowNode1" presStyleIdx="3" presStyleCnt="6" custScaleX="1291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AA1947-5D49-47FB-BF59-6980C630A54A}" type="pres">
      <dgm:prSet presAssocID="{9F66BBD7-B18E-40FE-961B-153994131F31}" presName="spacing" presStyleCnt="0"/>
      <dgm:spPr/>
    </dgm:pt>
    <dgm:pt modelId="{B86075A4-45EB-4E3D-A026-269EEC4688B9}" type="pres">
      <dgm:prSet presAssocID="{648609BA-5403-4483-B092-E7489D5C0CD8}" presName="linNode" presStyleCnt="0"/>
      <dgm:spPr/>
    </dgm:pt>
    <dgm:pt modelId="{D547F304-1073-42CA-824D-7D6B59245444}" type="pres">
      <dgm:prSet presAssocID="{648609BA-5403-4483-B092-E7489D5C0CD8}" presName="parentShp" presStyleLbl="node1" presStyleIdx="4" presStyleCnt="6" custScaleX="562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275470-472A-41B2-928B-6FA654B8137C}" type="pres">
      <dgm:prSet presAssocID="{648609BA-5403-4483-B092-E7489D5C0CD8}" presName="childShp" presStyleLbl="bgAccFollowNode1" presStyleIdx="4" presStyleCnt="6" custScaleX="1291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BAC1BB-DA2B-409B-A7C0-90CA6DB68BDC}" type="pres">
      <dgm:prSet presAssocID="{FD66604D-9F48-4F1C-A5E2-D4FBC1181A10}" presName="spacing" presStyleCnt="0"/>
      <dgm:spPr/>
    </dgm:pt>
    <dgm:pt modelId="{6542C7A3-F053-495C-B448-A87F602E0A48}" type="pres">
      <dgm:prSet presAssocID="{828D373C-F70D-4948-90AF-9496DFD7BF87}" presName="linNode" presStyleCnt="0"/>
      <dgm:spPr/>
    </dgm:pt>
    <dgm:pt modelId="{2521B96E-AA48-4825-B916-6FF6BA58933B}" type="pres">
      <dgm:prSet presAssocID="{828D373C-F70D-4948-90AF-9496DFD7BF87}" presName="parentShp" presStyleLbl="node1" presStyleIdx="5" presStyleCnt="6" custScaleX="562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0ED12E-4424-4F37-8106-7B810AA177E4}" type="pres">
      <dgm:prSet presAssocID="{828D373C-F70D-4948-90AF-9496DFD7BF87}" presName="childShp" presStyleLbl="bgAccFollowNode1" presStyleIdx="5" presStyleCnt="6" custScaleX="1291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F5F2796-3CC9-496F-9E3B-F91F811CD501}" type="presOf" srcId="{648609BA-5403-4483-B092-E7489D5C0CD8}" destId="{D547F304-1073-42CA-824D-7D6B59245444}" srcOrd="0" destOrd="0" presId="urn:microsoft.com/office/officeart/2005/8/layout/vList6"/>
    <dgm:cxn modelId="{006A5F1B-BC9C-4EC3-9421-2FA9EE5FE237}" type="presOf" srcId="{AB87E71A-DF07-428A-8B3F-FB8654A5DD69}" destId="{8A5EE3DB-9686-477F-987A-D5702A06C8D2}" srcOrd="0" destOrd="0" presId="urn:microsoft.com/office/officeart/2005/8/layout/vList6"/>
    <dgm:cxn modelId="{9A3640A0-C16A-4057-9B6F-EEE08C2806CF}" type="presOf" srcId="{C1BEF983-11FA-4EB8-89BB-30BDE664C5CC}" destId="{0C0CB5DF-88B0-4804-B553-E0A89EFBA79D}" srcOrd="0" destOrd="0" presId="urn:microsoft.com/office/officeart/2005/8/layout/vList6"/>
    <dgm:cxn modelId="{477A3FFF-860F-4234-8860-DD383D338EBD}" type="presOf" srcId="{8F766189-A4AC-4072-BADC-B9A4ED0CF6D8}" destId="{640ED12E-4424-4F37-8106-7B810AA177E4}" srcOrd="0" destOrd="0" presId="urn:microsoft.com/office/officeart/2005/8/layout/vList6"/>
    <dgm:cxn modelId="{17F1BBCA-8328-4F17-B93F-2B93135AFE6B}" type="presOf" srcId="{2E08D02E-4949-43A9-8D07-80060807BDE9}" destId="{F79900E5-9E3A-4E4F-B679-ADD9288BA26F}" srcOrd="0" destOrd="0" presId="urn:microsoft.com/office/officeart/2005/8/layout/vList6"/>
    <dgm:cxn modelId="{BE513ED1-CA33-4EE0-A137-78D1C32DD18D}" type="presOf" srcId="{B460CCB6-3B00-40D1-B4C8-1857DC81181B}" destId="{F06CF90E-888E-4F70-9C44-71C86DF7D77F}" srcOrd="0" destOrd="0" presId="urn:microsoft.com/office/officeart/2005/8/layout/vList6"/>
    <dgm:cxn modelId="{3A7544E5-F76C-470C-A6F2-82F3ADDF58AD}" srcId="{7063B7AA-5DA1-4764-A689-9C3AEA723752}" destId="{1FD46970-864C-4820-B821-3609D2299CAF}" srcOrd="0" destOrd="0" parTransId="{72A1BB4E-8EC8-42EA-93BA-7AC506B83FCF}" sibTransId="{AE9C487D-29CD-438D-92DC-053DBD3CE81B}"/>
    <dgm:cxn modelId="{C9884B41-6A33-4D97-9AB6-78F370D6143D}" srcId="{2E08D02E-4949-43A9-8D07-80060807BDE9}" destId="{828D373C-F70D-4948-90AF-9496DFD7BF87}" srcOrd="5" destOrd="0" parTransId="{9C70807A-34AC-453D-8002-115410FEBD37}" sibTransId="{72267590-E957-4107-BD73-1B9CD80D24C5}"/>
    <dgm:cxn modelId="{5A48F098-7240-464E-BA13-87F2CF6D65E7}" type="presOf" srcId="{06A845F3-A25C-4CC5-A2D7-C5542C7CDB3E}" destId="{7A4B9E73-9AC1-4B54-9B56-0A81EA3697AF}" srcOrd="0" destOrd="0" presId="urn:microsoft.com/office/officeart/2005/8/layout/vList6"/>
    <dgm:cxn modelId="{21DD407E-9D2D-43EA-B3D9-05D8274B48DB}" srcId="{2E08D02E-4949-43A9-8D07-80060807BDE9}" destId="{C1BEF983-11FA-4EB8-89BB-30BDE664C5CC}" srcOrd="2" destOrd="0" parTransId="{16BF72A0-936B-4B5F-BDD9-95A372902BEC}" sibTransId="{9AF8E2C3-6EFF-417E-ABA0-A178A3E53350}"/>
    <dgm:cxn modelId="{CD3C38C6-B2AE-4B18-BD7E-AF664F0F0CAC}" type="presOf" srcId="{EC24CC8C-D047-44AE-9151-A0590566FD84}" destId="{41F88809-86FB-4984-9DD7-BE7BE21BAAC6}" srcOrd="0" destOrd="0" presId="urn:microsoft.com/office/officeart/2005/8/layout/vList6"/>
    <dgm:cxn modelId="{440FB55D-1E5D-4709-BEB2-231B58C7F628}" srcId="{648609BA-5403-4483-B092-E7489D5C0CD8}" destId="{5C431590-3D59-4CD4-B1D7-2AD6E0F634FC}" srcOrd="0" destOrd="0" parTransId="{A684D41B-6C8C-4BBE-8E4B-1703D475149A}" sibTransId="{31505AA8-FD77-4DC5-9924-E34558E4965B}"/>
    <dgm:cxn modelId="{5128F460-C35B-4B1E-B2A4-83B6D66E4570}" type="presOf" srcId="{828D373C-F70D-4948-90AF-9496DFD7BF87}" destId="{2521B96E-AA48-4825-B916-6FF6BA58933B}" srcOrd="0" destOrd="0" presId="urn:microsoft.com/office/officeart/2005/8/layout/vList6"/>
    <dgm:cxn modelId="{176DA134-BAB7-461B-BE5E-64A635EEC3DF}" srcId="{C1BEF983-11FA-4EB8-89BB-30BDE664C5CC}" destId="{B460CCB6-3B00-40D1-B4C8-1857DC81181B}" srcOrd="0" destOrd="0" parTransId="{76EDAEA2-115A-4A37-B903-CC8FE2A0C0AB}" sibTransId="{AA3B7A17-2C0D-4825-95B3-59F61B2C6C42}"/>
    <dgm:cxn modelId="{2FCE28DA-8407-4572-B5C7-7BE3D306E90F}" type="presOf" srcId="{4DFC4520-3119-4AE2-AB62-C8648E8C6B7A}" destId="{655B6009-423B-4285-B973-61ACE2D57A91}" srcOrd="0" destOrd="0" presId="urn:microsoft.com/office/officeart/2005/8/layout/vList6"/>
    <dgm:cxn modelId="{573DBC51-04B1-455B-8440-E19CB2DA1006}" srcId="{2E08D02E-4949-43A9-8D07-80060807BDE9}" destId="{06A845F3-A25C-4CC5-A2D7-C5542C7CDB3E}" srcOrd="1" destOrd="0" parTransId="{CD12F8C7-4DAB-46EA-B6DA-356950CABD3C}" sibTransId="{43E67C7A-825A-4345-9DA5-D635B7BED259}"/>
    <dgm:cxn modelId="{94D7193B-CD0F-4A80-9C6E-5B3E137BE8EC}" srcId="{2E08D02E-4949-43A9-8D07-80060807BDE9}" destId="{7063B7AA-5DA1-4764-A689-9C3AEA723752}" srcOrd="0" destOrd="0" parTransId="{D9184A24-EC99-46EA-9094-8F927F69345B}" sibTransId="{902D068D-1632-4DD7-A87E-2FD94ED79ADB}"/>
    <dgm:cxn modelId="{3153CB45-7388-478C-8746-F938A7DACEF2}" srcId="{06A845F3-A25C-4CC5-A2D7-C5542C7CDB3E}" destId="{4DFC4520-3119-4AE2-AB62-C8648E8C6B7A}" srcOrd="0" destOrd="0" parTransId="{BA71ACAF-1DFA-4DD1-A18C-AD8F621C217A}" sibTransId="{EA5C33B7-8ECD-400A-A906-1340C9CF0691}"/>
    <dgm:cxn modelId="{170CAE02-695C-4265-8FBF-77E825D380D2}" srcId="{2E08D02E-4949-43A9-8D07-80060807BDE9}" destId="{648609BA-5403-4483-B092-E7489D5C0CD8}" srcOrd="4" destOrd="0" parTransId="{6515E67B-055B-4AC3-BEE4-3BC86F8B3CE7}" sibTransId="{FD66604D-9F48-4F1C-A5E2-D4FBC1181A10}"/>
    <dgm:cxn modelId="{56CDD8A3-C100-4ED6-95BB-87B7785742C7}" type="presOf" srcId="{5C431590-3D59-4CD4-B1D7-2AD6E0F634FC}" destId="{22275470-472A-41B2-928B-6FA654B8137C}" srcOrd="0" destOrd="0" presId="urn:microsoft.com/office/officeart/2005/8/layout/vList6"/>
    <dgm:cxn modelId="{8895DD19-1508-4D2F-842C-4C2B9DC6587D}" srcId="{2E08D02E-4949-43A9-8D07-80060807BDE9}" destId="{EC24CC8C-D047-44AE-9151-A0590566FD84}" srcOrd="3" destOrd="0" parTransId="{695C4D83-CA78-4D8E-941F-CAC4F80E8A07}" sibTransId="{9F66BBD7-B18E-40FE-961B-153994131F31}"/>
    <dgm:cxn modelId="{A0845D4A-9824-459B-BF79-D45A9432658E}" type="presOf" srcId="{7063B7AA-5DA1-4764-A689-9C3AEA723752}" destId="{DA98C7B4-E515-425A-94DC-5CD2514C243C}" srcOrd="0" destOrd="0" presId="urn:microsoft.com/office/officeart/2005/8/layout/vList6"/>
    <dgm:cxn modelId="{E4EDA1CD-D47E-47B1-824F-D837790A131F}" srcId="{EC24CC8C-D047-44AE-9151-A0590566FD84}" destId="{AB87E71A-DF07-428A-8B3F-FB8654A5DD69}" srcOrd="0" destOrd="0" parTransId="{C39895C1-D765-464C-AE90-34AFD8B36BE2}" sibTransId="{02FDDC41-C048-4C76-905D-0A09014849C9}"/>
    <dgm:cxn modelId="{B80585A7-BAAE-4C94-BCA2-AC5DAADFB8C9}" srcId="{828D373C-F70D-4948-90AF-9496DFD7BF87}" destId="{8F766189-A4AC-4072-BADC-B9A4ED0CF6D8}" srcOrd="0" destOrd="0" parTransId="{37018918-38AA-4E5D-B68B-99064E98E4E7}" sibTransId="{921D4EFE-21C5-427F-99A6-A535542E4FDF}"/>
    <dgm:cxn modelId="{C5F06A35-DD91-45DE-B457-72017F5108CC}" type="presOf" srcId="{1FD46970-864C-4820-B821-3609D2299CAF}" destId="{2C4FCFAB-97B3-4881-9AA1-314B1A6A6E24}" srcOrd="0" destOrd="0" presId="urn:microsoft.com/office/officeart/2005/8/layout/vList6"/>
    <dgm:cxn modelId="{4E6D3E02-0AA2-4B70-B1A5-B605D2AF3BF2}" type="presParOf" srcId="{F79900E5-9E3A-4E4F-B679-ADD9288BA26F}" destId="{F23D516F-6178-4078-B840-B224B2809E74}" srcOrd="0" destOrd="0" presId="urn:microsoft.com/office/officeart/2005/8/layout/vList6"/>
    <dgm:cxn modelId="{0E11A5D9-6476-405E-AF13-2570E233F961}" type="presParOf" srcId="{F23D516F-6178-4078-B840-B224B2809E74}" destId="{DA98C7B4-E515-425A-94DC-5CD2514C243C}" srcOrd="0" destOrd="0" presId="urn:microsoft.com/office/officeart/2005/8/layout/vList6"/>
    <dgm:cxn modelId="{3B5908AA-4C95-4B87-865A-BF50EFF12A57}" type="presParOf" srcId="{F23D516F-6178-4078-B840-B224B2809E74}" destId="{2C4FCFAB-97B3-4881-9AA1-314B1A6A6E24}" srcOrd="1" destOrd="0" presId="urn:microsoft.com/office/officeart/2005/8/layout/vList6"/>
    <dgm:cxn modelId="{BA7645D7-046F-4664-8998-D15A383A4372}" type="presParOf" srcId="{F79900E5-9E3A-4E4F-B679-ADD9288BA26F}" destId="{9AFEC937-01FE-460C-AD7B-2662BE35BCD1}" srcOrd="1" destOrd="0" presId="urn:microsoft.com/office/officeart/2005/8/layout/vList6"/>
    <dgm:cxn modelId="{D24C27CF-A4B7-4D56-A576-84DBC6578A05}" type="presParOf" srcId="{F79900E5-9E3A-4E4F-B679-ADD9288BA26F}" destId="{1536C5F9-F6FE-4660-8D56-F1B7B7456F4C}" srcOrd="2" destOrd="0" presId="urn:microsoft.com/office/officeart/2005/8/layout/vList6"/>
    <dgm:cxn modelId="{3639DAEB-ACBE-45ED-BD50-949233676C19}" type="presParOf" srcId="{1536C5F9-F6FE-4660-8D56-F1B7B7456F4C}" destId="{7A4B9E73-9AC1-4B54-9B56-0A81EA3697AF}" srcOrd="0" destOrd="0" presId="urn:microsoft.com/office/officeart/2005/8/layout/vList6"/>
    <dgm:cxn modelId="{56B9B7DB-8CF6-4A16-9EA3-CC931D7971D8}" type="presParOf" srcId="{1536C5F9-F6FE-4660-8D56-F1B7B7456F4C}" destId="{655B6009-423B-4285-B973-61ACE2D57A91}" srcOrd="1" destOrd="0" presId="urn:microsoft.com/office/officeart/2005/8/layout/vList6"/>
    <dgm:cxn modelId="{F36841D6-7F4C-44DD-B86C-B7E968FFC95C}" type="presParOf" srcId="{F79900E5-9E3A-4E4F-B679-ADD9288BA26F}" destId="{465516DC-0A4C-430B-AD52-425FF69B7403}" srcOrd="3" destOrd="0" presId="urn:microsoft.com/office/officeart/2005/8/layout/vList6"/>
    <dgm:cxn modelId="{7EED456E-5493-49F4-983A-C62AE858AD01}" type="presParOf" srcId="{F79900E5-9E3A-4E4F-B679-ADD9288BA26F}" destId="{02AFF89E-CBEF-4052-BA6E-43C21953AABA}" srcOrd="4" destOrd="0" presId="urn:microsoft.com/office/officeart/2005/8/layout/vList6"/>
    <dgm:cxn modelId="{A5BE0794-66C5-4F63-A2CA-15F6B6849E5A}" type="presParOf" srcId="{02AFF89E-CBEF-4052-BA6E-43C21953AABA}" destId="{0C0CB5DF-88B0-4804-B553-E0A89EFBA79D}" srcOrd="0" destOrd="0" presId="urn:microsoft.com/office/officeart/2005/8/layout/vList6"/>
    <dgm:cxn modelId="{C0A4EF91-4068-48BB-B2F2-6AD4DA5138D8}" type="presParOf" srcId="{02AFF89E-CBEF-4052-BA6E-43C21953AABA}" destId="{F06CF90E-888E-4F70-9C44-71C86DF7D77F}" srcOrd="1" destOrd="0" presId="urn:microsoft.com/office/officeart/2005/8/layout/vList6"/>
    <dgm:cxn modelId="{D9B8B8FB-61BB-4E32-B7E1-0194CD91ACF7}" type="presParOf" srcId="{F79900E5-9E3A-4E4F-B679-ADD9288BA26F}" destId="{8FA6E319-79B3-43E7-BA24-A3C8940F3198}" srcOrd="5" destOrd="0" presId="urn:microsoft.com/office/officeart/2005/8/layout/vList6"/>
    <dgm:cxn modelId="{0331F127-18E4-4A3F-91A6-E33EC9DCCC24}" type="presParOf" srcId="{F79900E5-9E3A-4E4F-B679-ADD9288BA26F}" destId="{AA03023D-4059-4F6E-837F-7DAF519FD658}" srcOrd="6" destOrd="0" presId="urn:microsoft.com/office/officeart/2005/8/layout/vList6"/>
    <dgm:cxn modelId="{9E1082BC-4C71-4B23-B6B2-307772FEEBDB}" type="presParOf" srcId="{AA03023D-4059-4F6E-837F-7DAF519FD658}" destId="{41F88809-86FB-4984-9DD7-BE7BE21BAAC6}" srcOrd="0" destOrd="0" presId="urn:microsoft.com/office/officeart/2005/8/layout/vList6"/>
    <dgm:cxn modelId="{6859472F-500F-4577-B3FA-F22AD711A1FC}" type="presParOf" srcId="{AA03023D-4059-4F6E-837F-7DAF519FD658}" destId="{8A5EE3DB-9686-477F-987A-D5702A06C8D2}" srcOrd="1" destOrd="0" presId="urn:microsoft.com/office/officeart/2005/8/layout/vList6"/>
    <dgm:cxn modelId="{075E6667-EFE9-4B40-80E3-B3B919168663}" type="presParOf" srcId="{F79900E5-9E3A-4E4F-B679-ADD9288BA26F}" destId="{F8AA1947-5D49-47FB-BF59-6980C630A54A}" srcOrd="7" destOrd="0" presId="urn:microsoft.com/office/officeart/2005/8/layout/vList6"/>
    <dgm:cxn modelId="{BCB0B362-53AD-454B-BFE7-D7DC6A58C235}" type="presParOf" srcId="{F79900E5-9E3A-4E4F-B679-ADD9288BA26F}" destId="{B86075A4-45EB-4E3D-A026-269EEC4688B9}" srcOrd="8" destOrd="0" presId="urn:microsoft.com/office/officeart/2005/8/layout/vList6"/>
    <dgm:cxn modelId="{F64F2E0B-1684-4831-9373-CAB9275EAE8A}" type="presParOf" srcId="{B86075A4-45EB-4E3D-A026-269EEC4688B9}" destId="{D547F304-1073-42CA-824D-7D6B59245444}" srcOrd="0" destOrd="0" presId="urn:microsoft.com/office/officeart/2005/8/layout/vList6"/>
    <dgm:cxn modelId="{379435B6-2682-40A7-ADDB-C8F2D889408D}" type="presParOf" srcId="{B86075A4-45EB-4E3D-A026-269EEC4688B9}" destId="{22275470-472A-41B2-928B-6FA654B8137C}" srcOrd="1" destOrd="0" presId="urn:microsoft.com/office/officeart/2005/8/layout/vList6"/>
    <dgm:cxn modelId="{53E5EF29-3BE1-4697-A747-108FD0CB8041}" type="presParOf" srcId="{F79900E5-9E3A-4E4F-B679-ADD9288BA26F}" destId="{4EBAC1BB-DA2B-409B-A7C0-90CA6DB68BDC}" srcOrd="9" destOrd="0" presId="urn:microsoft.com/office/officeart/2005/8/layout/vList6"/>
    <dgm:cxn modelId="{99EA7CD8-BB36-4953-AD52-1A21378B3979}" type="presParOf" srcId="{F79900E5-9E3A-4E4F-B679-ADD9288BA26F}" destId="{6542C7A3-F053-495C-B448-A87F602E0A48}" srcOrd="10" destOrd="0" presId="urn:microsoft.com/office/officeart/2005/8/layout/vList6"/>
    <dgm:cxn modelId="{0AEA6161-980B-4200-B4A5-92DC481C3B7B}" type="presParOf" srcId="{6542C7A3-F053-495C-B448-A87F602E0A48}" destId="{2521B96E-AA48-4825-B916-6FF6BA58933B}" srcOrd="0" destOrd="0" presId="urn:microsoft.com/office/officeart/2005/8/layout/vList6"/>
    <dgm:cxn modelId="{4F4F82C8-F720-40A8-93D5-6166A22DCDA0}" type="presParOf" srcId="{6542C7A3-F053-495C-B448-A87F602E0A48}" destId="{640ED12E-4424-4F37-8106-7B810AA177E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C0264F9-4B13-4282-BC6D-6A7EB54E763F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420F2FBC-228E-4B9F-8E02-0140E6AF4932}">
      <dgm:prSet phldrT="[Text]"/>
      <dgm:spPr/>
      <dgm:t>
        <a:bodyPr/>
        <a:lstStyle/>
        <a:p>
          <a:r>
            <a:rPr lang="en-GB" smtClean="0"/>
            <a:t>Social Participation seen as key success factor, including role of NGOs, FBOs with Govts.; BUT</a:t>
          </a:r>
          <a:endParaRPr lang="en-GB" dirty="0"/>
        </a:p>
      </dgm:t>
    </dgm:pt>
    <dgm:pt modelId="{6383A647-8BAD-45A4-99CE-7ECB64BE4F47}" type="parTrans" cxnId="{39BD3B18-FAF7-461D-84B3-A42AC8727626}">
      <dgm:prSet/>
      <dgm:spPr/>
      <dgm:t>
        <a:bodyPr/>
        <a:lstStyle/>
        <a:p>
          <a:endParaRPr lang="en-GB"/>
        </a:p>
      </dgm:t>
    </dgm:pt>
    <dgm:pt modelId="{0980798B-E05F-4FF9-BD7C-88DF9137F5AE}" type="sibTrans" cxnId="{39BD3B18-FAF7-461D-84B3-A42AC8727626}">
      <dgm:prSet/>
      <dgm:spPr/>
      <dgm:t>
        <a:bodyPr/>
        <a:lstStyle/>
        <a:p>
          <a:endParaRPr lang="en-GB"/>
        </a:p>
      </dgm:t>
    </dgm:pt>
    <dgm:pt modelId="{A5C6AD8F-1813-4E57-9030-9554F47CF1E6}">
      <dgm:prSet/>
      <dgm:spPr/>
      <dgm:t>
        <a:bodyPr/>
        <a:lstStyle/>
        <a:p>
          <a:r>
            <a:rPr lang="en-GB" smtClean="0"/>
            <a:t>HiAP complexity requires sustained capacities</a:t>
          </a:r>
          <a:endParaRPr lang="en-GB" dirty="0" smtClean="0"/>
        </a:p>
      </dgm:t>
    </dgm:pt>
    <dgm:pt modelId="{9F35574C-8ECC-42D7-9060-A0DBEE8C89BC}" type="parTrans" cxnId="{059A9A77-532E-4D0D-A38B-45BB07E956DC}">
      <dgm:prSet/>
      <dgm:spPr/>
      <dgm:t>
        <a:bodyPr/>
        <a:lstStyle/>
        <a:p>
          <a:endParaRPr lang="en-GB"/>
        </a:p>
      </dgm:t>
    </dgm:pt>
    <dgm:pt modelId="{54C05F9B-8C18-4C34-B618-BDBFFBCB4F90}" type="sibTrans" cxnId="{059A9A77-532E-4D0D-A38B-45BB07E956DC}">
      <dgm:prSet/>
      <dgm:spPr/>
      <dgm:t>
        <a:bodyPr/>
        <a:lstStyle/>
        <a:p>
          <a:endParaRPr lang="en-GB"/>
        </a:p>
      </dgm:t>
    </dgm:pt>
    <dgm:pt modelId="{8F49C886-BF85-4900-95BF-F8182257BF38}">
      <dgm:prSet/>
      <dgm:spPr/>
      <dgm:t>
        <a:bodyPr/>
        <a:lstStyle/>
        <a:p>
          <a:r>
            <a:rPr lang="en-GB" smtClean="0"/>
            <a:t>ISA facilitated by coordination mechanisms: tobacco, road safety, environment</a:t>
          </a:r>
          <a:endParaRPr lang="en-GB" dirty="0" smtClean="0"/>
        </a:p>
      </dgm:t>
    </dgm:pt>
    <dgm:pt modelId="{9A9F0E7E-41D5-44C0-8C34-6A74AD07FA05}" type="parTrans" cxnId="{D617A766-CEF9-46AD-B75A-3FDDE743E04D}">
      <dgm:prSet/>
      <dgm:spPr/>
      <dgm:t>
        <a:bodyPr/>
        <a:lstStyle/>
        <a:p>
          <a:endParaRPr lang="en-GB"/>
        </a:p>
      </dgm:t>
    </dgm:pt>
    <dgm:pt modelId="{568AC869-F02E-45B2-AC26-937E1E24D984}" type="sibTrans" cxnId="{D617A766-CEF9-46AD-B75A-3FDDE743E04D}">
      <dgm:prSet/>
      <dgm:spPr/>
      <dgm:t>
        <a:bodyPr/>
        <a:lstStyle/>
        <a:p>
          <a:endParaRPr lang="en-GB"/>
        </a:p>
      </dgm:t>
    </dgm:pt>
    <dgm:pt modelId="{2AF750A5-CB0E-4560-BD35-2E287547CF8F}" type="pres">
      <dgm:prSet presAssocID="{5C0264F9-4B13-4282-BC6D-6A7EB54E76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ADFF139-DFA8-4CEE-A299-0F082F5244E5}" type="pres">
      <dgm:prSet presAssocID="{420F2FBC-228E-4B9F-8E02-0140E6AF4932}" presName="node" presStyleLbl="node1" presStyleIdx="0" presStyleCnt="3" custScaleX="2889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3ED239-2D0A-4A17-974B-572B7AFA702D}" type="pres">
      <dgm:prSet presAssocID="{0980798B-E05F-4FF9-BD7C-88DF9137F5AE}" presName="sibTrans" presStyleCnt="0"/>
      <dgm:spPr/>
    </dgm:pt>
    <dgm:pt modelId="{3977385A-061A-491B-A61D-430534B095FA}" type="pres">
      <dgm:prSet presAssocID="{A5C6AD8F-1813-4E57-9030-9554F47CF1E6}" presName="node" presStyleLbl="node1" presStyleIdx="1" presStyleCnt="3" custScaleX="2889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FA167A-4A4F-4262-843E-60198DEA55C8}" type="pres">
      <dgm:prSet presAssocID="{54C05F9B-8C18-4C34-B618-BDBFFBCB4F90}" presName="sibTrans" presStyleCnt="0"/>
      <dgm:spPr/>
    </dgm:pt>
    <dgm:pt modelId="{C7019BFE-97F3-4653-87ED-C8FF049E04E0}" type="pres">
      <dgm:prSet presAssocID="{8F49C886-BF85-4900-95BF-F8182257BF38}" presName="node" presStyleLbl="node1" presStyleIdx="2" presStyleCnt="3" custScaleX="2889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617A766-CEF9-46AD-B75A-3FDDE743E04D}" srcId="{5C0264F9-4B13-4282-BC6D-6A7EB54E763F}" destId="{8F49C886-BF85-4900-95BF-F8182257BF38}" srcOrd="2" destOrd="0" parTransId="{9A9F0E7E-41D5-44C0-8C34-6A74AD07FA05}" sibTransId="{568AC869-F02E-45B2-AC26-937E1E24D984}"/>
    <dgm:cxn modelId="{154B769C-5173-4C00-8653-AA0502E3C2EC}" type="presOf" srcId="{420F2FBC-228E-4B9F-8E02-0140E6AF4932}" destId="{8ADFF139-DFA8-4CEE-A299-0F082F5244E5}" srcOrd="0" destOrd="0" presId="urn:microsoft.com/office/officeart/2005/8/layout/default"/>
    <dgm:cxn modelId="{4E8A1665-46EF-4C71-B25B-C4E9698EFD95}" type="presOf" srcId="{5C0264F9-4B13-4282-BC6D-6A7EB54E763F}" destId="{2AF750A5-CB0E-4560-BD35-2E287547CF8F}" srcOrd="0" destOrd="0" presId="urn:microsoft.com/office/officeart/2005/8/layout/default"/>
    <dgm:cxn modelId="{9FF479F8-7559-41F5-A8D0-E9AD07BB8897}" type="presOf" srcId="{A5C6AD8F-1813-4E57-9030-9554F47CF1E6}" destId="{3977385A-061A-491B-A61D-430534B095FA}" srcOrd="0" destOrd="0" presId="urn:microsoft.com/office/officeart/2005/8/layout/default"/>
    <dgm:cxn modelId="{059A9A77-532E-4D0D-A38B-45BB07E956DC}" srcId="{5C0264F9-4B13-4282-BC6D-6A7EB54E763F}" destId="{A5C6AD8F-1813-4E57-9030-9554F47CF1E6}" srcOrd="1" destOrd="0" parTransId="{9F35574C-8ECC-42D7-9060-A0DBEE8C89BC}" sibTransId="{54C05F9B-8C18-4C34-B618-BDBFFBCB4F90}"/>
    <dgm:cxn modelId="{39BD3B18-FAF7-461D-84B3-A42AC8727626}" srcId="{5C0264F9-4B13-4282-BC6D-6A7EB54E763F}" destId="{420F2FBC-228E-4B9F-8E02-0140E6AF4932}" srcOrd="0" destOrd="0" parTransId="{6383A647-8BAD-45A4-99CE-7ECB64BE4F47}" sibTransId="{0980798B-E05F-4FF9-BD7C-88DF9137F5AE}"/>
    <dgm:cxn modelId="{02D026E2-322C-4618-879E-C031DFB15F71}" type="presOf" srcId="{8F49C886-BF85-4900-95BF-F8182257BF38}" destId="{C7019BFE-97F3-4653-87ED-C8FF049E04E0}" srcOrd="0" destOrd="0" presId="urn:microsoft.com/office/officeart/2005/8/layout/default"/>
    <dgm:cxn modelId="{EC4E799D-2059-4F3E-84E5-4976E842977B}" type="presParOf" srcId="{2AF750A5-CB0E-4560-BD35-2E287547CF8F}" destId="{8ADFF139-DFA8-4CEE-A299-0F082F5244E5}" srcOrd="0" destOrd="0" presId="urn:microsoft.com/office/officeart/2005/8/layout/default"/>
    <dgm:cxn modelId="{9BEC3EB6-5EE5-4729-9ED5-548534321212}" type="presParOf" srcId="{2AF750A5-CB0E-4560-BD35-2E287547CF8F}" destId="{863ED239-2D0A-4A17-974B-572B7AFA702D}" srcOrd="1" destOrd="0" presId="urn:microsoft.com/office/officeart/2005/8/layout/default"/>
    <dgm:cxn modelId="{2FD5E2CA-4B45-407F-A0A0-206288D9EDFE}" type="presParOf" srcId="{2AF750A5-CB0E-4560-BD35-2E287547CF8F}" destId="{3977385A-061A-491B-A61D-430534B095FA}" srcOrd="2" destOrd="0" presId="urn:microsoft.com/office/officeart/2005/8/layout/default"/>
    <dgm:cxn modelId="{363926E8-9539-4A72-9064-06C8AB2E5805}" type="presParOf" srcId="{2AF750A5-CB0E-4560-BD35-2E287547CF8F}" destId="{49FA167A-4A4F-4262-843E-60198DEA55C8}" srcOrd="3" destOrd="0" presId="urn:microsoft.com/office/officeart/2005/8/layout/default"/>
    <dgm:cxn modelId="{880508BE-BFD4-47F0-8084-059A2B7B6955}" type="presParOf" srcId="{2AF750A5-CB0E-4560-BD35-2E287547CF8F}" destId="{C7019BFE-97F3-4653-87ED-C8FF049E04E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A504349-49A6-443E-AACA-026301EF6F12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DAF0E6BC-9AAE-4333-8AAC-27BC0661DD66}">
      <dgm:prSet phldrT="[Text]" custT="1"/>
      <dgm:spPr/>
      <dgm:t>
        <a:bodyPr/>
        <a:lstStyle/>
        <a:p>
          <a:r>
            <a:rPr lang="en-GB" sz="2000" dirty="0" smtClean="0"/>
            <a:t>Governance to be enhanced by </a:t>
          </a:r>
          <a:r>
            <a:rPr lang="en-GB" sz="2000" dirty="0" err="1" smtClean="0"/>
            <a:t>MoH</a:t>
          </a:r>
          <a:r>
            <a:rPr lang="en-GB" sz="2000" dirty="0" smtClean="0"/>
            <a:t> </a:t>
          </a:r>
          <a:r>
            <a:rPr lang="en-GB" sz="2000" dirty="0" err="1" smtClean="0"/>
            <a:t>inc.</a:t>
          </a:r>
          <a:r>
            <a:rPr lang="en-GB" sz="2000" dirty="0" smtClean="0"/>
            <a:t> creation of SDH/</a:t>
          </a:r>
          <a:r>
            <a:rPr lang="en-GB" sz="2000" dirty="0" err="1" smtClean="0"/>
            <a:t>HiAP</a:t>
          </a:r>
          <a:r>
            <a:rPr lang="en-GB" sz="2000" dirty="0" smtClean="0"/>
            <a:t> units and ISA coordination </a:t>
          </a:r>
          <a:r>
            <a:rPr lang="en-GB" sz="2000" dirty="0" err="1" smtClean="0"/>
            <a:t>mechanims</a:t>
          </a:r>
          <a:endParaRPr lang="en-GB" sz="2000" dirty="0"/>
        </a:p>
      </dgm:t>
    </dgm:pt>
    <dgm:pt modelId="{CCDF3215-7773-44B8-ADF6-4F04166B3A5C}" type="parTrans" cxnId="{C862B19F-F319-43C8-88D5-2614B4331672}">
      <dgm:prSet/>
      <dgm:spPr/>
      <dgm:t>
        <a:bodyPr/>
        <a:lstStyle/>
        <a:p>
          <a:endParaRPr lang="en-GB" sz="2000"/>
        </a:p>
      </dgm:t>
    </dgm:pt>
    <dgm:pt modelId="{5A0E0EA3-235F-40F7-B042-E6158A8050B1}" type="sibTrans" cxnId="{C862B19F-F319-43C8-88D5-2614B4331672}">
      <dgm:prSet/>
      <dgm:spPr/>
      <dgm:t>
        <a:bodyPr/>
        <a:lstStyle/>
        <a:p>
          <a:endParaRPr lang="en-GB" sz="2000"/>
        </a:p>
      </dgm:t>
    </dgm:pt>
    <dgm:pt modelId="{99ACA940-308B-4D7B-9340-34D2B74383E1}">
      <dgm:prSet custT="1"/>
      <dgm:spPr/>
      <dgm:t>
        <a:bodyPr/>
        <a:lstStyle/>
        <a:p>
          <a:r>
            <a:rPr lang="en-GB" sz="2000" smtClean="0"/>
            <a:t>Use National Dev. Plans/PRSPs to include SDH/HiAP</a:t>
          </a:r>
          <a:endParaRPr lang="en-GB" sz="2000" dirty="0" smtClean="0"/>
        </a:p>
      </dgm:t>
    </dgm:pt>
    <dgm:pt modelId="{022CFD57-EA3F-47AD-88AC-77998E07C283}" type="parTrans" cxnId="{11995D72-70FB-48EA-8B37-035C248A6F83}">
      <dgm:prSet/>
      <dgm:spPr/>
      <dgm:t>
        <a:bodyPr/>
        <a:lstStyle/>
        <a:p>
          <a:endParaRPr lang="en-GB" sz="2000"/>
        </a:p>
      </dgm:t>
    </dgm:pt>
    <dgm:pt modelId="{49087829-15D5-4285-ABE7-3369551ACA41}" type="sibTrans" cxnId="{11995D72-70FB-48EA-8B37-035C248A6F83}">
      <dgm:prSet/>
      <dgm:spPr/>
      <dgm:t>
        <a:bodyPr/>
        <a:lstStyle/>
        <a:p>
          <a:endParaRPr lang="en-GB" sz="2000"/>
        </a:p>
      </dgm:t>
    </dgm:pt>
    <dgm:pt modelId="{717A9564-328F-4BC5-A68C-1D239F78EE3D}">
      <dgm:prSet custT="1"/>
      <dgm:spPr/>
      <dgm:t>
        <a:bodyPr/>
        <a:lstStyle/>
        <a:p>
          <a:r>
            <a:rPr lang="en-GB" sz="2000" smtClean="0"/>
            <a:t>Use Ouagadougou's PHC &amp; existing frameworks</a:t>
          </a:r>
          <a:endParaRPr lang="en-GB" sz="2000" dirty="0" smtClean="0"/>
        </a:p>
      </dgm:t>
    </dgm:pt>
    <dgm:pt modelId="{337AB46C-CEFB-4925-92A2-C10B22B54D17}" type="parTrans" cxnId="{10F41BEE-EC79-46EB-A3C8-1113756DDAAA}">
      <dgm:prSet/>
      <dgm:spPr/>
      <dgm:t>
        <a:bodyPr/>
        <a:lstStyle/>
        <a:p>
          <a:endParaRPr lang="en-GB" sz="2000"/>
        </a:p>
      </dgm:t>
    </dgm:pt>
    <dgm:pt modelId="{6C13BC1D-F782-435F-9E11-A6F7CDD2EE09}" type="sibTrans" cxnId="{10F41BEE-EC79-46EB-A3C8-1113756DDAAA}">
      <dgm:prSet/>
      <dgm:spPr/>
      <dgm:t>
        <a:bodyPr/>
        <a:lstStyle/>
        <a:p>
          <a:endParaRPr lang="en-GB" sz="2000"/>
        </a:p>
      </dgm:t>
    </dgm:pt>
    <dgm:pt modelId="{2D54EF30-6A50-42DB-8728-1B7CAC3609E8}">
      <dgm:prSet custT="1"/>
      <dgm:spPr/>
      <dgm:t>
        <a:bodyPr/>
        <a:lstStyle/>
        <a:p>
          <a:r>
            <a:rPr lang="en-GB" sz="2000" smtClean="0"/>
            <a:t>HiAP&amp; SDH training in other sectors: a must</a:t>
          </a:r>
          <a:endParaRPr lang="en-GB" sz="2000" dirty="0"/>
        </a:p>
      </dgm:t>
    </dgm:pt>
    <dgm:pt modelId="{D865486C-34DF-4C85-BBD4-FD6AC555F539}" type="parTrans" cxnId="{2E5278A8-092B-4FF2-A9CF-51D2DCA948B5}">
      <dgm:prSet/>
      <dgm:spPr/>
      <dgm:t>
        <a:bodyPr/>
        <a:lstStyle/>
        <a:p>
          <a:endParaRPr lang="en-GB" sz="2000"/>
        </a:p>
      </dgm:t>
    </dgm:pt>
    <dgm:pt modelId="{4756746C-927B-4AC7-A02A-4D2A932F48EB}" type="sibTrans" cxnId="{2E5278A8-092B-4FF2-A9CF-51D2DCA948B5}">
      <dgm:prSet/>
      <dgm:spPr/>
      <dgm:t>
        <a:bodyPr/>
        <a:lstStyle/>
        <a:p>
          <a:endParaRPr lang="en-GB" sz="2000"/>
        </a:p>
      </dgm:t>
    </dgm:pt>
    <dgm:pt modelId="{CBCED569-DBFA-4AA4-9D6D-E680D74469DD}">
      <dgm:prSet custT="1"/>
      <dgm:spPr/>
      <dgm:t>
        <a:bodyPr/>
        <a:lstStyle/>
        <a:p>
          <a:r>
            <a:rPr lang="en-GB" sz="2000" smtClean="0"/>
            <a:t>Use HIA and develop  SDH&amp;HiAP M&amp;E tools to measure progress</a:t>
          </a:r>
          <a:endParaRPr lang="en-GB" sz="2000" dirty="0" smtClean="0"/>
        </a:p>
      </dgm:t>
    </dgm:pt>
    <dgm:pt modelId="{7D2A8C02-78EA-4C0B-8F6E-56C7D293A2A1}" type="parTrans" cxnId="{A5984446-A14B-4FB6-8633-B3B3066D3205}">
      <dgm:prSet/>
      <dgm:spPr/>
      <dgm:t>
        <a:bodyPr/>
        <a:lstStyle/>
        <a:p>
          <a:endParaRPr lang="en-GB" sz="2000"/>
        </a:p>
      </dgm:t>
    </dgm:pt>
    <dgm:pt modelId="{D4A164D7-B441-4BD2-AA95-8E1EC1125378}" type="sibTrans" cxnId="{A5984446-A14B-4FB6-8633-B3B3066D3205}">
      <dgm:prSet/>
      <dgm:spPr/>
      <dgm:t>
        <a:bodyPr/>
        <a:lstStyle/>
        <a:p>
          <a:endParaRPr lang="en-GB" sz="2000"/>
        </a:p>
      </dgm:t>
    </dgm:pt>
    <dgm:pt modelId="{EB6657ED-B650-4BA2-9017-2437E148A8C4}">
      <dgm:prSet custT="1"/>
      <dgm:spPr/>
      <dgm:t>
        <a:bodyPr/>
        <a:lstStyle/>
        <a:p>
          <a:r>
            <a:rPr lang="en-GB" sz="2000" smtClean="0"/>
            <a:t>Enable CSO participation</a:t>
          </a:r>
          <a:endParaRPr lang="en-GB" sz="2000" dirty="0" smtClean="0"/>
        </a:p>
      </dgm:t>
    </dgm:pt>
    <dgm:pt modelId="{61FF4217-3EEA-470C-8189-3201184630B4}" type="parTrans" cxnId="{F85F96F7-8BF4-41B2-8A37-9CC2AAF7A597}">
      <dgm:prSet/>
      <dgm:spPr/>
      <dgm:t>
        <a:bodyPr/>
        <a:lstStyle/>
        <a:p>
          <a:endParaRPr lang="en-GB" sz="2000"/>
        </a:p>
      </dgm:t>
    </dgm:pt>
    <dgm:pt modelId="{9DBB0FD9-46D0-4302-B16A-057C29CF7CE4}" type="sibTrans" cxnId="{F85F96F7-8BF4-41B2-8A37-9CC2AAF7A597}">
      <dgm:prSet/>
      <dgm:spPr/>
      <dgm:t>
        <a:bodyPr/>
        <a:lstStyle/>
        <a:p>
          <a:endParaRPr lang="en-GB" sz="2000"/>
        </a:p>
      </dgm:t>
    </dgm:pt>
    <dgm:pt modelId="{0EEA2B9D-51DB-4C34-90F8-1E9B3BE4ED6E}">
      <dgm:prSet custT="1"/>
      <dgm:spPr/>
      <dgm:t>
        <a:bodyPr/>
        <a:lstStyle/>
        <a:p>
          <a:r>
            <a:rPr lang="en-GB" sz="2000" dirty="0" smtClean="0"/>
            <a:t>WHO/AFRO needs to start mainstreaming its own programmes on SDH/HI and provide TC to countries</a:t>
          </a:r>
          <a:endParaRPr lang="en-GB" sz="2000" dirty="0"/>
        </a:p>
      </dgm:t>
    </dgm:pt>
    <dgm:pt modelId="{95587EFC-03F0-46E1-82FF-7A7A14BBA56E}" type="parTrans" cxnId="{479D5D93-7D95-4A14-8EE6-20B2D3EF2699}">
      <dgm:prSet/>
      <dgm:spPr/>
      <dgm:t>
        <a:bodyPr/>
        <a:lstStyle/>
        <a:p>
          <a:endParaRPr lang="en-GB" sz="2000"/>
        </a:p>
      </dgm:t>
    </dgm:pt>
    <dgm:pt modelId="{6E4382A3-7FEA-472C-9DF1-B65AE6387AF0}" type="sibTrans" cxnId="{479D5D93-7D95-4A14-8EE6-20B2D3EF2699}">
      <dgm:prSet/>
      <dgm:spPr/>
      <dgm:t>
        <a:bodyPr/>
        <a:lstStyle/>
        <a:p>
          <a:endParaRPr lang="en-GB" sz="2000"/>
        </a:p>
      </dgm:t>
    </dgm:pt>
    <dgm:pt modelId="{92EE8EDC-E318-4118-97A6-D7EC9596EA85}" type="pres">
      <dgm:prSet presAssocID="{FA504349-49A6-443E-AACA-026301EF6F12}" presName="linearFlow" presStyleCnt="0">
        <dgm:presLayoutVars>
          <dgm:dir/>
          <dgm:resizeHandles val="exact"/>
        </dgm:presLayoutVars>
      </dgm:prSet>
      <dgm:spPr/>
    </dgm:pt>
    <dgm:pt modelId="{281B68CB-FAA0-407B-9840-87E75FFEDE25}" type="pres">
      <dgm:prSet presAssocID="{DAF0E6BC-9AAE-4333-8AAC-27BC0661DD66}" presName="composite" presStyleCnt="0"/>
      <dgm:spPr/>
    </dgm:pt>
    <dgm:pt modelId="{9EDECBCA-CB31-4AFD-B52E-ADEB7A7D310D}" type="pres">
      <dgm:prSet presAssocID="{DAF0E6BC-9AAE-4333-8AAC-27BC0661DD66}" presName="imgShp" presStyleLbl="fgImgPlace1" presStyleIdx="0" presStyleCnt="7" custLinFactX="-93617" custLinFactNeighborX="-100000" custLinFactNeighborY="8147"/>
      <dgm:spPr/>
    </dgm:pt>
    <dgm:pt modelId="{8BF12C2B-DA85-4B81-A010-7C87F4ADF9F2}" type="pres">
      <dgm:prSet presAssocID="{DAF0E6BC-9AAE-4333-8AAC-27BC0661DD66}" presName="txShp" presStyleLbl="node1" presStyleIdx="0" presStyleCnt="7" custScaleX="128673" custScaleY="1223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1B34A9-ABCE-4CF3-8BFF-4EFCD8A005BD}" type="pres">
      <dgm:prSet presAssocID="{5A0E0EA3-235F-40F7-B042-E6158A8050B1}" presName="spacing" presStyleCnt="0"/>
      <dgm:spPr/>
    </dgm:pt>
    <dgm:pt modelId="{011A8812-5421-4773-9733-6361869945AB}" type="pres">
      <dgm:prSet presAssocID="{99ACA940-308B-4D7B-9340-34D2B74383E1}" presName="composite" presStyleCnt="0"/>
      <dgm:spPr/>
    </dgm:pt>
    <dgm:pt modelId="{1E267892-A5F9-4AE3-ACFB-338BB24591A2}" type="pres">
      <dgm:prSet presAssocID="{99ACA940-308B-4D7B-9340-34D2B74383E1}" presName="imgShp" presStyleLbl="fgImgPlace1" presStyleIdx="1" presStyleCnt="7" custLinFactX="-93617" custLinFactNeighborX="-100000" custLinFactNeighborY="8147"/>
      <dgm:spPr/>
    </dgm:pt>
    <dgm:pt modelId="{B25E76E9-6C6A-4B47-825E-2210A8B89A3E}" type="pres">
      <dgm:prSet presAssocID="{99ACA940-308B-4D7B-9340-34D2B74383E1}" presName="txShp" presStyleLbl="node1" presStyleIdx="1" presStyleCnt="7" custScaleX="1286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0D194B-561B-4015-87D8-988489C76C00}" type="pres">
      <dgm:prSet presAssocID="{49087829-15D5-4285-ABE7-3369551ACA41}" presName="spacing" presStyleCnt="0"/>
      <dgm:spPr/>
    </dgm:pt>
    <dgm:pt modelId="{0ADD1C26-BE8F-4947-AC65-94E7F16EC808}" type="pres">
      <dgm:prSet presAssocID="{717A9564-328F-4BC5-A68C-1D239F78EE3D}" presName="composite" presStyleCnt="0"/>
      <dgm:spPr/>
    </dgm:pt>
    <dgm:pt modelId="{F120227F-1E1E-4452-A1BE-70885781CF42}" type="pres">
      <dgm:prSet presAssocID="{717A9564-328F-4BC5-A68C-1D239F78EE3D}" presName="imgShp" presStyleLbl="fgImgPlace1" presStyleIdx="2" presStyleCnt="7" custLinFactX="-93617" custLinFactNeighborX="-100000" custLinFactNeighborY="8147"/>
      <dgm:spPr/>
    </dgm:pt>
    <dgm:pt modelId="{7AD5B0E8-4574-4ED2-ACEC-827EBE25F24E}" type="pres">
      <dgm:prSet presAssocID="{717A9564-328F-4BC5-A68C-1D239F78EE3D}" presName="txShp" presStyleLbl="node1" presStyleIdx="2" presStyleCnt="7" custScaleX="1286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937C84-9D20-4FAA-B3AC-491995734CA1}" type="pres">
      <dgm:prSet presAssocID="{6C13BC1D-F782-435F-9E11-A6F7CDD2EE09}" presName="spacing" presStyleCnt="0"/>
      <dgm:spPr/>
    </dgm:pt>
    <dgm:pt modelId="{448F173F-1188-4F91-B8AF-6057635B1E03}" type="pres">
      <dgm:prSet presAssocID="{2D54EF30-6A50-42DB-8728-1B7CAC3609E8}" presName="composite" presStyleCnt="0"/>
      <dgm:spPr/>
    </dgm:pt>
    <dgm:pt modelId="{BB5B046D-205D-48C6-9D44-C1E2EFBF73D0}" type="pres">
      <dgm:prSet presAssocID="{2D54EF30-6A50-42DB-8728-1B7CAC3609E8}" presName="imgShp" presStyleLbl="fgImgPlace1" presStyleIdx="3" presStyleCnt="7" custLinFactX="-93617" custLinFactNeighborX="-100000" custLinFactNeighborY="8147"/>
      <dgm:spPr/>
    </dgm:pt>
    <dgm:pt modelId="{B45982A0-02D9-47FF-8B5E-18B5D52899FC}" type="pres">
      <dgm:prSet presAssocID="{2D54EF30-6A50-42DB-8728-1B7CAC3609E8}" presName="txShp" presStyleLbl="node1" presStyleIdx="3" presStyleCnt="7" custScaleX="1286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1766F6-70DA-4E65-86DD-3B1879937DBD}" type="pres">
      <dgm:prSet presAssocID="{4756746C-927B-4AC7-A02A-4D2A932F48EB}" presName="spacing" presStyleCnt="0"/>
      <dgm:spPr/>
    </dgm:pt>
    <dgm:pt modelId="{92AE5C9B-B1C2-40AC-B803-2221EBB770CE}" type="pres">
      <dgm:prSet presAssocID="{CBCED569-DBFA-4AA4-9D6D-E680D74469DD}" presName="composite" presStyleCnt="0"/>
      <dgm:spPr/>
    </dgm:pt>
    <dgm:pt modelId="{427E830A-DC02-4DB3-B4FF-4942FA1C5705}" type="pres">
      <dgm:prSet presAssocID="{CBCED569-DBFA-4AA4-9D6D-E680D74469DD}" presName="imgShp" presStyleLbl="fgImgPlace1" presStyleIdx="4" presStyleCnt="7" custLinFactX="-93617" custLinFactNeighborX="-100000" custLinFactNeighborY="8147"/>
      <dgm:spPr/>
    </dgm:pt>
    <dgm:pt modelId="{0567ACF7-BD4C-4899-BE7C-90A7EFBC8603}" type="pres">
      <dgm:prSet presAssocID="{CBCED569-DBFA-4AA4-9D6D-E680D74469DD}" presName="txShp" presStyleLbl="node1" presStyleIdx="4" presStyleCnt="7" custScaleX="1286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4A36C0-2ED8-4B98-BF6A-316379BE4B87}" type="pres">
      <dgm:prSet presAssocID="{D4A164D7-B441-4BD2-AA95-8E1EC1125378}" presName="spacing" presStyleCnt="0"/>
      <dgm:spPr/>
    </dgm:pt>
    <dgm:pt modelId="{D7F95FE7-328B-4DFC-8FEC-2B5451826829}" type="pres">
      <dgm:prSet presAssocID="{EB6657ED-B650-4BA2-9017-2437E148A8C4}" presName="composite" presStyleCnt="0"/>
      <dgm:spPr/>
    </dgm:pt>
    <dgm:pt modelId="{30A821F9-DEB5-49E0-AA3E-E165E8C92868}" type="pres">
      <dgm:prSet presAssocID="{EB6657ED-B650-4BA2-9017-2437E148A8C4}" presName="imgShp" presStyleLbl="fgImgPlace1" presStyleIdx="5" presStyleCnt="7" custLinFactX="-93617" custLinFactNeighborX="-100000" custLinFactNeighborY="8147"/>
      <dgm:spPr/>
    </dgm:pt>
    <dgm:pt modelId="{DE668393-FBC8-4FFB-85FB-6558D131C532}" type="pres">
      <dgm:prSet presAssocID="{EB6657ED-B650-4BA2-9017-2437E148A8C4}" presName="txShp" presStyleLbl="node1" presStyleIdx="5" presStyleCnt="7" custScaleX="1286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2BBAF7-603F-4038-8588-43C9C7D0B15A}" type="pres">
      <dgm:prSet presAssocID="{9DBB0FD9-46D0-4302-B16A-057C29CF7CE4}" presName="spacing" presStyleCnt="0"/>
      <dgm:spPr/>
    </dgm:pt>
    <dgm:pt modelId="{DC212132-640D-4A4C-A2C2-52E68C3A86E6}" type="pres">
      <dgm:prSet presAssocID="{0EEA2B9D-51DB-4C34-90F8-1E9B3BE4ED6E}" presName="composite" presStyleCnt="0"/>
      <dgm:spPr/>
    </dgm:pt>
    <dgm:pt modelId="{41A0D6AF-B84F-4D1F-B7AF-40182227184B}" type="pres">
      <dgm:prSet presAssocID="{0EEA2B9D-51DB-4C34-90F8-1E9B3BE4ED6E}" presName="imgShp" presStyleLbl="fgImgPlace1" presStyleIdx="6" presStyleCnt="7" custLinFactX="-93617" custLinFactNeighborX="-100000" custLinFactNeighborY="8147"/>
      <dgm:spPr/>
    </dgm:pt>
    <dgm:pt modelId="{10589013-ACE0-4B44-B1A1-0BDB66932314}" type="pres">
      <dgm:prSet presAssocID="{0EEA2B9D-51DB-4C34-90F8-1E9B3BE4ED6E}" presName="txShp" presStyleLbl="node1" presStyleIdx="6" presStyleCnt="7" custScaleX="128673" custScaleY="11736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6497CDE-1442-47D6-B6F0-D944647E072A}" type="presOf" srcId="{CBCED569-DBFA-4AA4-9D6D-E680D74469DD}" destId="{0567ACF7-BD4C-4899-BE7C-90A7EFBC8603}" srcOrd="0" destOrd="0" presId="urn:microsoft.com/office/officeart/2005/8/layout/vList3"/>
    <dgm:cxn modelId="{F85F96F7-8BF4-41B2-8A37-9CC2AAF7A597}" srcId="{FA504349-49A6-443E-AACA-026301EF6F12}" destId="{EB6657ED-B650-4BA2-9017-2437E148A8C4}" srcOrd="5" destOrd="0" parTransId="{61FF4217-3EEA-470C-8189-3201184630B4}" sibTransId="{9DBB0FD9-46D0-4302-B16A-057C29CF7CE4}"/>
    <dgm:cxn modelId="{CA33DDE2-00FB-42A2-8B25-C6BF25D0D827}" type="presOf" srcId="{99ACA940-308B-4D7B-9340-34D2B74383E1}" destId="{B25E76E9-6C6A-4B47-825E-2210A8B89A3E}" srcOrd="0" destOrd="0" presId="urn:microsoft.com/office/officeart/2005/8/layout/vList3"/>
    <dgm:cxn modelId="{1EC22B5E-9501-42DF-A4EB-B0F3AB4A1286}" type="presOf" srcId="{2D54EF30-6A50-42DB-8728-1B7CAC3609E8}" destId="{B45982A0-02D9-47FF-8B5E-18B5D52899FC}" srcOrd="0" destOrd="0" presId="urn:microsoft.com/office/officeart/2005/8/layout/vList3"/>
    <dgm:cxn modelId="{479D5D93-7D95-4A14-8EE6-20B2D3EF2699}" srcId="{FA504349-49A6-443E-AACA-026301EF6F12}" destId="{0EEA2B9D-51DB-4C34-90F8-1E9B3BE4ED6E}" srcOrd="6" destOrd="0" parTransId="{95587EFC-03F0-46E1-82FF-7A7A14BBA56E}" sibTransId="{6E4382A3-7FEA-472C-9DF1-B65AE6387AF0}"/>
    <dgm:cxn modelId="{11995D72-70FB-48EA-8B37-035C248A6F83}" srcId="{FA504349-49A6-443E-AACA-026301EF6F12}" destId="{99ACA940-308B-4D7B-9340-34D2B74383E1}" srcOrd="1" destOrd="0" parTransId="{022CFD57-EA3F-47AD-88AC-77998E07C283}" sibTransId="{49087829-15D5-4285-ABE7-3369551ACA41}"/>
    <dgm:cxn modelId="{2E5278A8-092B-4FF2-A9CF-51D2DCA948B5}" srcId="{FA504349-49A6-443E-AACA-026301EF6F12}" destId="{2D54EF30-6A50-42DB-8728-1B7CAC3609E8}" srcOrd="3" destOrd="0" parTransId="{D865486C-34DF-4C85-BBD4-FD6AC555F539}" sibTransId="{4756746C-927B-4AC7-A02A-4D2A932F48EB}"/>
    <dgm:cxn modelId="{29C1414D-E5E4-4094-9769-E80D6DC68451}" type="presOf" srcId="{FA504349-49A6-443E-AACA-026301EF6F12}" destId="{92EE8EDC-E318-4118-97A6-D7EC9596EA85}" srcOrd="0" destOrd="0" presId="urn:microsoft.com/office/officeart/2005/8/layout/vList3"/>
    <dgm:cxn modelId="{A5984446-A14B-4FB6-8633-B3B3066D3205}" srcId="{FA504349-49A6-443E-AACA-026301EF6F12}" destId="{CBCED569-DBFA-4AA4-9D6D-E680D74469DD}" srcOrd="4" destOrd="0" parTransId="{7D2A8C02-78EA-4C0B-8F6E-56C7D293A2A1}" sibTransId="{D4A164D7-B441-4BD2-AA95-8E1EC1125378}"/>
    <dgm:cxn modelId="{A4B3CDC2-B2B1-4CDA-88CE-7BBED7FD330A}" type="presOf" srcId="{EB6657ED-B650-4BA2-9017-2437E148A8C4}" destId="{DE668393-FBC8-4FFB-85FB-6558D131C532}" srcOrd="0" destOrd="0" presId="urn:microsoft.com/office/officeart/2005/8/layout/vList3"/>
    <dgm:cxn modelId="{10F41BEE-EC79-46EB-A3C8-1113756DDAAA}" srcId="{FA504349-49A6-443E-AACA-026301EF6F12}" destId="{717A9564-328F-4BC5-A68C-1D239F78EE3D}" srcOrd="2" destOrd="0" parTransId="{337AB46C-CEFB-4925-92A2-C10B22B54D17}" sibTransId="{6C13BC1D-F782-435F-9E11-A6F7CDD2EE09}"/>
    <dgm:cxn modelId="{C862B19F-F319-43C8-88D5-2614B4331672}" srcId="{FA504349-49A6-443E-AACA-026301EF6F12}" destId="{DAF0E6BC-9AAE-4333-8AAC-27BC0661DD66}" srcOrd="0" destOrd="0" parTransId="{CCDF3215-7773-44B8-ADF6-4F04166B3A5C}" sibTransId="{5A0E0EA3-235F-40F7-B042-E6158A8050B1}"/>
    <dgm:cxn modelId="{FC7E2139-3FFF-4AD4-80F3-AF69B9EE5456}" type="presOf" srcId="{717A9564-328F-4BC5-A68C-1D239F78EE3D}" destId="{7AD5B0E8-4574-4ED2-ACEC-827EBE25F24E}" srcOrd="0" destOrd="0" presId="urn:microsoft.com/office/officeart/2005/8/layout/vList3"/>
    <dgm:cxn modelId="{E9A9976E-E0CC-47FA-93EF-33E436A01045}" type="presOf" srcId="{DAF0E6BC-9AAE-4333-8AAC-27BC0661DD66}" destId="{8BF12C2B-DA85-4B81-A010-7C87F4ADF9F2}" srcOrd="0" destOrd="0" presId="urn:microsoft.com/office/officeart/2005/8/layout/vList3"/>
    <dgm:cxn modelId="{445C9639-8BB4-44DE-9D9A-FCEB0C09A6D8}" type="presOf" srcId="{0EEA2B9D-51DB-4C34-90F8-1E9B3BE4ED6E}" destId="{10589013-ACE0-4B44-B1A1-0BDB66932314}" srcOrd="0" destOrd="0" presId="urn:microsoft.com/office/officeart/2005/8/layout/vList3"/>
    <dgm:cxn modelId="{0D9C0A8E-D974-403F-9A17-5C6442A5679E}" type="presParOf" srcId="{92EE8EDC-E318-4118-97A6-D7EC9596EA85}" destId="{281B68CB-FAA0-407B-9840-87E75FFEDE25}" srcOrd="0" destOrd="0" presId="urn:microsoft.com/office/officeart/2005/8/layout/vList3"/>
    <dgm:cxn modelId="{44F7F12F-67AB-4DAA-BCED-E220896BA072}" type="presParOf" srcId="{281B68CB-FAA0-407B-9840-87E75FFEDE25}" destId="{9EDECBCA-CB31-4AFD-B52E-ADEB7A7D310D}" srcOrd="0" destOrd="0" presId="urn:microsoft.com/office/officeart/2005/8/layout/vList3"/>
    <dgm:cxn modelId="{EE33781D-539E-47E9-B1A9-AD465FC707E9}" type="presParOf" srcId="{281B68CB-FAA0-407B-9840-87E75FFEDE25}" destId="{8BF12C2B-DA85-4B81-A010-7C87F4ADF9F2}" srcOrd="1" destOrd="0" presId="urn:microsoft.com/office/officeart/2005/8/layout/vList3"/>
    <dgm:cxn modelId="{11A3ECD3-AF65-42AB-AC40-79932263692E}" type="presParOf" srcId="{92EE8EDC-E318-4118-97A6-D7EC9596EA85}" destId="{211B34A9-ABCE-4CF3-8BFF-4EFCD8A005BD}" srcOrd="1" destOrd="0" presId="urn:microsoft.com/office/officeart/2005/8/layout/vList3"/>
    <dgm:cxn modelId="{412858AC-6FA4-4960-B29D-810FDA61C81D}" type="presParOf" srcId="{92EE8EDC-E318-4118-97A6-D7EC9596EA85}" destId="{011A8812-5421-4773-9733-6361869945AB}" srcOrd="2" destOrd="0" presId="urn:microsoft.com/office/officeart/2005/8/layout/vList3"/>
    <dgm:cxn modelId="{C5228268-7744-4211-BFEB-45A1E56D511C}" type="presParOf" srcId="{011A8812-5421-4773-9733-6361869945AB}" destId="{1E267892-A5F9-4AE3-ACFB-338BB24591A2}" srcOrd="0" destOrd="0" presId="urn:microsoft.com/office/officeart/2005/8/layout/vList3"/>
    <dgm:cxn modelId="{5FEFDBA2-AA24-489D-A6F3-05751637C1FF}" type="presParOf" srcId="{011A8812-5421-4773-9733-6361869945AB}" destId="{B25E76E9-6C6A-4B47-825E-2210A8B89A3E}" srcOrd="1" destOrd="0" presId="urn:microsoft.com/office/officeart/2005/8/layout/vList3"/>
    <dgm:cxn modelId="{9F1C4C30-A78E-4A3F-9E92-C06C5C1EB511}" type="presParOf" srcId="{92EE8EDC-E318-4118-97A6-D7EC9596EA85}" destId="{C40D194B-561B-4015-87D8-988489C76C00}" srcOrd="3" destOrd="0" presId="urn:microsoft.com/office/officeart/2005/8/layout/vList3"/>
    <dgm:cxn modelId="{E6363C0F-0990-499C-B105-8CBC6928CBDD}" type="presParOf" srcId="{92EE8EDC-E318-4118-97A6-D7EC9596EA85}" destId="{0ADD1C26-BE8F-4947-AC65-94E7F16EC808}" srcOrd="4" destOrd="0" presId="urn:microsoft.com/office/officeart/2005/8/layout/vList3"/>
    <dgm:cxn modelId="{7336ED37-3596-45AE-AC3D-0962A5AA8194}" type="presParOf" srcId="{0ADD1C26-BE8F-4947-AC65-94E7F16EC808}" destId="{F120227F-1E1E-4452-A1BE-70885781CF42}" srcOrd="0" destOrd="0" presId="urn:microsoft.com/office/officeart/2005/8/layout/vList3"/>
    <dgm:cxn modelId="{14A1EE02-C3C3-4DFE-9658-1C130B413AC7}" type="presParOf" srcId="{0ADD1C26-BE8F-4947-AC65-94E7F16EC808}" destId="{7AD5B0E8-4574-4ED2-ACEC-827EBE25F24E}" srcOrd="1" destOrd="0" presId="urn:microsoft.com/office/officeart/2005/8/layout/vList3"/>
    <dgm:cxn modelId="{BCF4E2AC-7B24-4035-94EF-1F25469AC82A}" type="presParOf" srcId="{92EE8EDC-E318-4118-97A6-D7EC9596EA85}" destId="{F7937C84-9D20-4FAA-B3AC-491995734CA1}" srcOrd="5" destOrd="0" presId="urn:microsoft.com/office/officeart/2005/8/layout/vList3"/>
    <dgm:cxn modelId="{E958E941-0900-4153-B749-A5DD07B782A0}" type="presParOf" srcId="{92EE8EDC-E318-4118-97A6-D7EC9596EA85}" destId="{448F173F-1188-4F91-B8AF-6057635B1E03}" srcOrd="6" destOrd="0" presId="urn:microsoft.com/office/officeart/2005/8/layout/vList3"/>
    <dgm:cxn modelId="{D01158AA-B173-4E6B-B80C-F94724994F7D}" type="presParOf" srcId="{448F173F-1188-4F91-B8AF-6057635B1E03}" destId="{BB5B046D-205D-48C6-9D44-C1E2EFBF73D0}" srcOrd="0" destOrd="0" presId="urn:microsoft.com/office/officeart/2005/8/layout/vList3"/>
    <dgm:cxn modelId="{F4DC3FFF-1ED0-4C55-A993-0ED48FEB9608}" type="presParOf" srcId="{448F173F-1188-4F91-B8AF-6057635B1E03}" destId="{B45982A0-02D9-47FF-8B5E-18B5D52899FC}" srcOrd="1" destOrd="0" presId="urn:microsoft.com/office/officeart/2005/8/layout/vList3"/>
    <dgm:cxn modelId="{D448402D-5E11-47DD-97F7-2E50FA95E020}" type="presParOf" srcId="{92EE8EDC-E318-4118-97A6-D7EC9596EA85}" destId="{2E1766F6-70DA-4E65-86DD-3B1879937DBD}" srcOrd="7" destOrd="0" presId="urn:microsoft.com/office/officeart/2005/8/layout/vList3"/>
    <dgm:cxn modelId="{6D925760-5313-4C31-932D-ACAD8B33371A}" type="presParOf" srcId="{92EE8EDC-E318-4118-97A6-D7EC9596EA85}" destId="{92AE5C9B-B1C2-40AC-B803-2221EBB770CE}" srcOrd="8" destOrd="0" presId="urn:microsoft.com/office/officeart/2005/8/layout/vList3"/>
    <dgm:cxn modelId="{64A1F6D6-6436-4505-BF2B-5455142649AD}" type="presParOf" srcId="{92AE5C9B-B1C2-40AC-B803-2221EBB770CE}" destId="{427E830A-DC02-4DB3-B4FF-4942FA1C5705}" srcOrd="0" destOrd="0" presId="urn:microsoft.com/office/officeart/2005/8/layout/vList3"/>
    <dgm:cxn modelId="{29513034-D7E0-4912-AA86-E0A5E9C60225}" type="presParOf" srcId="{92AE5C9B-B1C2-40AC-B803-2221EBB770CE}" destId="{0567ACF7-BD4C-4899-BE7C-90A7EFBC8603}" srcOrd="1" destOrd="0" presId="urn:microsoft.com/office/officeart/2005/8/layout/vList3"/>
    <dgm:cxn modelId="{392CCB68-CC8C-44A9-B26E-036D5AA2EEDB}" type="presParOf" srcId="{92EE8EDC-E318-4118-97A6-D7EC9596EA85}" destId="{8D4A36C0-2ED8-4B98-BF6A-316379BE4B87}" srcOrd="9" destOrd="0" presId="urn:microsoft.com/office/officeart/2005/8/layout/vList3"/>
    <dgm:cxn modelId="{CB403F6D-DF89-4E65-ACAB-5C7AD4B6EC9C}" type="presParOf" srcId="{92EE8EDC-E318-4118-97A6-D7EC9596EA85}" destId="{D7F95FE7-328B-4DFC-8FEC-2B5451826829}" srcOrd="10" destOrd="0" presId="urn:microsoft.com/office/officeart/2005/8/layout/vList3"/>
    <dgm:cxn modelId="{9CDEFEC2-0F42-4C4E-9873-3A03A27698C9}" type="presParOf" srcId="{D7F95FE7-328B-4DFC-8FEC-2B5451826829}" destId="{30A821F9-DEB5-49E0-AA3E-E165E8C92868}" srcOrd="0" destOrd="0" presId="urn:microsoft.com/office/officeart/2005/8/layout/vList3"/>
    <dgm:cxn modelId="{2BF466AC-95C2-4182-BB39-70C98AAEB4BA}" type="presParOf" srcId="{D7F95FE7-328B-4DFC-8FEC-2B5451826829}" destId="{DE668393-FBC8-4FFB-85FB-6558D131C532}" srcOrd="1" destOrd="0" presId="urn:microsoft.com/office/officeart/2005/8/layout/vList3"/>
    <dgm:cxn modelId="{0A2F5D8E-3BF6-4977-B77E-3C1ECB602C92}" type="presParOf" srcId="{92EE8EDC-E318-4118-97A6-D7EC9596EA85}" destId="{AA2BBAF7-603F-4038-8588-43C9C7D0B15A}" srcOrd="11" destOrd="0" presId="urn:microsoft.com/office/officeart/2005/8/layout/vList3"/>
    <dgm:cxn modelId="{0E0F5E07-447D-42B9-AED4-9836771658D4}" type="presParOf" srcId="{92EE8EDC-E318-4118-97A6-D7EC9596EA85}" destId="{DC212132-640D-4A4C-A2C2-52E68C3A86E6}" srcOrd="12" destOrd="0" presId="urn:microsoft.com/office/officeart/2005/8/layout/vList3"/>
    <dgm:cxn modelId="{5F6FCAB4-CA44-4E35-A89D-6AFFFDCAFB47}" type="presParOf" srcId="{DC212132-640D-4A4C-A2C2-52E68C3A86E6}" destId="{41A0D6AF-B84F-4D1F-B7AF-40182227184B}" srcOrd="0" destOrd="0" presId="urn:microsoft.com/office/officeart/2005/8/layout/vList3"/>
    <dgm:cxn modelId="{7D41AEEC-0929-479C-A44F-687305943EB9}" type="presParOf" srcId="{DC212132-640D-4A4C-A2C2-52E68C3A86E6}" destId="{10589013-ACE0-4B44-B1A1-0BDB6693231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7CC412-EA3E-431D-8925-1775CEE64057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</dgm:pt>
    <dgm:pt modelId="{7257785B-90D4-4D4E-9590-6F1D69B05129}">
      <dgm:prSet phldrT="[Text]" custT="1"/>
      <dgm:spPr/>
      <dgm:t>
        <a:bodyPr/>
        <a:lstStyle/>
        <a:p>
          <a:r>
            <a:rPr lang="en-GB" sz="2400" i="1" dirty="0" smtClean="0"/>
            <a:t>Nicole Valentine and all SDH Regional Focal Points of the WHO</a:t>
          </a:r>
          <a:endParaRPr lang="en-GB" sz="2400" i="1" dirty="0"/>
        </a:p>
      </dgm:t>
    </dgm:pt>
    <dgm:pt modelId="{2E1F7AF4-302D-4CE7-AF26-0BFA8278294E}" type="parTrans" cxnId="{71A3EE3A-5347-4B84-AAF9-19DEE5E11556}">
      <dgm:prSet/>
      <dgm:spPr/>
      <dgm:t>
        <a:bodyPr/>
        <a:lstStyle/>
        <a:p>
          <a:endParaRPr lang="en-GB"/>
        </a:p>
      </dgm:t>
    </dgm:pt>
    <dgm:pt modelId="{9870CC13-EBEF-48B7-A6CE-5DE6A83CD459}" type="sibTrans" cxnId="{71A3EE3A-5347-4B84-AAF9-19DEE5E11556}">
      <dgm:prSet/>
      <dgm:spPr/>
      <dgm:t>
        <a:bodyPr/>
        <a:lstStyle/>
        <a:p>
          <a:endParaRPr lang="en-GB"/>
        </a:p>
      </dgm:t>
    </dgm:pt>
    <dgm:pt modelId="{2EB476A3-81F6-44C8-9BD1-C977A54D426F}">
      <dgm:prSet custT="1"/>
      <dgm:spPr/>
      <dgm:t>
        <a:bodyPr/>
        <a:lstStyle/>
        <a:p>
          <a:r>
            <a:rPr lang="en-GB" sz="2400" i="1" dirty="0" smtClean="0"/>
            <a:t>Dr Orielle Solar, FLACSO (PAHO Study)</a:t>
          </a:r>
        </a:p>
      </dgm:t>
    </dgm:pt>
    <dgm:pt modelId="{F653E729-72AC-443B-B279-1668E3A0CEE8}" type="parTrans" cxnId="{C0F70EAC-FB0F-4914-BCBA-1B2D7AD603BF}">
      <dgm:prSet/>
      <dgm:spPr/>
      <dgm:t>
        <a:bodyPr/>
        <a:lstStyle/>
        <a:p>
          <a:endParaRPr lang="en-GB"/>
        </a:p>
      </dgm:t>
    </dgm:pt>
    <dgm:pt modelId="{7DB07F56-6D08-4746-B8B5-DF7D786A5535}" type="sibTrans" cxnId="{C0F70EAC-FB0F-4914-BCBA-1B2D7AD603BF}">
      <dgm:prSet/>
      <dgm:spPr/>
      <dgm:t>
        <a:bodyPr/>
        <a:lstStyle/>
        <a:p>
          <a:endParaRPr lang="en-GB"/>
        </a:p>
      </dgm:t>
    </dgm:pt>
    <dgm:pt modelId="{53949BF7-15EF-48D1-A867-0354C1693B90}">
      <dgm:prSet custT="1"/>
      <dgm:spPr/>
      <dgm:t>
        <a:bodyPr/>
        <a:lstStyle/>
        <a:p>
          <a:r>
            <a:rPr lang="en-GB" sz="2400" i="1" dirty="0" smtClean="0"/>
            <a:t>Davison </a:t>
          </a:r>
          <a:r>
            <a:rPr lang="en-GB" sz="2400" i="1" dirty="0" err="1" smtClean="0"/>
            <a:t>Munodawafa</a:t>
          </a:r>
          <a:r>
            <a:rPr lang="en-GB" sz="2400" i="1" dirty="0" smtClean="0"/>
            <a:t> and Peter </a:t>
          </a:r>
          <a:r>
            <a:rPr lang="en-GB" sz="2400" i="1" dirty="0" err="1" smtClean="0"/>
            <a:t>Phori</a:t>
          </a:r>
          <a:r>
            <a:rPr lang="en-GB" sz="2400" i="1" dirty="0" smtClean="0"/>
            <a:t> (AFRO study)</a:t>
          </a:r>
        </a:p>
      </dgm:t>
    </dgm:pt>
    <dgm:pt modelId="{2845F199-436C-43DD-A8EF-5F05A65E9AB8}" type="parTrans" cxnId="{7F6DC9DC-960C-4505-B01C-25C7D3D6AE6D}">
      <dgm:prSet/>
      <dgm:spPr/>
      <dgm:t>
        <a:bodyPr/>
        <a:lstStyle/>
        <a:p>
          <a:endParaRPr lang="en-GB"/>
        </a:p>
      </dgm:t>
    </dgm:pt>
    <dgm:pt modelId="{4681856F-1EF0-4F6C-909E-6F431F55BFF9}" type="sibTrans" cxnId="{7F6DC9DC-960C-4505-B01C-25C7D3D6AE6D}">
      <dgm:prSet/>
      <dgm:spPr/>
      <dgm:t>
        <a:bodyPr/>
        <a:lstStyle/>
        <a:p>
          <a:endParaRPr lang="en-GB"/>
        </a:p>
      </dgm:t>
    </dgm:pt>
    <dgm:pt modelId="{3B115B96-07CC-4A5A-B9B9-11D41B040A59}">
      <dgm:prSet custT="1"/>
      <dgm:spPr/>
      <dgm:t>
        <a:bodyPr/>
        <a:lstStyle/>
        <a:p>
          <a:r>
            <a:rPr lang="en-GB" sz="2400" i="1" dirty="0" smtClean="0"/>
            <a:t>Rockefeller Foundation </a:t>
          </a:r>
          <a:endParaRPr lang="en-GB" sz="2400" i="1" dirty="0"/>
        </a:p>
      </dgm:t>
    </dgm:pt>
    <dgm:pt modelId="{E54A4438-FE15-48F6-BBCF-4F12AC44BFC9}" type="parTrans" cxnId="{AF12ADF5-36BC-4C0A-B449-055B3F9E2F88}">
      <dgm:prSet/>
      <dgm:spPr/>
      <dgm:t>
        <a:bodyPr/>
        <a:lstStyle/>
        <a:p>
          <a:endParaRPr lang="en-GB"/>
        </a:p>
      </dgm:t>
    </dgm:pt>
    <dgm:pt modelId="{663ECEB7-FDA1-46F1-8458-833F58FC636E}" type="sibTrans" cxnId="{AF12ADF5-36BC-4C0A-B449-055B3F9E2F88}">
      <dgm:prSet/>
      <dgm:spPr/>
      <dgm:t>
        <a:bodyPr/>
        <a:lstStyle/>
        <a:p>
          <a:endParaRPr lang="en-GB"/>
        </a:p>
      </dgm:t>
    </dgm:pt>
    <dgm:pt modelId="{4DEF2A46-9FC6-4620-8E6C-CB0EE4FDC9E8}" type="pres">
      <dgm:prSet presAssocID="{787CC412-EA3E-431D-8925-1775CEE64057}" presName="Name0" presStyleCnt="0">
        <dgm:presLayoutVars>
          <dgm:dir/>
          <dgm:resizeHandles val="exact"/>
        </dgm:presLayoutVars>
      </dgm:prSet>
      <dgm:spPr/>
    </dgm:pt>
    <dgm:pt modelId="{AC1A542B-39F6-4361-9295-49F24809B5D7}" type="pres">
      <dgm:prSet presAssocID="{7257785B-90D4-4D4E-9590-6F1D69B0512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2C6FDB-689A-4505-8BF6-9B449084DB40}" type="pres">
      <dgm:prSet presAssocID="{9870CC13-EBEF-48B7-A6CE-5DE6A83CD459}" presName="sibTrans" presStyleCnt="0"/>
      <dgm:spPr/>
    </dgm:pt>
    <dgm:pt modelId="{1FF82C29-B0A2-495A-A7C8-F6D4819B4E09}" type="pres">
      <dgm:prSet presAssocID="{2EB476A3-81F6-44C8-9BD1-C977A54D426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BFDB38-4504-422D-BF75-5A44C98630ED}" type="pres">
      <dgm:prSet presAssocID="{7DB07F56-6D08-4746-B8B5-DF7D786A5535}" presName="sibTrans" presStyleCnt="0"/>
      <dgm:spPr/>
    </dgm:pt>
    <dgm:pt modelId="{8873FB21-934E-4FC0-BE66-F41DBD633553}" type="pres">
      <dgm:prSet presAssocID="{53949BF7-15EF-48D1-A867-0354C1693B9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C76209-9DCF-4B6E-9148-61D3485F6E08}" type="pres">
      <dgm:prSet presAssocID="{4681856F-1EF0-4F6C-909E-6F431F55BFF9}" presName="sibTrans" presStyleCnt="0"/>
      <dgm:spPr/>
    </dgm:pt>
    <dgm:pt modelId="{5D592EFB-E8F9-4858-BD60-B46A920BB744}" type="pres">
      <dgm:prSet presAssocID="{3B115B96-07CC-4A5A-B9B9-11D41B040A5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6269D02-5654-456C-B454-4181C2D7D0BD}" type="presOf" srcId="{2EB476A3-81F6-44C8-9BD1-C977A54D426F}" destId="{1FF82C29-B0A2-495A-A7C8-F6D4819B4E09}" srcOrd="0" destOrd="0" presId="urn:microsoft.com/office/officeart/2005/8/layout/hList6"/>
    <dgm:cxn modelId="{FB698C4D-18DE-485C-8D66-9E64AC3C8FDB}" type="presOf" srcId="{3B115B96-07CC-4A5A-B9B9-11D41B040A59}" destId="{5D592EFB-E8F9-4858-BD60-B46A920BB744}" srcOrd="0" destOrd="0" presId="urn:microsoft.com/office/officeart/2005/8/layout/hList6"/>
    <dgm:cxn modelId="{D702E072-6BFB-4DAB-B6C2-561A763B33EB}" type="presOf" srcId="{53949BF7-15EF-48D1-A867-0354C1693B90}" destId="{8873FB21-934E-4FC0-BE66-F41DBD633553}" srcOrd="0" destOrd="0" presId="urn:microsoft.com/office/officeart/2005/8/layout/hList6"/>
    <dgm:cxn modelId="{71A3EE3A-5347-4B84-AAF9-19DEE5E11556}" srcId="{787CC412-EA3E-431D-8925-1775CEE64057}" destId="{7257785B-90D4-4D4E-9590-6F1D69B05129}" srcOrd="0" destOrd="0" parTransId="{2E1F7AF4-302D-4CE7-AF26-0BFA8278294E}" sibTransId="{9870CC13-EBEF-48B7-A6CE-5DE6A83CD459}"/>
    <dgm:cxn modelId="{1B270437-0A55-4754-9E37-28B64F6EE5E6}" type="presOf" srcId="{7257785B-90D4-4D4E-9590-6F1D69B05129}" destId="{AC1A542B-39F6-4361-9295-49F24809B5D7}" srcOrd="0" destOrd="0" presId="urn:microsoft.com/office/officeart/2005/8/layout/hList6"/>
    <dgm:cxn modelId="{7F6DC9DC-960C-4505-B01C-25C7D3D6AE6D}" srcId="{787CC412-EA3E-431D-8925-1775CEE64057}" destId="{53949BF7-15EF-48D1-A867-0354C1693B90}" srcOrd="2" destOrd="0" parTransId="{2845F199-436C-43DD-A8EF-5F05A65E9AB8}" sibTransId="{4681856F-1EF0-4F6C-909E-6F431F55BFF9}"/>
    <dgm:cxn modelId="{AF12ADF5-36BC-4C0A-B449-055B3F9E2F88}" srcId="{787CC412-EA3E-431D-8925-1775CEE64057}" destId="{3B115B96-07CC-4A5A-B9B9-11D41B040A59}" srcOrd="3" destOrd="0" parTransId="{E54A4438-FE15-48F6-BBCF-4F12AC44BFC9}" sibTransId="{663ECEB7-FDA1-46F1-8458-833F58FC636E}"/>
    <dgm:cxn modelId="{C0F70EAC-FB0F-4914-BCBA-1B2D7AD603BF}" srcId="{787CC412-EA3E-431D-8925-1775CEE64057}" destId="{2EB476A3-81F6-44C8-9BD1-C977A54D426F}" srcOrd="1" destOrd="0" parTransId="{F653E729-72AC-443B-B279-1668E3A0CEE8}" sibTransId="{7DB07F56-6D08-4746-B8B5-DF7D786A5535}"/>
    <dgm:cxn modelId="{BE0CD00D-50B5-4D65-AFD8-A5FD9ECEB0B7}" type="presOf" srcId="{787CC412-EA3E-431D-8925-1775CEE64057}" destId="{4DEF2A46-9FC6-4620-8E6C-CB0EE4FDC9E8}" srcOrd="0" destOrd="0" presId="urn:microsoft.com/office/officeart/2005/8/layout/hList6"/>
    <dgm:cxn modelId="{DAE77BB4-70A1-4EB2-8649-9E2FB4763C89}" type="presParOf" srcId="{4DEF2A46-9FC6-4620-8E6C-CB0EE4FDC9E8}" destId="{AC1A542B-39F6-4361-9295-49F24809B5D7}" srcOrd="0" destOrd="0" presId="urn:microsoft.com/office/officeart/2005/8/layout/hList6"/>
    <dgm:cxn modelId="{BB8A7080-542E-4A1A-A60D-289D6CD342CB}" type="presParOf" srcId="{4DEF2A46-9FC6-4620-8E6C-CB0EE4FDC9E8}" destId="{912C6FDB-689A-4505-8BF6-9B449084DB40}" srcOrd="1" destOrd="0" presId="urn:microsoft.com/office/officeart/2005/8/layout/hList6"/>
    <dgm:cxn modelId="{8AA1928B-B523-4A02-B33C-2ED7FFF5B549}" type="presParOf" srcId="{4DEF2A46-9FC6-4620-8E6C-CB0EE4FDC9E8}" destId="{1FF82C29-B0A2-495A-A7C8-F6D4819B4E09}" srcOrd="2" destOrd="0" presId="urn:microsoft.com/office/officeart/2005/8/layout/hList6"/>
    <dgm:cxn modelId="{2D429E0A-6F36-4E2D-B2D7-650A35145DC3}" type="presParOf" srcId="{4DEF2A46-9FC6-4620-8E6C-CB0EE4FDC9E8}" destId="{EBBFDB38-4504-422D-BF75-5A44C98630ED}" srcOrd="3" destOrd="0" presId="urn:microsoft.com/office/officeart/2005/8/layout/hList6"/>
    <dgm:cxn modelId="{27E200FC-50E7-4911-99AF-E7B44BB35841}" type="presParOf" srcId="{4DEF2A46-9FC6-4620-8E6C-CB0EE4FDC9E8}" destId="{8873FB21-934E-4FC0-BE66-F41DBD633553}" srcOrd="4" destOrd="0" presId="urn:microsoft.com/office/officeart/2005/8/layout/hList6"/>
    <dgm:cxn modelId="{3CB9E359-6F6F-4043-A5FA-42345545346A}" type="presParOf" srcId="{4DEF2A46-9FC6-4620-8E6C-CB0EE4FDC9E8}" destId="{FCC76209-9DCF-4B6E-9148-61D3485F6E08}" srcOrd="5" destOrd="0" presId="urn:microsoft.com/office/officeart/2005/8/layout/hList6"/>
    <dgm:cxn modelId="{FD9327F4-D09F-46CC-A6BA-E5D39F820B1C}" type="presParOf" srcId="{4DEF2A46-9FC6-4620-8E6C-CB0EE4FDC9E8}" destId="{5D592EFB-E8F9-4858-BD60-B46A920BB74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F81689-6A1D-4543-979A-30829BD452A6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4C86B1FC-196B-4E70-B7B6-9140C6295501}">
      <dgm:prSet phldrT="[Text]" custT="1"/>
      <dgm:spPr/>
      <dgm:t>
        <a:bodyPr/>
        <a:lstStyle/>
        <a:p>
          <a:r>
            <a:rPr lang="es-CL" sz="2000" b="1" i="1" dirty="0" smtClean="0"/>
            <a:t>“</a:t>
          </a:r>
          <a:r>
            <a:rPr lang="es-CL" sz="2000" b="1" i="1" dirty="0" err="1" smtClean="0"/>
            <a:t>There</a:t>
          </a:r>
          <a:r>
            <a:rPr lang="es-CL" sz="2000" b="1" i="1" dirty="0" smtClean="0"/>
            <a:t> </a:t>
          </a:r>
          <a:r>
            <a:rPr lang="es-CL" sz="2000" b="1" i="1" dirty="0" err="1" smtClean="0"/>
            <a:t>is</a:t>
          </a:r>
          <a:r>
            <a:rPr lang="es-CL" sz="2000" b="1" i="1" dirty="0" smtClean="0"/>
            <a:t> </a:t>
          </a:r>
          <a:r>
            <a:rPr lang="es-CL" sz="2000" b="1" i="1" dirty="0" err="1" smtClean="0"/>
            <a:t>not</a:t>
          </a:r>
          <a:r>
            <a:rPr lang="es-CL" sz="2000" b="1" i="1" dirty="0" smtClean="0"/>
            <a:t> </a:t>
          </a:r>
          <a:r>
            <a:rPr lang="es-CL" sz="2000" b="1" i="1" dirty="0" err="1" smtClean="0"/>
            <a:t>just</a:t>
          </a:r>
          <a:r>
            <a:rPr lang="es-CL" sz="2000" b="1" i="1" dirty="0" smtClean="0"/>
            <a:t> a single Intersectoral </a:t>
          </a:r>
          <a:r>
            <a:rPr lang="es-CL" sz="2000" b="1" i="1" dirty="0" err="1" smtClean="0"/>
            <a:t>Action</a:t>
          </a:r>
          <a:r>
            <a:rPr lang="es-CL" sz="2000" b="1" i="1" dirty="0" smtClean="0"/>
            <a:t> (ISA) </a:t>
          </a:r>
          <a:r>
            <a:rPr lang="es-CL" sz="2000" b="1" i="1" dirty="0" err="1" smtClean="0"/>
            <a:t>type</a:t>
          </a:r>
          <a:r>
            <a:rPr lang="es-CL" sz="2000" b="1" i="1" dirty="0" smtClean="0"/>
            <a:t> of </a:t>
          </a:r>
          <a:r>
            <a:rPr lang="es-CL" sz="2000" b="1" i="1" dirty="0" err="1" smtClean="0"/>
            <a:t>work</a:t>
          </a:r>
          <a:r>
            <a:rPr lang="es-CL" sz="2000" b="1" i="1" dirty="0" smtClean="0"/>
            <a:t>, </a:t>
          </a:r>
          <a:r>
            <a:rPr lang="es-CL" sz="2000" b="1" i="1" dirty="0" err="1" smtClean="0"/>
            <a:t>but</a:t>
          </a:r>
          <a:r>
            <a:rPr lang="es-CL" sz="2000" b="1" i="1" dirty="0" smtClean="0"/>
            <a:t> </a:t>
          </a:r>
          <a:r>
            <a:rPr lang="es-CL" sz="2000" b="1" i="1" dirty="0" err="1" smtClean="0"/>
            <a:t>different</a:t>
          </a:r>
          <a:r>
            <a:rPr lang="es-CL" sz="2000" b="1" i="1" dirty="0" smtClean="0"/>
            <a:t> </a:t>
          </a:r>
          <a:r>
            <a:rPr lang="es-CL" sz="2000" b="1" i="1" dirty="0" err="1" smtClean="0"/>
            <a:t>degrees</a:t>
          </a:r>
          <a:r>
            <a:rPr lang="es-CL" sz="2000" b="1" i="1" dirty="0" smtClean="0"/>
            <a:t> </a:t>
          </a:r>
          <a:r>
            <a:rPr lang="es-CL" sz="2000" b="1" i="1" dirty="0" err="1" smtClean="0"/>
            <a:t>or</a:t>
          </a:r>
          <a:r>
            <a:rPr lang="es-CL" sz="2000" b="1" i="1" dirty="0" smtClean="0"/>
            <a:t> </a:t>
          </a:r>
          <a:r>
            <a:rPr lang="es-CL" sz="2000" b="1" i="1" dirty="0" err="1" smtClean="0"/>
            <a:t>intensities</a:t>
          </a:r>
          <a:r>
            <a:rPr lang="es-CL" sz="2000" b="1" i="1" dirty="0" smtClean="0"/>
            <a:t> of ISA”</a:t>
          </a:r>
          <a:endParaRPr lang="en-GB" sz="2000" dirty="0"/>
        </a:p>
      </dgm:t>
    </dgm:pt>
    <dgm:pt modelId="{79243A42-B2E4-4F9B-A0E3-41A3E543E1F3}" type="parTrans" cxnId="{70BC3FE2-4D70-46F6-ACCB-FE1AF4D602E1}">
      <dgm:prSet/>
      <dgm:spPr/>
      <dgm:t>
        <a:bodyPr/>
        <a:lstStyle/>
        <a:p>
          <a:endParaRPr lang="en-GB"/>
        </a:p>
      </dgm:t>
    </dgm:pt>
    <dgm:pt modelId="{EAB9430E-731C-44C4-BBBA-C9E45573D7EC}" type="sibTrans" cxnId="{70BC3FE2-4D70-46F6-ACCB-FE1AF4D602E1}">
      <dgm:prSet/>
      <dgm:spPr/>
      <dgm:t>
        <a:bodyPr/>
        <a:lstStyle/>
        <a:p>
          <a:endParaRPr lang="en-GB"/>
        </a:p>
      </dgm:t>
    </dgm:pt>
    <dgm:pt modelId="{7D7C1E06-08AF-4F16-AB7B-9292778A0DA0}">
      <dgm:prSet custT="1"/>
      <dgm:spPr/>
      <dgm:t>
        <a:bodyPr/>
        <a:lstStyle/>
        <a:p>
          <a:r>
            <a:rPr lang="es-CL" sz="2000" b="1" i="1" smtClean="0"/>
            <a:t>“The above correspond to the dominant public health approach in the respective health and other related sectors”.</a:t>
          </a:r>
          <a:endParaRPr lang="es-CL" sz="2000" b="1" i="1" dirty="0" smtClean="0"/>
        </a:p>
      </dgm:t>
    </dgm:pt>
    <dgm:pt modelId="{EB09088D-565D-4F7B-B839-8A6AEE48C30D}" type="parTrans" cxnId="{0904528D-E605-4E15-8049-985959D33CAF}">
      <dgm:prSet/>
      <dgm:spPr/>
      <dgm:t>
        <a:bodyPr/>
        <a:lstStyle/>
        <a:p>
          <a:endParaRPr lang="en-GB"/>
        </a:p>
      </dgm:t>
    </dgm:pt>
    <dgm:pt modelId="{1D0DEE52-7719-4F15-A68F-8267745B0FDD}" type="sibTrans" cxnId="{0904528D-E605-4E15-8049-985959D33CAF}">
      <dgm:prSet/>
      <dgm:spPr/>
      <dgm:t>
        <a:bodyPr/>
        <a:lstStyle/>
        <a:p>
          <a:endParaRPr lang="en-GB"/>
        </a:p>
      </dgm:t>
    </dgm:pt>
    <dgm:pt modelId="{0E719767-8278-49A3-B2DD-E3C90C0BACAE}">
      <dgm:prSet custT="1"/>
      <dgm:spPr/>
      <dgm:t>
        <a:bodyPr/>
        <a:lstStyle/>
        <a:p>
          <a:r>
            <a:rPr lang="es-CL" sz="2000" b="1" i="1" smtClean="0"/>
            <a:t>“The degree of intensity of ISA needs to be aligned with the purpose of the persued public policy and its overarching societal context"</a:t>
          </a:r>
          <a:endParaRPr lang="es-CL" sz="2000" b="1" i="1" dirty="0" smtClean="0"/>
        </a:p>
      </dgm:t>
    </dgm:pt>
    <dgm:pt modelId="{DC2DF77F-A488-4A7E-8360-450F1F48840A}" type="parTrans" cxnId="{1793B0F2-9573-4562-91FD-C213CAD5CF86}">
      <dgm:prSet/>
      <dgm:spPr/>
      <dgm:t>
        <a:bodyPr/>
        <a:lstStyle/>
        <a:p>
          <a:endParaRPr lang="en-GB"/>
        </a:p>
      </dgm:t>
    </dgm:pt>
    <dgm:pt modelId="{415D4A38-1562-4300-BC92-5DBD34FF9A09}" type="sibTrans" cxnId="{1793B0F2-9573-4562-91FD-C213CAD5CF86}">
      <dgm:prSet/>
      <dgm:spPr/>
      <dgm:t>
        <a:bodyPr/>
        <a:lstStyle/>
        <a:p>
          <a:endParaRPr lang="en-GB"/>
        </a:p>
      </dgm:t>
    </dgm:pt>
    <dgm:pt modelId="{B187FB14-9C69-48A1-A101-72E22328E68D}">
      <dgm:prSet custT="1"/>
      <dgm:spPr/>
      <dgm:t>
        <a:bodyPr/>
        <a:lstStyle/>
        <a:p>
          <a:r>
            <a:rPr lang="es-CL" sz="2000" b="1" i="1" smtClean="0"/>
            <a:t>“The way ISA is organized, managed, and resourced influences its intensity and its outcomes”.</a:t>
          </a:r>
          <a:endParaRPr lang="es-CL" sz="2000" b="1" i="1" dirty="0" smtClean="0"/>
        </a:p>
      </dgm:t>
    </dgm:pt>
    <dgm:pt modelId="{F4485046-8E68-435A-A66F-B20EBF6476A6}" type="parTrans" cxnId="{5879D8E1-F5DA-4E44-8B6B-1A0CE838C917}">
      <dgm:prSet/>
      <dgm:spPr/>
      <dgm:t>
        <a:bodyPr/>
        <a:lstStyle/>
        <a:p>
          <a:endParaRPr lang="en-GB"/>
        </a:p>
      </dgm:t>
    </dgm:pt>
    <dgm:pt modelId="{7F51FE76-C7CE-497A-8A82-254615612025}" type="sibTrans" cxnId="{5879D8E1-F5DA-4E44-8B6B-1A0CE838C917}">
      <dgm:prSet/>
      <dgm:spPr/>
      <dgm:t>
        <a:bodyPr/>
        <a:lstStyle/>
        <a:p>
          <a:endParaRPr lang="en-GB"/>
        </a:p>
      </dgm:t>
    </dgm:pt>
    <dgm:pt modelId="{21EC70B0-6850-4887-B3CC-9520DD66F805}">
      <dgm:prSet custT="1"/>
      <dgm:spPr/>
      <dgm:t>
        <a:bodyPr/>
        <a:lstStyle/>
        <a:p>
          <a:r>
            <a:rPr lang="es-CL" sz="2000" b="1" i="1" smtClean="0"/>
            <a:t>“There is synergy between social  participation and ISA, especially to moving forward in achieving health equity”</a:t>
          </a:r>
          <a:endParaRPr lang="es-CL" sz="2000" b="1" i="1" dirty="0" smtClean="0"/>
        </a:p>
      </dgm:t>
    </dgm:pt>
    <dgm:pt modelId="{395E9132-6011-4783-B95D-815D8351E2A8}" type="parTrans" cxnId="{D01EDC3E-9589-47DB-AAC5-AB407BF3F1F3}">
      <dgm:prSet/>
      <dgm:spPr/>
      <dgm:t>
        <a:bodyPr/>
        <a:lstStyle/>
        <a:p>
          <a:endParaRPr lang="en-GB"/>
        </a:p>
      </dgm:t>
    </dgm:pt>
    <dgm:pt modelId="{825B54FE-3FB6-4274-A81D-FE6F69424456}" type="sibTrans" cxnId="{D01EDC3E-9589-47DB-AAC5-AB407BF3F1F3}">
      <dgm:prSet/>
      <dgm:spPr/>
      <dgm:t>
        <a:bodyPr/>
        <a:lstStyle/>
        <a:p>
          <a:endParaRPr lang="en-GB"/>
        </a:p>
      </dgm:t>
    </dgm:pt>
    <dgm:pt modelId="{7D92D984-8A88-417D-A77B-42B1013ED451}" type="pres">
      <dgm:prSet presAssocID="{8FF81689-6A1D-4543-979A-30829BD452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AC6BFF2-1BEE-40E4-A586-BF156765D620}" type="pres">
      <dgm:prSet presAssocID="{4C86B1FC-196B-4E70-B7B6-9140C6295501}" presName="node" presStyleLbl="node1" presStyleIdx="0" presStyleCnt="5" custScaleY="1242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1206F8-A38F-45CC-BBD3-AEED58CE7E61}" type="pres">
      <dgm:prSet presAssocID="{EAB9430E-731C-44C4-BBBA-C9E45573D7EC}" presName="sibTrans" presStyleCnt="0"/>
      <dgm:spPr/>
    </dgm:pt>
    <dgm:pt modelId="{6BC49C4A-682C-49E2-8D9C-2447A0AA6CB3}" type="pres">
      <dgm:prSet presAssocID="{7D7C1E06-08AF-4F16-AB7B-9292778A0DA0}" presName="node" presStyleLbl="node1" presStyleIdx="1" presStyleCnt="5" custScaleY="1242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383E40-BAC8-4678-86E8-A5A1BAB2EE21}" type="pres">
      <dgm:prSet presAssocID="{1D0DEE52-7719-4F15-A68F-8267745B0FDD}" presName="sibTrans" presStyleCnt="0"/>
      <dgm:spPr/>
    </dgm:pt>
    <dgm:pt modelId="{43E8A3F3-22CF-4DB5-932D-896A503EAB0D}" type="pres">
      <dgm:prSet presAssocID="{0E719767-8278-49A3-B2DD-E3C90C0BACAE}" presName="node" presStyleLbl="node1" presStyleIdx="2" presStyleCnt="5" custScaleY="1242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363CD1-21F1-4ABF-B89B-B2638C07D1C9}" type="pres">
      <dgm:prSet presAssocID="{415D4A38-1562-4300-BC92-5DBD34FF9A09}" presName="sibTrans" presStyleCnt="0"/>
      <dgm:spPr/>
    </dgm:pt>
    <dgm:pt modelId="{1B17F36B-2C17-4268-B5B9-0FD49526397E}" type="pres">
      <dgm:prSet presAssocID="{B187FB14-9C69-48A1-A101-72E22328E68D}" presName="node" presStyleLbl="node1" presStyleIdx="3" presStyleCnt="5" custScaleY="1242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7CE5F9-1940-4E70-95F8-6AD0C2FE22F3}" type="pres">
      <dgm:prSet presAssocID="{7F51FE76-C7CE-497A-8A82-254615612025}" presName="sibTrans" presStyleCnt="0"/>
      <dgm:spPr/>
    </dgm:pt>
    <dgm:pt modelId="{DBD0A2C6-B804-4E3D-A46C-174883FAFD4F}" type="pres">
      <dgm:prSet presAssocID="{21EC70B0-6850-4887-B3CC-9520DD66F805}" presName="node" presStyleLbl="node1" presStyleIdx="4" presStyleCnt="5" custScaleY="1242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879D8E1-F5DA-4E44-8B6B-1A0CE838C917}" srcId="{8FF81689-6A1D-4543-979A-30829BD452A6}" destId="{B187FB14-9C69-48A1-A101-72E22328E68D}" srcOrd="3" destOrd="0" parTransId="{F4485046-8E68-435A-A66F-B20EBF6476A6}" sibTransId="{7F51FE76-C7CE-497A-8A82-254615612025}"/>
    <dgm:cxn modelId="{0904528D-E605-4E15-8049-985959D33CAF}" srcId="{8FF81689-6A1D-4543-979A-30829BD452A6}" destId="{7D7C1E06-08AF-4F16-AB7B-9292778A0DA0}" srcOrd="1" destOrd="0" parTransId="{EB09088D-565D-4F7B-B839-8A6AEE48C30D}" sibTransId="{1D0DEE52-7719-4F15-A68F-8267745B0FDD}"/>
    <dgm:cxn modelId="{5F44918F-17C9-4DD3-AE3E-ABCFFA6D59DD}" type="presOf" srcId="{21EC70B0-6850-4887-B3CC-9520DD66F805}" destId="{DBD0A2C6-B804-4E3D-A46C-174883FAFD4F}" srcOrd="0" destOrd="0" presId="urn:microsoft.com/office/officeart/2005/8/layout/default"/>
    <dgm:cxn modelId="{D01EDC3E-9589-47DB-AAC5-AB407BF3F1F3}" srcId="{8FF81689-6A1D-4543-979A-30829BD452A6}" destId="{21EC70B0-6850-4887-B3CC-9520DD66F805}" srcOrd="4" destOrd="0" parTransId="{395E9132-6011-4783-B95D-815D8351E2A8}" sibTransId="{825B54FE-3FB6-4274-A81D-FE6F69424456}"/>
    <dgm:cxn modelId="{D1E8608A-8B65-4A86-9917-95401DE02688}" type="presOf" srcId="{8FF81689-6A1D-4543-979A-30829BD452A6}" destId="{7D92D984-8A88-417D-A77B-42B1013ED451}" srcOrd="0" destOrd="0" presId="urn:microsoft.com/office/officeart/2005/8/layout/default"/>
    <dgm:cxn modelId="{7892B930-F9E6-4672-9793-818160D0158C}" type="presOf" srcId="{4C86B1FC-196B-4E70-B7B6-9140C6295501}" destId="{2AC6BFF2-1BEE-40E4-A586-BF156765D620}" srcOrd="0" destOrd="0" presId="urn:microsoft.com/office/officeart/2005/8/layout/default"/>
    <dgm:cxn modelId="{C5DA5EED-334C-4A9D-ACFD-9012CD71A405}" type="presOf" srcId="{B187FB14-9C69-48A1-A101-72E22328E68D}" destId="{1B17F36B-2C17-4268-B5B9-0FD49526397E}" srcOrd="0" destOrd="0" presId="urn:microsoft.com/office/officeart/2005/8/layout/default"/>
    <dgm:cxn modelId="{7980C46C-3112-462F-92B4-AEC63E1504D5}" type="presOf" srcId="{7D7C1E06-08AF-4F16-AB7B-9292778A0DA0}" destId="{6BC49C4A-682C-49E2-8D9C-2447A0AA6CB3}" srcOrd="0" destOrd="0" presId="urn:microsoft.com/office/officeart/2005/8/layout/default"/>
    <dgm:cxn modelId="{1793B0F2-9573-4562-91FD-C213CAD5CF86}" srcId="{8FF81689-6A1D-4543-979A-30829BD452A6}" destId="{0E719767-8278-49A3-B2DD-E3C90C0BACAE}" srcOrd="2" destOrd="0" parTransId="{DC2DF77F-A488-4A7E-8360-450F1F48840A}" sibTransId="{415D4A38-1562-4300-BC92-5DBD34FF9A09}"/>
    <dgm:cxn modelId="{B95FFFE5-7CB5-47FE-938F-BF9CF19744B2}" type="presOf" srcId="{0E719767-8278-49A3-B2DD-E3C90C0BACAE}" destId="{43E8A3F3-22CF-4DB5-932D-896A503EAB0D}" srcOrd="0" destOrd="0" presId="urn:microsoft.com/office/officeart/2005/8/layout/default"/>
    <dgm:cxn modelId="{70BC3FE2-4D70-46F6-ACCB-FE1AF4D602E1}" srcId="{8FF81689-6A1D-4543-979A-30829BD452A6}" destId="{4C86B1FC-196B-4E70-B7B6-9140C6295501}" srcOrd="0" destOrd="0" parTransId="{79243A42-B2E4-4F9B-A0E3-41A3E543E1F3}" sibTransId="{EAB9430E-731C-44C4-BBBA-C9E45573D7EC}"/>
    <dgm:cxn modelId="{A4B8B84F-E79D-400A-9AFA-556E14C0CE2D}" type="presParOf" srcId="{7D92D984-8A88-417D-A77B-42B1013ED451}" destId="{2AC6BFF2-1BEE-40E4-A586-BF156765D620}" srcOrd="0" destOrd="0" presId="urn:microsoft.com/office/officeart/2005/8/layout/default"/>
    <dgm:cxn modelId="{5AE2A25B-19A2-47D7-9684-63E72E289B78}" type="presParOf" srcId="{7D92D984-8A88-417D-A77B-42B1013ED451}" destId="{AC1206F8-A38F-45CC-BBD3-AEED58CE7E61}" srcOrd="1" destOrd="0" presId="urn:microsoft.com/office/officeart/2005/8/layout/default"/>
    <dgm:cxn modelId="{4BFED7AF-50FD-457C-913B-6C17EB42F3FA}" type="presParOf" srcId="{7D92D984-8A88-417D-A77B-42B1013ED451}" destId="{6BC49C4A-682C-49E2-8D9C-2447A0AA6CB3}" srcOrd="2" destOrd="0" presId="urn:microsoft.com/office/officeart/2005/8/layout/default"/>
    <dgm:cxn modelId="{80F00B53-6FBE-4B79-995D-F732D71E0CF3}" type="presParOf" srcId="{7D92D984-8A88-417D-A77B-42B1013ED451}" destId="{ED383E40-BAC8-4678-86E8-A5A1BAB2EE21}" srcOrd="3" destOrd="0" presId="urn:microsoft.com/office/officeart/2005/8/layout/default"/>
    <dgm:cxn modelId="{81EFDEEA-45D7-44D0-91E1-55AA2FF1A609}" type="presParOf" srcId="{7D92D984-8A88-417D-A77B-42B1013ED451}" destId="{43E8A3F3-22CF-4DB5-932D-896A503EAB0D}" srcOrd="4" destOrd="0" presId="urn:microsoft.com/office/officeart/2005/8/layout/default"/>
    <dgm:cxn modelId="{EB282E12-9B71-414D-93C5-CEC9B9C355D4}" type="presParOf" srcId="{7D92D984-8A88-417D-A77B-42B1013ED451}" destId="{CE363CD1-21F1-4ABF-B89B-B2638C07D1C9}" srcOrd="5" destOrd="0" presId="urn:microsoft.com/office/officeart/2005/8/layout/default"/>
    <dgm:cxn modelId="{2754CA22-36EC-443B-A6F6-22C93C014076}" type="presParOf" srcId="{7D92D984-8A88-417D-A77B-42B1013ED451}" destId="{1B17F36B-2C17-4268-B5B9-0FD49526397E}" srcOrd="6" destOrd="0" presId="urn:microsoft.com/office/officeart/2005/8/layout/default"/>
    <dgm:cxn modelId="{C55E6EAF-D976-4521-8223-9AD6B4483958}" type="presParOf" srcId="{7D92D984-8A88-417D-A77B-42B1013ED451}" destId="{D47CE5F9-1940-4E70-95F8-6AD0C2FE22F3}" srcOrd="7" destOrd="0" presId="urn:microsoft.com/office/officeart/2005/8/layout/default"/>
    <dgm:cxn modelId="{54636437-8B68-4E84-8B7D-B7333C63CFC3}" type="presParOf" srcId="{7D92D984-8A88-417D-A77B-42B1013ED451}" destId="{DBD0A2C6-B804-4E3D-A46C-174883FAFD4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3714C3-288A-47A0-84F1-B728BF0B3229}" type="doc">
      <dgm:prSet loTypeId="urn:microsoft.com/office/officeart/2005/8/layout/hList7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29FBB4F5-892D-4BDF-B2A5-BA1404BF3B7B}">
      <dgm:prSet phldrT="[Texto]" custT="1"/>
      <dgm:spPr/>
      <dgm:t>
        <a:bodyPr/>
        <a:lstStyle/>
        <a:p>
          <a:r>
            <a:rPr lang="es-CL" sz="2400" b="1" dirty="0" smtClean="0"/>
            <a:t>Health </a:t>
          </a:r>
          <a:r>
            <a:rPr lang="es-CL" sz="2400" b="1" dirty="0" err="1" smtClean="0"/>
            <a:t>Promotion</a:t>
          </a:r>
          <a:r>
            <a:rPr lang="es-CL" sz="2400" b="1" dirty="0" smtClean="0"/>
            <a:t>, </a:t>
          </a:r>
          <a:r>
            <a:rPr lang="es-CL" sz="2400" b="1" dirty="0" err="1" smtClean="0"/>
            <a:t>Life</a:t>
          </a:r>
          <a:r>
            <a:rPr lang="es-CL" sz="2400" b="1" dirty="0" smtClean="0"/>
            <a:t> </a:t>
          </a:r>
          <a:r>
            <a:rPr lang="es-CL" sz="2400" b="1" dirty="0" err="1" smtClean="0"/>
            <a:t>Styles</a:t>
          </a:r>
          <a:r>
            <a:rPr lang="es-CL" sz="2400" b="1" dirty="0" smtClean="0"/>
            <a:t> and </a:t>
          </a:r>
          <a:r>
            <a:rPr lang="es-CL" sz="2400" b="1" dirty="0" err="1" smtClean="0"/>
            <a:t>Risk</a:t>
          </a:r>
          <a:r>
            <a:rPr lang="es-CL" sz="2400" b="1" dirty="0" smtClean="0"/>
            <a:t> </a:t>
          </a:r>
          <a:r>
            <a:rPr lang="es-CL" sz="2400" b="1" dirty="0" err="1" smtClean="0"/>
            <a:t>factors</a:t>
          </a:r>
          <a:r>
            <a:rPr lang="es-CL" sz="2400" b="1" dirty="0" smtClean="0"/>
            <a:t> </a:t>
          </a:r>
          <a:r>
            <a:rPr lang="es-CL" sz="2400" b="1" dirty="0" err="1" smtClean="0"/>
            <a:t>focus</a:t>
          </a:r>
          <a:endParaRPr lang="es-CL" sz="2400" b="1" dirty="0"/>
        </a:p>
      </dgm:t>
    </dgm:pt>
    <dgm:pt modelId="{F6D28D45-CE87-4AF4-B64E-17D9F45F93BF}" type="parTrans" cxnId="{6F3F3EEC-9767-4E28-A127-95B7781EAE0F}">
      <dgm:prSet/>
      <dgm:spPr/>
      <dgm:t>
        <a:bodyPr/>
        <a:lstStyle/>
        <a:p>
          <a:endParaRPr lang="en-GB" sz="2400"/>
        </a:p>
      </dgm:t>
    </dgm:pt>
    <dgm:pt modelId="{D950B112-1030-486F-BAE5-8242A77A824B}" type="sibTrans" cxnId="{6F3F3EEC-9767-4E28-A127-95B7781EAE0F}">
      <dgm:prSet/>
      <dgm:spPr/>
      <dgm:t>
        <a:bodyPr/>
        <a:lstStyle/>
        <a:p>
          <a:endParaRPr lang="en-GB" sz="2400"/>
        </a:p>
      </dgm:t>
    </dgm:pt>
    <dgm:pt modelId="{82BB2777-9C4B-44E1-9E37-93A2D55B6F99}">
      <dgm:prSet phldrT="[Texto]" custT="1"/>
      <dgm:spPr/>
      <dgm:t>
        <a:bodyPr/>
        <a:lstStyle/>
        <a:p>
          <a:r>
            <a:rPr lang="es-CL" sz="2400" b="1" dirty="0" smtClean="0"/>
            <a:t>SDH to </a:t>
          </a:r>
          <a:r>
            <a:rPr lang="es-CL" sz="2400" b="1" dirty="0" err="1" smtClean="0"/>
            <a:t>reducing</a:t>
          </a:r>
          <a:r>
            <a:rPr lang="es-CL" sz="2400" b="1" dirty="0" smtClean="0"/>
            <a:t> </a:t>
          </a:r>
          <a:r>
            <a:rPr lang="es-CL" sz="2400" b="1" dirty="0" err="1" smtClean="0"/>
            <a:t>health</a:t>
          </a:r>
          <a:r>
            <a:rPr lang="es-CL" sz="2400" b="1" dirty="0" smtClean="0"/>
            <a:t> </a:t>
          </a:r>
          <a:r>
            <a:rPr lang="es-CL" sz="2400" b="1" dirty="0" err="1" smtClean="0"/>
            <a:t>inequities</a:t>
          </a:r>
          <a:r>
            <a:rPr lang="es-CL" sz="2400" b="1" dirty="0" smtClean="0"/>
            <a:t> </a:t>
          </a:r>
          <a:r>
            <a:rPr lang="es-CL" sz="2400" b="1" dirty="0" err="1" smtClean="0"/>
            <a:t>focus</a:t>
          </a:r>
          <a:endParaRPr lang="es-CL" sz="2400" b="1" dirty="0"/>
        </a:p>
      </dgm:t>
    </dgm:pt>
    <dgm:pt modelId="{9262F153-0937-4F1A-96B7-28C598F4ED55}" type="parTrans" cxnId="{47799AAE-CA90-4164-9A3E-213D9DF7C061}">
      <dgm:prSet/>
      <dgm:spPr/>
      <dgm:t>
        <a:bodyPr/>
        <a:lstStyle/>
        <a:p>
          <a:endParaRPr lang="en-GB" sz="2400"/>
        </a:p>
      </dgm:t>
    </dgm:pt>
    <dgm:pt modelId="{6227EEC6-BEFC-4AE9-872F-FE43D409220B}" type="sibTrans" cxnId="{47799AAE-CA90-4164-9A3E-213D9DF7C061}">
      <dgm:prSet/>
      <dgm:spPr/>
      <dgm:t>
        <a:bodyPr/>
        <a:lstStyle/>
        <a:p>
          <a:endParaRPr lang="en-GB" sz="2400"/>
        </a:p>
      </dgm:t>
    </dgm:pt>
    <dgm:pt modelId="{10EF7AD2-BFB8-4DF1-82D7-108CEB97E48E}">
      <dgm:prSet phldrT="[Texto]" custT="1"/>
      <dgm:spPr/>
      <dgm:t>
        <a:bodyPr/>
        <a:lstStyle/>
        <a:p>
          <a:r>
            <a:rPr lang="es-CL" sz="2400" b="1" dirty="0" err="1" smtClean="0"/>
            <a:t>Curative</a:t>
          </a:r>
          <a:r>
            <a:rPr lang="es-CL" sz="2400" b="1" dirty="0" smtClean="0"/>
            <a:t> </a:t>
          </a:r>
          <a:r>
            <a:rPr lang="es-CL" sz="2400" b="1" dirty="0" err="1" smtClean="0"/>
            <a:t>health</a:t>
          </a:r>
          <a:r>
            <a:rPr lang="es-CL" sz="2400" b="1" dirty="0" smtClean="0"/>
            <a:t> and </a:t>
          </a:r>
          <a:r>
            <a:rPr lang="es-CL" sz="2400" b="1" dirty="0" err="1" smtClean="0"/>
            <a:t>health</a:t>
          </a:r>
          <a:r>
            <a:rPr lang="es-CL" sz="2400" b="1" dirty="0" smtClean="0"/>
            <a:t> </a:t>
          </a:r>
          <a:r>
            <a:rPr lang="es-CL" sz="2400" b="1" dirty="0" err="1" smtClean="0"/>
            <a:t>service</a:t>
          </a:r>
          <a:r>
            <a:rPr lang="es-CL" sz="2400" b="1" dirty="0" smtClean="0"/>
            <a:t> </a:t>
          </a:r>
          <a:r>
            <a:rPr lang="es-CL" sz="2400" b="1" dirty="0" err="1" smtClean="0"/>
            <a:t>access</a:t>
          </a:r>
          <a:r>
            <a:rPr lang="es-CL" sz="2400" b="1" dirty="0" smtClean="0"/>
            <a:t> </a:t>
          </a:r>
          <a:r>
            <a:rPr lang="es-CL" sz="2400" b="1" dirty="0" err="1" smtClean="0"/>
            <a:t>focus</a:t>
          </a:r>
          <a:endParaRPr lang="es-CL" sz="2400" b="1" dirty="0"/>
        </a:p>
      </dgm:t>
    </dgm:pt>
    <dgm:pt modelId="{D45CDA53-F0EF-4729-85F6-3BA553F79248}" type="parTrans" cxnId="{D702C5A9-68D9-47C1-9ADC-09AB26F11634}">
      <dgm:prSet/>
      <dgm:spPr/>
      <dgm:t>
        <a:bodyPr/>
        <a:lstStyle/>
        <a:p>
          <a:endParaRPr lang="en-GB" sz="2400"/>
        </a:p>
      </dgm:t>
    </dgm:pt>
    <dgm:pt modelId="{E968E23E-C38D-4710-87D8-5DED6624ADBE}" type="sibTrans" cxnId="{D702C5A9-68D9-47C1-9ADC-09AB26F11634}">
      <dgm:prSet/>
      <dgm:spPr/>
      <dgm:t>
        <a:bodyPr/>
        <a:lstStyle/>
        <a:p>
          <a:endParaRPr lang="en-GB" sz="2400"/>
        </a:p>
      </dgm:t>
    </dgm:pt>
    <dgm:pt modelId="{E908A9E8-295E-434D-AF6C-092561A755C6}" type="pres">
      <dgm:prSet presAssocID="{1B3714C3-288A-47A0-84F1-B728BF0B32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B39F0B4-6BDE-4DB7-AD4B-66714C966E9E}" type="pres">
      <dgm:prSet presAssocID="{1B3714C3-288A-47A0-84F1-B728BF0B3229}" presName="fgShape" presStyleLbl="fgShp" presStyleIdx="0" presStyleCnt="1"/>
      <dgm:spPr/>
    </dgm:pt>
    <dgm:pt modelId="{1DE8476F-3471-416C-B620-2DA8383B92C9}" type="pres">
      <dgm:prSet presAssocID="{1B3714C3-288A-47A0-84F1-B728BF0B3229}" presName="linComp" presStyleCnt="0"/>
      <dgm:spPr/>
    </dgm:pt>
    <dgm:pt modelId="{84BD5322-D146-457E-B98F-608B2315B032}" type="pres">
      <dgm:prSet presAssocID="{10EF7AD2-BFB8-4DF1-82D7-108CEB97E48E}" presName="compNode" presStyleCnt="0"/>
      <dgm:spPr/>
    </dgm:pt>
    <dgm:pt modelId="{4BCE2CA5-C2A7-4CAD-905F-8A69DE6772D0}" type="pres">
      <dgm:prSet presAssocID="{10EF7AD2-BFB8-4DF1-82D7-108CEB97E48E}" presName="bkgdShape" presStyleLbl="node1" presStyleIdx="0" presStyleCnt="3"/>
      <dgm:spPr/>
      <dgm:t>
        <a:bodyPr/>
        <a:lstStyle/>
        <a:p>
          <a:endParaRPr lang="en-GB"/>
        </a:p>
      </dgm:t>
    </dgm:pt>
    <dgm:pt modelId="{1745A4C9-FCCE-42DB-8316-8AC352E338E8}" type="pres">
      <dgm:prSet presAssocID="{10EF7AD2-BFB8-4DF1-82D7-108CEB97E48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0F0720-020B-4D72-8E17-352EE0457294}" type="pres">
      <dgm:prSet presAssocID="{10EF7AD2-BFB8-4DF1-82D7-108CEB97E48E}" presName="invisiNode" presStyleLbl="node1" presStyleIdx="0" presStyleCnt="3"/>
      <dgm:spPr/>
    </dgm:pt>
    <dgm:pt modelId="{E9AB0E99-B6E6-4728-8759-26619FDE9520}" type="pres">
      <dgm:prSet presAssocID="{10EF7AD2-BFB8-4DF1-82D7-108CEB97E48E}" presName="imagNode" presStyleLbl="fgImgPlace1" presStyleIdx="0" presStyleCnt="3"/>
      <dgm:spPr/>
    </dgm:pt>
    <dgm:pt modelId="{3A183F4B-605B-4732-9AB4-8FDBCDA20097}" type="pres">
      <dgm:prSet presAssocID="{E968E23E-C38D-4710-87D8-5DED6624ADBE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E5F6685-8D50-4EED-B5BF-C337340B27F5}" type="pres">
      <dgm:prSet presAssocID="{29FBB4F5-892D-4BDF-B2A5-BA1404BF3B7B}" presName="compNode" presStyleCnt="0"/>
      <dgm:spPr/>
    </dgm:pt>
    <dgm:pt modelId="{DECDAFF9-35F1-4DBB-991F-72A72B97125B}" type="pres">
      <dgm:prSet presAssocID="{29FBB4F5-892D-4BDF-B2A5-BA1404BF3B7B}" presName="bkgdShape" presStyleLbl="node1" presStyleIdx="1" presStyleCnt="3"/>
      <dgm:spPr/>
      <dgm:t>
        <a:bodyPr/>
        <a:lstStyle/>
        <a:p>
          <a:endParaRPr lang="en-GB"/>
        </a:p>
      </dgm:t>
    </dgm:pt>
    <dgm:pt modelId="{271F55BD-94D0-441F-A3D1-B6FE89516A25}" type="pres">
      <dgm:prSet presAssocID="{29FBB4F5-892D-4BDF-B2A5-BA1404BF3B7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C3FCD7-4BEC-46A8-A924-92F1AA6C0F59}" type="pres">
      <dgm:prSet presAssocID="{29FBB4F5-892D-4BDF-B2A5-BA1404BF3B7B}" presName="invisiNode" presStyleLbl="node1" presStyleIdx="1" presStyleCnt="3"/>
      <dgm:spPr/>
    </dgm:pt>
    <dgm:pt modelId="{37187844-1F8B-4782-B127-56AA300F437B}" type="pres">
      <dgm:prSet presAssocID="{29FBB4F5-892D-4BDF-B2A5-BA1404BF3B7B}" presName="imagNode" presStyleLbl="fgImgPlace1" presStyleIdx="1" presStyleCnt="3"/>
      <dgm:spPr/>
    </dgm:pt>
    <dgm:pt modelId="{636A0C0B-6AFC-4A47-8BC4-269B2543DC1A}" type="pres">
      <dgm:prSet presAssocID="{D950B112-1030-486F-BAE5-8242A77A824B}" presName="sibTrans" presStyleLbl="sibTrans2D1" presStyleIdx="0" presStyleCnt="0"/>
      <dgm:spPr/>
      <dgm:t>
        <a:bodyPr/>
        <a:lstStyle/>
        <a:p>
          <a:endParaRPr lang="en-GB"/>
        </a:p>
      </dgm:t>
    </dgm:pt>
    <dgm:pt modelId="{4F9B5CC5-7D89-482D-ADBB-909E9E9F4974}" type="pres">
      <dgm:prSet presAssocID="{82BB2777-9C4B-44E1-9E37-93A2D55B6F99}" presName="compNode" presStyleCnt="0"/>
      <dgm:spPr/>
    </dgm:pt>
    <dgm:pt modelId="{D880DEB2-3E0E-4E06-9D02-63F57640CD96}" type="pres">
      <dgm:prSet presAssocID="{82BB2777-9C4B-44E1-9E37-93A2D55B6F99}" presName="bkgdShape" presStyleLbl="node1" presStyleIdx="2" presStyleCnt="3"/>
      <dgm:spPr/>
      <dgm:t>
        <a:bodyPr/>
        <a:lstStyle/>
        <a:p>
          <a:endParaRPr lang="en-GB"/>
        </a:p>
      </dgm:t>
    </dgm:pt>
    <dgm:pt modelId="{8024AC2A-D49B-490B-847B-643F7C1BC46F}" type="pres">
      <dgm:prSet presAssocID="{82BB2777-9C4B-44E1-9E37-93A2D55B6F9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159BC5-F913-42A5-B1EA-7503C54AA9A1}" type="pres">
      <dgm:prSet presAssocID="{82BB2777-9C4B-44E1-9E37-93A2D55B6F99}" presName="invisiNode" presStyleLbl="node1" presStyleIdx="2" presStyleCnt="3"/>
      <dgm:spPr/>
    </dgm:pt>
    <dgm:pt modelId="{CEA1D512-6EAB-4CF3-AA1B-93AE50694A34}" type="pres">
      <dgm:prSet presAssocID="{82BB2777-9C4B-44E1-9E37-93A2D55B6F99}" presName="imagNode" presStyleLbl="fgImgPlace1" presStyleIdx="2" presStyleCnt="3"/>
      <dgm:spPr/>
    </dgm:pt>
  </dgm:ptLst>
  <dgm:cxnLst>
    <dgm:cxn modelId="{4DF7D18E-8C72-4C93-B885-A4F8FD249DF2}" type="presOf" srcId="{29FBB4F5-892D-4BDF-B2A5-BA1404BF3B7B}" destId="{271F55BD-94D0-441F-A3D1-B6FE89516A25}" srcOrd="1" destOrd="0" presId="urn:microsoft.com/office/officeart/2005/8/layout/hList7"/>
    <dgm:cxn modelId="{BF0B9A81-BDB9-4A9D-B0C1-B5DF7239A60F}" type="presOf" srcId="{82BB2777-9C4B-44E1-9E37-93A2D55B6F99}" destId="{D880DEB2-3E0E-4E06-9D02-63F57640CD96}" srcOrd="0" destOrd="0" presId="urn:microsoft.com/office/officeart/2005/8/layout/hList7"/>
    <dgm:cxn modelId="{E062CEEF-3716-4012-B5A8-0DC61ED89BCF}" type="presOf" srcId="{29FBB4F5-892D-4BDF-B2A5-BA1404BF3B7B}" destId="{DECDAFF9-35F1-4DBB-991F-72A72B97125B}" srcOrd="0" destOrd="0" presId="urn:microsoft.com/office/officeart/2005/8/layout/hList7"/>
    <dgm:cxn modelId="{A3E00CC5-CE7D-47F4-B9DD-E421B95DAB22}" type="presOf" srcId="{82BB2777-9C4B-44E1-9E37-93A2D55B6F99}" destId="{8024AC2A-D49B-490B-847B-643F7C1BC46F}" srcOrd="1" destOrd="0" presId="urn:microsoft.com/office/officeart/2005/8/layout/hList7"/>
    <dgm:cxn modelId="{6A13E7BC-B3BD-4FBC-9356-5129E81094BB}" type="presOf" srcId="{10EF7AD2-BFB8-4DF1-82D7-108CEB97E48E}" destId="{1745A4C9-FCCE-42DB-8316-8AC352E338E8}" srcOrd="1" destOrd="0" presId="urn:microsoft.com/office/officeart/2005/8/layout/hList7"/>
    <dgm:cxn modelId="{D62FA249-14A6-405D-8AD9-5AA88E86A012}" type="presOf" srcId="{10EF7AD2-BFB8-4DF1-82D7-108CEB97E48E}" destId="{4BCE2CA5-C2A7-4CAD-905F-8A69DE6772D0}" srcOrd="0" destOrd="0" presId="urn:microsoft.com/office/officeart/2005/8/layout/hList7"/>
    <dgm:cxn modelId="{C2AF0A00-3ADC-455D-B571-08CA1B26325C}" type="presOf" srcId="{D950B112-1030-486F-BAE5-8242A77A824B}" destId="{636A0C0B-6AFC-4A47-8BC4-269B2543DC1A}" srcOrd="0" destOrd="0" presId="urn:microsoft.com/office/officeart/2005/8/layout/hList7"/>
    <dgm:cxn modelId="{69675F5C-690F-4D75-A60B-9E2BB328CDE4}" type="presOf" srcId="{1B3714C3-288A-47A0-84F1-B728BF0B3229}" destId="{E908A9E8-295E-434D-AF6C-092561A755C6}" srcOrd="0" destOrd="0" presId="urn:microsoft.com/office/officeart/2005/8/layout/hList7"/>
    <dgm:cxn modelId="{6F3F3EEC-9767-4E28-A127-95B7781EAE0F}" srcId="{1B3714C3-288A-47A0-84F1-B728BF0B3229}" destId="{29FBB4F5-892D-4BDF-B2A5-BA1404BF3B7B}" srcOrd="1" destOrd="0" parTransId="{F6D28D45-CE87-4AF4-B64E-17D9F45F93BF}" sibTransId="{D950B112-1030-486F-BAE5-8242A77A824B}"/>
    <dgm:cxn modelId="{B9D99E40-1ECC-42FC-A963-04C95A3977AD}" type="presOf" srcId="{E968E23E-C38D-4710-87D8-5DED6624ADBE}" destId="{3A183F4B-605B-4732-9AB4-8FDBCDA20097}" srcOrd="0" destOrd="0" presId="urn:microsoft.com/office/officeart/2005/8/layout/hList7"/>
    <dgm:cxn modelId="{47799AAE-CA90-4164-9A3E-213D9DF7C061}" srcId="{1B3714C3-288A-47A0-84F1-B728BF0B3229}" destId="{82BB2777-9C4B-44E1-9E37-93A2D55B6F99}" srcOrd="2" destOrd="0" parTransId="{9262F153-0937-4F1A-96B7-28C598F4ED55}" sibTransId="{6227EEC6-BEFC-4AE9-872F-FE43D409220B}"/>
    <dgm:cxn modelId="{D702C5A9-68D9-47C1-9ADC-09AB26F11634}" srcId="{1B3714C3-288A-47A0-84F1-B728BF0B3229}" destId="{10EF7AD2-BFB8-4DF1-82D7-108CEB97E48E}" srcOrd="0" destOrd="0" parTransId="{D45CDA53-F0EF-4729-85F6-3BA553F79248}" sibTransId="{E968E23E-C38D-4710-87D8-5DED6624ADBE}"/>
    <dgm:cxn modelId="{C120F46E-E44C-4DB8-B718-9EFD6FA86C95}" type="presParOf" srcId="{E908A9E8-295E-434D-AF6C-092561A755C6}" destId="{CB39F0B4-6BDE-4DB7-AD4B-66714C966E9E}" srcOrd="0" destOrd="0" presId="urn:microsoft.com/office/officeart/2005/8/layout/hList7"/>
    <dgm:cxn modelId="{9CA06EB1-F2AE-403D-896B-644CE350FF92}" type="presParOf" srcId="{E908A9E8-295E-434D-AF6C-092561A755C6}" destId="{1DE8476F-3471-416C-B620-2DA8383B92C9}" srcOrd="1" destOrd="0" presId="urn:microsoft.com/office/officeart/2005/8/layout/hList7"/>
    <dgm:cxn modelId="{750D3FB7-7565-4E83-8161-5EA11776751C}" type="presParOf" srcId="{1DE8476F-3471-416C-B620-2DA8383B92C9}" destId="{84BD5322-D146-457E-B98F-608B2315B032}" srcOrd="0" destOrd="0" presId="urn:microsoft.com/office/officeart/2005/8/layout/hList7"/>
    <dgm:cxn modelId="{73443EE9-24BD-4325-ADEB-5588226A98B1}" type="presParOf" srcId="{84BD5322-D146-457E-B98F-608B2315B032}" destId="{4BCE2CA5-C2A7-4CAD-905F-8A69DE6772D0}" srcOrd="0" destOrd="0" presId="urn:microsoft.com/office/officeart/2005/8/layout/hList7"/>
    <dgm:cxn modelId="{12587BC2-41DF-4C1C-901C-1E8DA848D2FF}" type="presParOf" srcId="{84BD5322-D146-457E-B98F-608B2315B032}" destId="{1745A4C9-FCCE-42DB-8316-8AC352E338E8}" srcOrd="1" destOrd="0" presId="urn:microsoft.com/office/officeart/2005/8/layout/hList7"/>
    <dgm:cxn modelId="{E2069EAA-9B9A-4AC0-ABB7-C6620305C757}" type="presParOf" srcId="{84BD5322-D146-457E-B98F-608B2315B032}" destId="{5A0F0720-020B-4D72-8E17-352EE0457294}" srcOrd="2" destOrd="0" presId="urn:microsoft.com/office/officeart/2005/8/layout/hList7"/>
    <dgm:cxn modelId="{C2D65D1D-A45A-44C5-BA10-E0780D6F6121}" type="presParOf" srcId="{84BD5322-D146-457E-B98F-608B2315B032}" destId="{E9AB0E99-B6E6-4728-8759-26619FDE9520}" srcOrd="3" destOrd="0" presId="urn:microsoft.com/office/officeart/2005/8/layout/hList7"/>
    <dgm:cxn modelId="{FD612390-1C80-49C3-ACFC-D8D33E7D1B2A}" type="presParOf" srcId="{1DE8476F-3471-416C-B620-2DA8383B92C9}" destId="{3A183F4B-605B-4732-9AB4-8FDBCDA20097}" srcOrd="1" destOrd="0" presId="urn:microsoft.com/office/officeart/2005/8/layout/hList7"/>
    <dgm:cxn modelId="{6244D823-0F61-49F1-9167-778835F33799}" type="presParOf" srcId="{1DE8476F-3471-416C-B620-2DA8383B92C9}" destId="{7E5F6685-8D50-4EED-B5BF-C337340B27F5}" srcOrd="2" destOrd="0" presId="urn:microsoft.com/office/officeart/2005/8/layout/hList7"/>
    <dgm:cxn modelId="{B948273E-B7DE-4F8E-A314-87BA9AB1E1B7}" type="presParOf" srcId="{7E5F6685-8D50-4EED-B5BF-C337340B27F5}" destId="{DECDAFF9-35F1-4DBB-991F-72A72B97125B}" srcOrd="0" destOrd="0" presId="urn:microsoft.com/office/officeart/2005/8/layout/hList7"/>
    <dgm:cxn modelId="{2A0AF112-6827-4A71-B9B6-F05FB9409A4B}" type="presParOf" srcId="{7E5F6685-8D50-4EED-B5BF-C337340B27F5}" destId="{271F55BD-94D0-441F-A3D1-B6FE89516A25}" srcOrd="1" destOrd="0" presId="urn:microsoft.com/office/officeart/2005/8/layout/hList7"/>
    <dgm:cxn modelId="{BFF87AEB-FB52-440E-B909-D495EC59C822}" type="presParOf" srcId="{7E5F6685-8D50-4EED-B5BF-C337340B27F5}" destId="{0AC3FCD7-4BEC-46A8-A924-92F1AA6C0F59}" srcOrd="2" destOrd="0" presId="urn:microsoft.com/office/officeart/2005/8/layout/hList7"/>
    <dgm:cxn modelId="{4FE04A75-D24B-4042-B83E-1AE28648239E}" type="presParOf" srcId="{7E5F6685-8D50-4EED-B5BF-C337340B27F5}" destId="{37187844-1F8B-4782-B127-56AA300F437B}" srcOrd="3" destOrd="0" presId="urn:microsoft.com/office/officeart/2005/8/layout/hList7"/>
    <dgm:cxn modelId="{650D4555-C7F8-4E58-9C49-B686AD3A157D}" type="presParOf" srcId="{1DE8476F-3471-416C-B620-2DA8383B92C9}" destId="{636A0C0B-6AFC-4A47-8BC4-269B2543DC1A}" srcOrd="3" destOrd="0" presId="urn:microsoft.com/office/officeart/2005/8/layout/hList7"/>
    <dgm:cxn modelId="{FC94F88E-0AAB-4488-9498-0218D691E8EB}" type="presParOf" srcId="{1DE8476F-3471-416C-B620-2DA8383B92C9}" destId="{4F9B5CC5-7D89-482D-ADBB-909E9E9F4974}" srcOrd="4" destOrd="0" presId="urn:microsoft.com/office/officeart/2005/8/layout/hList7"/>
    <dgm:cxn modelId="{9F1CA445-E15C-4E55-AAC2-55A8A8CF00CE}" type="presParOf" srcId="{4F9B5CC5-7D89-482D-ADBB-909E9E9F4974}" destId="{D880DEB2-3E0E-4E06-9D02-63F57640CD96}" srcOrd="0" destOrd="0" presId="urn:microsoft.com/office/officeart/2005/8/layout/hList7"/>
    <dgm:cxn modelId="{94BDC465-2D5E-4387-A028-C109220CA9B7}" type="presParOf" srcId="{4F9B5CC5-7D89-482D-ADBB-909E9E9F4974}" destId="{8024AC2A-D49B-490B-847B-643F7C1BC46F}" srcOrd="1" destOrd="0" presId="urn:microsoft.com/office/officeart/2005/8/layout/hList7"/>
    <dgm:cxn modelId="{F4917CE4-ECFB-4613-A09E-FF48498D80E1}" type="presParOf" srcId="{4F9B5CC5-7D89-482D-ADBB-909E9E9F4974}" destId="{3F159BC5-F913-42A5-B1EA-7503C54AA9A1}" srcOrd="2" destOrd="0" presId="urn:microsoft.com/office/officeart/2005/8/layout/hList7"/>
    <dgm:cxn modelId="{DF88EF66-0AF5-4A96-A26A-E10F9D999990}" type="presParOf" srcId="{4F9B5CC5-7D89-482D-ADBB-909E9E9F4974}" destId="{CEA1D512-6EAB-4CF3-AA1B-93AE50694A3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60D678-7F23-4F75-9D2E-28BE5C1C3BC9}" type="doc">
      <dgm:prSet loTypeId="urn:microsoft.com/office/officeart/2008/layout/Pictu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966431C-9D6F-41D4-83DD-D0D2749C4175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CL" sz="2000" b="1" i="1" dirty="0" err="1" smtClean="0">
              <a:solidFill>
                <a:schemeClr val="tx2"/>
              </a:solidFill>
            </a:rPr>
            <a:t>Models</a:t>
          </a:r>
          <a:r>
            <a:rPr lang="es-CL" sz="2000" b="1" i="1" dirty="0" smtClean="0">
              <a:solidFill>
                <a:schemeClr val="tx2"/>
              </a:solidFill>
            </a:rPr>
            <a:t> </a:t>
          </a:r>
          <a:r>
            <a:rPr lang="es-CL" sz="2000" b="1" i="1" dirty="0" err="1" smtClean="0">
              <a:solidFill>
                <a:schemeClr val="tx2"/>
              </a:solidFill>
            </a:rPr>
            <a:t>or</a:t>
          </a:r>
          <a:r>
            <a:rPr lang="es-CL" sz="2000" b="1" i="1" dirty="0" smtClean="0">
              <a:solidFill>
                <a:schemeClr val="tx2"/>
              </a:solidFill>
            </a:rPr>
            <a:t> </a:t>
          </a:r>
          <a:r>
            <a:rPr lang="es-CL" sz="2000" b="1" i="1" dirty="0" err="1" smtClean="0">
              <a:solidFill>
                <a:schemeClr val="tx2"/>
              </a:solidFill>
            </a:rPr>
            <a:t>types</a:t>
          </a:r>
          <a:r>
            <a:rPr lang="es-CL" sz="2000" b="1" i="1" dirty="0" smtClean="0">
              <a:solidFill>
                <a:schemeClr val="tx2"/>
              </a:solidFill>
            </a:rPr>
            <a:t> of ISA/</a:t>
          </a:r>
          <a:r>
            <a:rPr lang="es-CL" sz="2000" b="1" i="1" dirty="0" err="1" smtClean="0">
              <a:solidFill>
                <a:schemeClr val="tx2"/>
              </a:solidFill>
            </a:rPr>
            <a:t>HiAP</a:t>
          </a:r>
          <a:endParaRPr lang="en-GB" sz="2000" i="1" dirty="0">
            <a:solidFill>
              <a:schemeClr val="tx2"/>
            </a:solidFill>
          </a:endParaRPr>
        </a:p>
      </dgm:t>
    </dgm:pt>
    <dgm:pt modelId="{E38500AD-8E8A-4E83-92B6-8A6EA3121737}" type="parTrans" cxnId="{2E2E0716-A026-4810-B382-2BD7C40D670C}">
      <dgm:prSet/>
      <dgm:spPr/>
      <dgm:t>
        <a:bodyPr/>
        <a:lstStyle/>
        <a:p>
          <a:endParaRPr lang="en-GB"/>
        </a:p>
      </dgm:t>
    </dgm:pt>
    <dgm:pt modelId="{46A02F05-8533-466E-97B2-4F6B80711FFA}" type="sibTrans" cxnId="{2E2E0716-A026-4810-B382-2BD7C40D670C}">
      <dgm:prSet/>
      <dgm:spPr/>
      <dgm:t>
        <a:bodyPr/>
        <a:lstStyle/>
        <a:p>
          <a:endParaRPr lang="en-GB"/>
        </a:p>
      </dgm:t>
    </dgm:pt>
    <dgm:pt modelId="{9260B970-2D9A-4F8A-BC78-F6B1F8AEDC5D}">
      <dgm:prSet custT="1"/>
      <dgm:spPr/>
      <dgm:t>
        <a:bodyPr/>
        <a:lstStyle/>
        <a:p>
          <a:r>
            <a:rPr lang="es-CL" sz="1400" dirty="0" err="1" smtClean="0"/>
            <a:t>There</a:t>
          </a:r>
          <a:r>
            <a:rPr lang="es-CL" sz="1400" dirty="0" smtClean="0"/>
            <a:t> </a:t>
          </a:r>
          <a:r>
            <a:rPr lang="es-CL" sz="1400" dirty="0" err="1" smtClean="0"/>
            <a:t>is</a:t>
          </a:r>
          <a:r>
            <a:rPr lang="es-CL" sz="1400" dirty="0" smtClean="0"/>
            <a:t> </a:t>
          </a:r>
          <a:r>
            <a:rPr lang="es-CL" sz="1400" dirty="0" err="1" smtClean="0"/>
            <a:t>not</a:t>
          </a:r>
          <a:r>
            <a:rPr lang="es-CL" sz="1400" dirty="0" smtClean="0"/>
            <a:t> </a:t>
          </a:r>
          <a:r>
            <a:rPr lang="es-CL" sz="1400" dirty="0" err="1" smtClean="0"/>
            <a:t>an</a:t>
          </a:r>
          <a:r>
            <a:rPr lang="es-CL" sz="1400" dirty="0" smtClean="0"/>
            <a:t> "ideal"  and "</a:t>
          </a:r>
          <a:r>
            <a:rPr lang="es-CL" sz="1400" dirty="0" err="1" smtClean="0"/>
            <a:t>unique</a:t>
          </a:r>
          <a:r>
            <a:rPr lang="es-CL" sz="1400" dirty="0" smtClean="0"/>
            <a:t>" </a:t>
          </a:r>
          <a:r>
            <a:rPr lang="es-CL" sz="1400" dirty="0" err="1" smtClean="0"/>
            <a:t>model</a:t>
          </a:r>
          <a:r>
            <a:rPr lang="es-CL" sz="1400" dirty="0" smtClean="0"/>
            <a:t> </a:t>
          </a:r>
          <a:r>
            <a:rPr lang="es-CL" sz="1400" dirty="0" err="1" smtClean="0"/>
            <a:t>it</a:t>
          </a:r>
          <a:r>
            <a:rPr lang="es-CL" sz="1400" dirty="0" smtClean="0"/>
            <a:t> </a:t>
          </a:r>
          <a:r>
            <a:rPr lang="es-CL" sz="1400" dirty="0" err="1" smtClean="0"/>
            <a:t>all</a:t>
          </a:r>
          <a:r>
            <a:rPr lang="es-CL" sz="1400" dirty="0" smtClean="0"/>
            <a:t> </a:t>
          </a:r>
          <a:r>
            <a:rPr lang="es-CL" sz="1400" dirty="0" err="1" smtClean="0"/>
            <a:t>depends</a:t>
          </a:r>
          <a:r>
            <a:rPr lang="es-CL" sz="1400" dirty="0" smtClean="0"/>
            <a:t> </a:t>
          </a:r>
          <a:r>
            <a:rPr lang="es-CL" sz="1400" dirty="0" err="1" smtClean="0"/>
            <a:t>on</a:t>
          </a:r>
          <a:r>
            <a:rPr lang="es-CL" sz="1400" dirty="0" smtClean="0"/>
            <a:t> </a:t>
          </a:r>
          <a:r>
            <a:rPr lang="es-CL" sz="1400" dirty="0" err="1" smtClean="0"/>
            <a:t>the</a:t>
          </a:r>
          <a:r>
            <a:rPr lang="es-CL" sz="1400" dirty="0" smtClean="0"/>
            <a:t>  objetive/mandate  </a:t>
          </a:r>
          <a:r>
            <a:rPr lang="es-CL" sz="1400" dirty="0" err="1" smtClean="0"/>
            <a:t>or</a:t>
          </a:r>
          <a:r>
            <a:rPr lang="es-CL" sz="1400" dirty="0" smtClean="0"/>
            <a:t> </a:t>
          </a:r>
          <a:r>
            <a:rPr lang="es-CL" sz="1400" dirty="0" err="1" smtClean="0"/>
            <a:t>focus</a:t>
          </a:r>
          <a:r>
            <a:rPr lang="es-CL" sz="1400" dirty="0" smtClean="0"/>
            <a:t> of </a:t>
          </a:r>
          <a:r>
            <a:rPr lang="es-CL" sz="1400" dirty="0" err="1" smtClean="0"/>
            <a:t>the</a:t>
          </a:r>
          <a:r>
            <a:rPr lang="es-CL" sz="1400" dirty="0" smtClean="0"/>
            <a:t> </a:t>
          </a:r>
          <a:r>
            <a:rPr lang="es-CL" sz="1400" dirty="0" err="1" smtClean="0"/>
            <a:t>work</a:t>
          </a:r>
          <a:r>
            <a:rPr lang="es-CL" sz="1400" dirty="0" smtClean="0"/>
            <a:t>.</a:t>
          </a:r>
        </a:p>
      </dgm:t>
    </dgm:pt>
    <dgm:pt modelId="{A1CD167B-CCCE-4A3B-9812-D106179FC78A}" type="parTrans" cxnId="{546DCFD8-B593-4D99-83AB-4B24D5EBB97A}">
      <dgm:prSet/>
      <dgm:spPr/>
      <dgm:t>
        <a:bodyPr/>
        <a:lstStyle/>
        <a:p>
          <a:endParaRPr lang="en-GB"/>
        </a:p>
      </dgm:t>
    </dgm:pt>
    <dgm:pt modelId="{1C56430B-B361-4561-AAFD-F85D61258F1F}" type="sibTrans" cxnId="{546DCFD8-B593-4D99-83AB-4B24D5EBB97A}">
      <dgm:prSet/>
      <dgm:spPr/>
      <dgm:t>
        <a:bodyPr/>
        <a:lstStyle/>
        <a:p>
          <a:endParaRPr lang="en-GB"/>
        </a:p>
      </dgm:t>
    </dgm:pt>
    <dgm:pt modelId="{42AE97C8-8A95-47CE-A98B-62D1A93A5673}">
      <dgm:prSet custT="1"/>
      <dgm:spPr/>
      <dgm:t>
        <a:bodyPr/>
        <a:lstStyle/>
        <a:p>
          <a:r>
            <a:rPr lang="es-CL" sz="1400" smtClean="0"/>
            <a:t>Comprehensive public policies (open to more collaboration) are usually more transformational ones vis a vis societal changes. </a:t>
          </a:r>
          <a:endParaRPr lang="es-CL" sz="1400" dirty="0" smtClean="0"/>
        </a:p>
      </dgm:t>
    </dgm:pt>
    <dgm:pt modelId="{E27F0478-E5C5-405C-9B9C-4863941332FC}" type="parTrans" cxnId="{72935B0B-45D4-4E19-9066-E312C9744E84}">
      <dgm:prSet/>
      <dgm:spPr/>
      <dgm:t>
        <a:bodyPr/>
        <a:lstStyle/>
        <a:p>
          <a:endParaRPr lang="en-GB"/>
        </a:p>
      </dgm:t>
    </dgm:pt>
    <dgm:pt modelId="{5F0AB765-4C1B-492D-89F3-E061A4EE7AAB}" type="sibTrans" cxnId="{72935B0B-45D4-4E19-9066-E312C9744E84}">
      <dgm:prSet/>
      <dgm:spPr/>
      <dgm:t>
        <a:bodyPr/>
        <a:lstStyle/>
        <a:p>
          <a:endParaRPr lang="en-GB"/>
        </a:p>
      </dgm:t>
    </dgm:pt>
    <dgm:pt modelId="{6BAB578D-4E40-4E9B-A8DA-D0D3A0364AC2}">
      <dgm:prSet custT="1"/>
      <dgm:spPr/>
      <dgm:t>
        <a:bodyPr/>
        <a:lstStyle/>
        <a:p>
          <a:r>
            <a:rPr lang="es-CL" sz="1400" smtClean="0"/>
            <a:t>The same public policy could be different according to the administration level. A "coordination" policy at national level can present more  "integration" fashion at the local level .</a:t>
          </a:r>
          <a:endParaRPr lang="es-CL" sz="1400" dirty="0" smtClean="0"/>
        </a:p>
      </dgm:t>
    </dgm:pt>
    <dgm:pt modelId="{D93B34EF-6667-45A8-ADEE-0B6040EDFC7E}" type="parTrans" cxnId="{008C3952-CB2E-4068-9345-F2927257EFD0}">
      <dgm:prSet/>
      <dgm:spPr/>
      <dgm:t>
        <a:bodyPr/>
        <a:lstStyle/>
        <a:p>
          <a:endParaRPr lang="en-GB"/>
        </a:p>
      </dgm:t>
    </dgm:pt>
    <dgm:pt modelId="{E8A8E445-7848-4307-822B-39A0CE7347E8}" type="sibTrans" cxnId="{008C3952-CB2E-4068-9345-F2927257EFD0}">
      <dgm:prSet/>
      <dgm:spPr/>
      <dgm:t>
        <a:bodyPr/>
        <a:lstStyle/>
        <a:p>
          <a:endParaRPr lang="en-GB"/>
        </a:p>
      </dgm:t>
    </dgm:pt>
    <dgm:pt modelId="{5C4FC971-3AD6-478C-B3B6-643B68687EA1}">
      <dgm:prSet custT="1"/>
      <dgm:spPr/>
      <dgm:t>
        <a:bodyPr/>
        <a:lstStyle/>
        <a:p>
          <a:r>
            <a:rPr lang="es-CL" sz="1400" smtClean="0"/>
            <a:t>Underlying public policy mandate could explain the above.</a:t>
          </a:r>
          <a:endParaRPr lang="es-CL" sz="1400" dirty="0" smtClean="0"/>
        </a:p>
      </dgm:t>
    </dgm:pt>
    <dgm:pt modelId="{AEB9F0F8-AE4B-43E3-9C72-6CD223D73A6B}" type="parTrans" cxnId="{D27623D8-5B0E-4601-A41C-D53EED76BE9E}">
      <dgm:prSet/>
      <dgm:spPr/>
      <dgm:t>
        <a:bodyPr/>
        <a:lstStyle/>
        <a:p>
          <a:endParaRPr lang="en-GB"/>
        </a:p>
      </dgm:t>
    </dgm:pt>
    <dgm:pt modelId="{283516A7-ADD7-4FFE-BADE-76439377D87E}" type="sibTrans" cxnId="{D27623D8-5B0E-4601-A41C-D53EED76BE9E}">
      <dgm:prSet/>
      <dgm:spPr/>
      <dgm:t>
        <a:bodyPr/>
        <a:lstStyle/>
        <a:p>
          <a:endParaRPr lang="en-GB"/>
        </a:p>
      </dgm:t>
    </dgm:pt>
    <dgm:pt modelId="{2BC46D89-04F7-4120-A6CE-F50870D2AE09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CL" sz="2000" b="1" i="1" smtClean="0">
              <a:solidFill>
                <a:schemeClr val="tx2"/>
              </a:solidFill>
            </a:rPr>
            <a:t>Negotiation  approaches of sectors and actors</a:t>
          </a:r>
          <a:r>
            <a:rPr lang="es-CL" sz="2000" i="1" smtClean="0">
              <a:solidFill>
                <a:schemeClr val="tx2"/>
              </a:solidFill>
            </a:rPr>
            <a:t> </a:t>
          </a:r>
          <a:endParaRPr lang="es-CL" sz="2000" i="1" dirty="0" smtClean="0">
            <a:solidFill>
              <a:schemeClr val="tx2"/>
            </a:solidFill>
          </a:endParaRPr>
        </a:p>
      </dgm:t>
    </dgm:pt>
    <dgm:pt modelId="{B0BFAB50-E2F1-4F53-A3E4-520BC4FAB273}" type="parTrans" cxnId="{B81AA9BC-B90F-4EF7-9B8C-260CAE29C44E}">
      <dgm:prSet/>
      <dgm:spPr/>
      <dgm:t>
        <a:bodyPr/>
        <a:lstStyle/>
        <a:p>
          <a:endParaRPr lang="en-GB"/>
        </a:p>
      </dgm:t>
    </dgm:pt>
    <dgm:pt modelId="{C96FB641-476A-4566-A584-0B694AC5E177}" type="sibTrans" cxnId="{B81AA9BC-B90F-4EF7-9B8C-260CAE29C44E}">
      <dgm:prSet/>
      <dgm:spPr/>
      <dgm:t>
        <a:bodyPr/>
        <a:lstStyle/>
        <a:p>
          <a:endParaRPr lang="en-GB"/>
        </a:p>
      </dgm:t>
    </dgm:pt>
    <dgm:pt modelId="{A665E94D-3E3A-4BE5-808F-B60698F2DAB1}">
      <dgm:prSet custT="1"/>
      <dgm:spPr/>
      <dgm:t>
        <a:bodyPr/>
        <a:lstStyle/>
        <a:p>
          <a:r>
            <a:rPr lang="es-CL" sz="1400" smtClean="0"/>
            <a:t>Could evolve over time.</a:t>
          </a:r>
          <a:endParaRPr lang="en-US" sz="1400" dirty="0"/>
        </a:p>
      </dgm:t>
    </dgm:pt>
    <dgm:pt modelId="{24DBF6FF-9026-4BA9-B8EE-3403B4344127}" type="parTrans" cxnId="{A14039F8-619D-45C7-B909-711754432935}">
      <dgm:prSet/>
      <dgm:spPr/>
      <dgm:t>
        <a:bodyPr/>
        <a:lstStyle/>
        <a:p>
          <a:endParaRPr lang="en-GB"/>
        </a:p>
      </dgm:t>
    </dgm:pt>
    <dgm:pt modelId="{E525B4ED-A4E7-4B76-888F-694D5B97CFB7}" type="sibTrans" cxnId="{A14039F8-619D-45C7-B909-711754432935}">
      <dgm:prSet/>
      <dgm:spPr/>
      <dgm:t>
        <a:bodyPr/>
        <a:lstStyle/>
        <a:p>
          <a:endParaRPr lang="en-GB"/>
        </a:p>
      </dgm:t>
    </dgm:pt>
    <dgm:pt modelId="{AA40554E-D528-4EAB-A987-A2F45CBDCB6C}" type="pres">
      <dgm:prSet presAssocID="{8960D678-7F23-4F75-9D2E-28BE5C1C3BC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2EDDFECD-C41F-4A5C-9653-6D532C7D05D8}" type="pres">
      <dgm:prSet presAssocID="{B966431C-9D6F-41D4-83DD-D0D2749C4175}" presName="root" presStyleCnt="0">
        <dgm:presLayoutVars>
          <dgm:chMax/>
          <dgm:chPref val="4"/>
        </dgm:presLayoutVars>
      </dgm:prSet>
      <dgm:spPr/>
    </dgm:pt>
    <dgm:pt modelId="{C0582777-128E-4944-B954-0F1786C9EF02}" type="pres">
      <dgm:prSet presAssocID="{B966431C-9D6F-41D4-83DD-D0D2749C4175}" presName="rootComposite" presStyleCnt="0">
        <dgm:presLayoutVars/>
      </dgm:prSet>
      <dgm:spPr/>
    </dgm:pt>
    <dgm:pt modelId="{D39E7217-9CF7-47B5-A121-F61D1F7BCBD2}" type="pres">
      <dgm:prSet presAssocID="{B966431C-9D6F-41D4-83DD-D0D2749C4175}" presName="rootText" presStyleLbl="node0" presStyleIdx="0" presStyleCnt="2" custScaleX="108103">
        <dgm:presLayoutVars>
          <dgm:chMax/>
          <dgm:chPref val="4"/>
        </dgm:presLayoutVars>
      </dgm:prSet>
      <dgm:spPr/>
      <dgm:t>
        <a:bodyPr/>
        <a:lstStyle/>
        <a:p>
          <a:endParaRPr lang="en-GB"/>
        </a:p>
      </dgm:t>
    </dgm:pt>
    <dgm:pt modelId="{F253DD41-9D50-4969-98B2-676C0D4ECFAD}" type="pres">
      <dgm:prSet presAssocID="{B966431C-9D6F-41D4-83DD-D0D2749C4175}" presName="childShape" presStyleCnt="0">
        <dgm:presLayoutVars>
          <dgm:chMax val="0"/>
          <dgm:chPref val="0"/>
        </dgm:presLayoutVars>
      </dgm:prSet>
      <dgm:spPr/>
    </dgm:pt>
    <dgm:pt modelId="{A0FC61AB-ABE1-403F-8EFD-5A1D72B46686}" type="pres">
      <dgm:prSet presAssocID="{9260B970-2D9A-4F8A-BC78-F6B1F8AEDC5D}" presName="childComposite" presStyleCnt="0">
        <dgm:presLayoutVars>
          <dgm:chMax val="0"/>
          <dgm:chPref val="0"/>
        </dgm:presLayoutVars>
      </dgm:prSet>
      <dgm:spPr/>
    </dgm:pt>
    <dgm:pt modelId="{0E7B15A5-B75C-475E-9D72-86CE571F0A11}" type="pres">
      <dgm:prSet presAssocID="{9260B970-2D9A-4F8A-BC78-F6B1F8AEDC5D}" presName="Image" presStyleLbl="node1" presStyleIdx="0" presStyleCnt="5"/>
      <dgm:spPr/>
    </dgm:pt>
    <dgm:pt modelId="{77000DD8-CEE7-4184-96DB-3EF611A7CDC6}" type="pres">
      <dgm:prSet presAssocID="{9260B970-2D9A-4F8A-BC78-F6B1F8AEDC5D}" presName="childText" presStyleLbl="lnNode1" presStyleIdx="0" presStyleCnt="5" custScaleX="114062" custScaleY="1874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019D38-FE33-400D-B3FF-E24D79448461}" type="pres">
      <dgm:prSet presAssocID="{42AE97C8-8A95-47CE-A98B-62D1A93A5673}" presName="childComposite" presStyleCnt="0">
        <dgm:presLayoutVars>
          <dgm:chMax val="0"/>
          <dgm:chPref val="0"/>
        </dgm:presLayoutVars>
      </dgm:prSet>
      <dgm:spPr/>
    </dgm:pt>
    <dgm:pt modelId="{44F29BE2-F783-488E-A76F-D314CEE9453D}" type="pres">
      <dgm:prSet presAssocID="{42AE97C8-8A95-47CE-A98B-62D1A93A5673}" presName="Image" presStyleLbl="node1" presStyleIdx="1" presStyleCnt="5"/>
      <dgm:spPr/>
    </dgm:pt>
    <dgm:pt modelId="{24E8893E-4964-42A4-BF42-809F98B27D6F}" type="pres">
      <dgm:prSet presAssocID="{42AE97C8-8A95-47CE-A98B-62D1A93A5673}" presName="childText" presStyleLbl="lnNode1" presStyleIdx="1" presStyleCnt="5" custScaleX="114062" custScaleY="1874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3942CE-87C7-4620-8C19-FC28EA1C82EB}" type="pres">
      <dgm:prSet presAssocID="{6BAB578D-4E40-4E9B-A8DA-D0D3A0364AC2}" presName="childComposite" presStyleCnt="0">
        <dgm:presLayoutVars>
          <dgm:chMax val="0"/>
          <dgm:chPref val="0"/>
        </dgm:presLayoutVars>
      </dgm:prSet>
      <dgm:spPr/>
    </dgm:pt>
    <dgm:pt modelId="{91C6C039-727D-47F4-9491-3986C2848278}" type="pres">
      <dgm:prSet presAssocID="{6BAB578D-4E40-4E9B-A8DA-D0D3A0364AC2}" presName="Image" presStyleLbl="node1" presStyleIdx="2" presStyleCnt="5"/>
      <dgm:spPr/>
    </dgm:pt>
    <dgm:pt modelId="{1E3C2371-77A2-4AC9-BE84-FE2B93A5780D}" type="pres">
      <dgm:prSet presAssocID="{6BAB578D-4E40-4E9B-A8DA-D0D3A0364AC2}" presName="childText" presStyleLbl="lnNode1" presStyleIdx="2" presStyleCnt="5" custScaleX="114062" custScaleY="1874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77B1A7-3F54-4548-87A2-4B7D1D256E9E}" type="pres">
      <dgm:prSet presAssocID="{5C4FC971-3AD6-478C-B3B6-643B68687EA1}" presName="childComposite" presStyleCnt="0">
        <dgm:presLayoutVars>
          <dgm:chMax val="0"/>
          <dgm:chPref val="0"/>
        </dgm:presLayoutVars>
      </dgm:prSet>
      <dgm:spPr/>
    </dgm:pt>
    <dgm:pt modelId="{D28D6F36-87CD-4A13-8D4E-C8522C22CDDF}" type="pres">
      <dgm:prSet presAssocID="{5C4FC971-3AD6-478C-B3B6-643B68687EA1}" presName="Image" presStyleLbl="node1" presStyleIdx="3" presStyleCnt="5"/>
      <dgm:spPr/>
    </dgm:pt>
    <dgm:pt modelId="{230AD07B-0AB4-47D3-9624-AEC717F99E38}" type="pres">
      <dgm:prSet presAssocID="{5C4FC971-3AD6-478C-B3B6-643B68687EA1}" presName="childText" presStyleLbl="lnNode1" presStyleIdx="3" presStyleCnt="5" custScaleX="114062" custScaleY="1874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8C6A11-F23A-4643-A969-96BC3F2027B5}" type="pres">
      <dgm:prSet presAssocID="{2BC46D89-04F7-4120-A6CE-F50870D2AE09}" presName="root" presStyleCnt="0">
        <dgm:presLayoutVars>
          <dgm:chMax/>
          <dgm:chPref val="4"/>
        </dgm:presLayoutVars>
      </dgm:prSet>
      <dgm:spPr/>
    </dgm:pt>
    <dgm:pt modelId="{448CEE7C-1D80-452E-B9BC-038C5E606D66}" type="pres">
      <dgm:prSet presAssocID="{2BC46D89-04F7-4120-A6CE-F50870D2AE09}" presName="rootComposite" presStyleCnt="0">
        <dgm:presLayoutVars/>
      </dgm:prSet>
      <dgm:spPr/>
    </dgm:pt>
    <dgm:pt modelId="{05209E68-E404-4411-8ADB-513E54957C30}" type="pres">
      <dgm:prSet presAssocID="{2BC46D89-04F7-4120-A6CE-F50870D2AE09}" presName="rootText" presStyleLbl="node0" presStyleIdx="1" presStyleCnt="2" custScaleX="108103">
        <dgm:presLayoutVars>
          <dgm:chMax/>
          <dgm:chPref val="4"/>
        </dgm:presLayoutVars>
      </dgm:prSet>
      <dgm:spPr/>
      <dgm:t>
        <a:bodyPr/>
        <a:lstStyle/>
        <a:p>
          <a:endParaRPr lang="en-GB"/>
        </a:p>
      </dgm:t>
    </dgm:pt>
    <dgm:pt modelId="{7D82B4D6-7590-4EE9-9010-DF3C4A985440}" type="pres">
      <dgm:prSet presAssocID="{2BC46D89-04F7-4120-A6CE-F50870D2AE09}" presName="childShape" presStyleCnt="0">
        <dgm:presLayoutVars>
          <dgm:chMax val="0"/>
          <dgm:chPref val="0"/>
        </dgm:presLayoutVars>
      </dgm:prSet>
      <dgm:spPr/>
    </dgm:pt>
    <dgm:pt modelId="{2866D3D3-2545-4672-97DD-69FE10A85220}" type="pres">
      <dgm:prSet presAssocID="{A665E94D-3E3A-4BE5-808F-B60698F2DAB1}" presName="childComposite" presStyleCnt="0">
        <dgm:presLayoutVars>
          <dgm:chMax val="0"/>
          <dgm:chPref val="0"/>
        </dgm:presLayoutVars>
      </dgm:prSet>
      <dgm:spPr/>
    </dgm:pt>
    <dgm:pt modelId="{A0D83442-C93E-4BCD-8C63-B79584DC4D27}" type="pres">
      <dgm:prSet presAssocID="{A665E94D-3E3A-4BE5-808F-B60698F2DAB1}" presName="Image" presStyleLbl="node1" presStyleIdx="4" presStyleCnt="5"/>
      <dgm:spPr/>
    </dgm:pt>
    <dgm:pt modelId="{E722E03F-7565-42D4-9E7C-0F6509F390C7}" type="pres">
      <dgm:prSet presAssocID="{A665E94D-3E3A-4BE5-808F-B60698F2DAB1}" presName="childText" presStyleLbl="lnNode1" presStyleIdx="4" presStyleCnt="5" custScaleX="114062" custScaleY="1874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B671232-8260-4646-A161-18FC3D26332C}" type="presOf" srcId="{9260B970-2D9A-4F8A-BC78-F6B1F8AEDC5D}" destId="{77000DD8-CEE7-4184-96DB-3EF611A7CDC6}" srcOrd="0" destOrd="0" presId="urn:microsoft.com/office/officeart/2008/layout/PictureAccentList"/>
    <dgm:cxn modelId="{5928274B-FC97-4C27-9164-B5807EB05B04}" type="presOf" srcId="{8960D678-7F23-4F75-9D2E-28BE5C1C3BC9}" destId="{AA40554E-D528-4EAB-A987-A2F45CBDCB6C}" srcOrd="0" destOrd="0" presId="urn:microsoft.com/office/officeart/2008/layout/PictureAccentList"/>
    <dgm:cxn modelId="{A14039F8-619D-45C7-B909-711754432935}" srcId="{2BC46D89-04F7-4120-A6CE-F50870D2AE09}" destId="{A665E94D-3E3A-4BE5-808F-B60698F2DAB1}" srcOrd="0" destOrd="0" parTransId="{24DBF6FF-9026-4BA9-B8EE-3403B4344127}" sibTransId="{E525B4ED-A4E7-4B76-888F-694D5B97CFB7}"/>
    <dgm:cxn modelId="{651FC662-B125-4E6E-A9C7-FDF0D276662A}" type="presOf" srcId="{6BAB578D-4E40-4E9B-A8DA-D0D3A0364AC2}" destId="{1E3C2371-77A2-4AC9-BE84-FE2B93A5780D}" srcOrd="0" destOrd="0" presId="urn:microsoft.com/office/officeart/2008/layout/PictureAccentList"/>
    <dgm:cxn modelId="{008C3952-CB2E-4068-9345-F2927257EFD0}" srcId="{B966431C-9D6F-41D4-83DD-D0D2749C4175}" destId="{6BAB578D-4E40-4E9B-A8DA-D0D3A0364AC2}" srcOrd="2" destOrd="0" parTransId="{D93B34EF-6667-45A8-ADEE-0B6040EDFC7E}" sibTransId="{E8A8E445-7848-4307-822B-39A0CE7347E8}"/>
    <dgm:cxn modelId="{D27623D8-5B0E-4601-A41C-D53EED76BE9E}" srcId="{B966431C-9D6F-41D4-83DD-D0D2749C4175}" destId="{5C4FC971-3AD6-478C-B3B6-643B68687EA1}" srcOrd="3" destOrd="0" parTransId="{AEB9F0F8-AE4B-43E3-9C72-6CD223D73A6B}" sibTransId="{283516A7-ADD7-4FFE-BADE-76439377D87E}"/>
    <dgm:cxn modelId="{D8BC10FC-7E8C-4B6A-8FA7-D868246666C9}" type="presOf" srcId="{42AE97C8-8A95-47CE-A98B-62D1A93A5673}" destId="{24E8893E-4964-42A4-BF42-809F98B27D6F}" srcOrd="0" destOrd="0" presId="urn:microsoft.com/office/officeart/2008/layout/PictureAccentList"/>
    <dgm:cxn modelId="{489639EF-621A-4F28-9406-91DE514C1B83}" type="presOf" srcId="{B966431C-9D6F-41D4-83DD-D0D2749C4175}" destId="{D39E7217-9CF7-47B5-A121-F61D1F7BCBD2}" srcOrd="0" destOrd="0" presId="urn:microsoft.com/office/officeart/2008/layout/PictureAccentList"/>
    <dgm:cxn modelId="{72935B0B-45D4-4E19-9066-E312C9744E84}" srcId="{B966431C-9D6F-41D4-83DD-D0D2749C4175}" destId="{42AE97C8-8A95-47CE-A98B-62D1A93A5673}" srcOrd="1" destOrd="0" parTransId="{E27F0478-E5C5-405C-9B9C-4863941332FC}" sibTransId="{5F0AB765-4C1B-492D-89F3-E061A4EE7AAB}"/>
    <dgm:cxn modelId="{D6C0EE97-3671-4041-8DE8-84E50E211270}" type="presOf" srcId="{5C4FC971-3AD6-478C-B3B6-643B68687EA1}" destId="{230AD07B-0AB4-47D3-9624-AEC717F99E38}" srcOrd="0" destOrd="0" presId="urn:microsoft.com/office/officeart/2008/layout/PictureAccentList"/>
    <dgm:cxn modelId="{4517BEB1-C2A8-45B4-B89C-84268471F9CC}" type="presOf" srcId="{A665E94D-3E3A-4BE5-808F-B60698F2DAB1}" destId="{E722E03F-7565-42D4-9E7C-0F6509F390C7}" srcOrd="0" destOrd="0" presId="urn:microsoft.com/office/officeart/2008/layout/PictureAccentList"/>
    <dgm:cxn modelId="{C60FAFDF-DECC-4DFB-87F8-69B24286D666}" type="presOf" srcId="{2BC46D89-04F7-4120-A6CE-F50870D2AE09}" destId="{05209E68-E404-4411-8ADB-513E54957C30}" srcOrd="0" destOrd="0" presId="urn:microsoft.com/office/officeart/2008/layout/PictureAccentList"/>
    <dgm:cxn modelId="{B81AA9BC-B90F-4EF7-9B8C-260CAE29C44E}" srcId="{8960D678-7F23-4F75-9D2E-28BE5C1C3BC9}" destId="{2BC46D89-04F7-4120-A6CE-F50870D2AE09}" srcOrd="1" destOrd="0" parTransId="{B0BFAB50-E2F1-4F53-A3E4-520BC4FAB273}" sibTransId="{C96FB641-476A-4566-A584-0B694AC5E177}"/>
    <dgm:cxn modelId="{546DCFD8-B593-4D99-83AB-4B24D5EBB97A}" srcId="{B966431C-9D6F-41D4-83DD-D0D2749C4175}" destId="{9260B970-2D9A-4F8A-BC78-F6B1F8AEDC5D}" srcOrd="0" destOrd="0" parTransId="{A1CD167B-CCCE-4A3B-9812-D106179FC78A}" sibTransId="{1C56430B-B361-4561-AAFD-F85D61258F1F}"/>
    <dgm:cxn modelId="{2E2E0716-A026-4810-B382-2BD7C40D670C}" srcId="{8960D678-7F23-4F75-9D2E-28BE5C1C3BC9}" destId="{B966431C-9D6F-41D4-83DD-D0D2749C4175}" srcOrd="0" destOrd="0" parTransId="{E38500AD-8E8A-4E83-92B6-8A6EA3121737}" sibTransId="{46A02F05-8533-466E-97B2-4F6B80711FFA}"/>
    <dgm:cxn modelId="{763BB198-50A5-4B39-847B-FD2B890B1CD2}" type="presParOf" srcId="{AA40554E-D528-4EAB-A987-A2F45CBDCB6C}" destId="{2EDDFECD-C41F-4A5C-9653-6D532C7D05D8}" srcOrd="0" destOrd="0" presId="urn:microsoft.com/office/officeart/2008/layout/PictureAccentList"/>
    <dgm:cxn modelId="{2BF05860-917F-4675-A2D2-BB57C838E8D7}" type="presParOf" srcId="{2EDDFECD-C41F-4A5C-9653-6D532C7D05D8}" destId="{C0582777-128E-4944-B954-0F1786C9EF02}" srcOrd="0" destOrd="0" presId="urn:microsoft.com/office/officeart/2008/layout/PictureAccentList"/>
    <dgm:cxn modelId="{28F93162-4640-44F4-BFAA-F10E76D6B4AA}" type="presParOf" srcId="{C0582777-128E-4944-B954-0F1786C9EF02}" destId="{D39E7217-9CF7-47B5-A121-F61D1F7BCBD2}" srcOrd="0" destOrd="0" presId="urn:microsoft.com/office/officeart/2008/layout/PictureAccentList"/>
    <dgm:cxn modelId="{38F6DCA1-558D-4311-9EEF-E9C62062D0BE}" type="presParOf" srcId="{2EDDFECD-C41F-4A5C-9653-6D532C7D05D8}" destId="{F253DD41-9D50-4969-98B2-676C0D4ECFAD}" srcOrd="1" destOrd="0" presId="urn:microsoft.com/office/officeart/2008/layout/PictureAccentList"/>
    <dgm:cxn modelId="{327667A1-A00A-4E8E-A57A-9D096F6FBA97}" type="presParOf" srcId="{F253DD41-9D50-4969-98B2-676C0D4ECFAD}" destId="{A0FC61AB-ABE1-403F-8EFD-5A1D72B46686}" srcOrd="0" destOrd="0" presId="urn:microsoft.com/office/officeart/2008/layout/PictureAccentList"/>
    <dgm:cxn modelId="{A3928573-441F-4E2B-A5E6-D6B7A0117285}" type="presParOf" srcId="{A0FC61AB-ABE1-403F-8EFD-5A1D72B46686}" destId="{0E7B15A5-B75C-475E-9D72-86CE571F0A11}" srcOrd="0" destOrd="0" presId="urn:microsoft.com/office/officeart/2008/layout/PictureAccentList"/>
    <dgm:cxn modelId="{4020F6A8-DBD5-4883-A3B5-11B928DD3365}" type="presParOf" srcId="{A0FC61AB-ABE1-403F-8EFD-5A1D72B46686}" destId="{77000DD8-CEE7-4184-96DB-3EF611A7CDC6}" srcOrd="1" destOrd="0" presId="urn:microsoft.com/office/officeart/2008/layout/PictureAccentList"/>
    <dgm:cxn modelId="{D8157FFC-9D78-4B85-A253-A909F9F1D185}" type="presParOf" srcId="{F253DD41-9D50-4969-98B2-676C0D4ECFAD}" destId="{5C019D38-FE33-400D-B3FF-E24D79448461}" srcOrd="1" destOrd="0" presId="urn:microsoft.com/office/officeart/2008/layout/PictureAccentList"/>
    <dgm:cxn modelId="{C91600F2-B921-466A-A8DC-DC2D1C88A21B}" type="presParOf" srcId="{5C019D38-FE33-400D-B3FF-E24D79448461}" destId="{44F29BE2-F783-488E-A76F-D314CEE9453D}" srcOrd="0" destOrd="0" presId="urn:microsoft.com/office/officeart/2008/layout/PictureAccentList"/>
    <dgm:cxn modelId="{FDA1B66A-D5B8-4FE6-A845-EB3FE1BC1CA9}" type="presParOf" srcId="{5C019D38-FE33-400D-B3FF-E24D79448461}" destId="{24E8893E-4964-42A4-BF42-809F98B27D6F}" srcOrd="1" destOrd="0" presId="urn:microsoft.com/office/officeart/2008/layout/PictureAccentList"/>
    <dgm:cxn modelId="{D5142C48-4625-4D09-9E05-09DA094C5EEA}" type="presParOf" srcId="{F253DD41-9D50-4969-98B2-676C0D4ECFAD}" destId="{6B3942CE-87C7-4620-8C19-FC28EA1C82EB}" srcOrd="2" destOrd="0" presId="urn:microsoft.com/office/officeart/2008/layout/PictureAccentList"/>
    <dgm:cxn modelId="{D791DC00-B5C0-4200-8BAD-B0D8E889BD27}" type="presParOf" srcId="{6B3942CE-87C7-4620-8C19-FC28EA1C82EB}" destId="{91C6C039-727D-47F4-9491-3986C2848278}" srcOrd="0" destOrd="0" presId="urn:microsoft.com/office/officeart/2008/layout/PictureAccentList"/>
    <dgm:cxn modelId="{790E0A8B-3C45-4680-9824-A6651C279A9A}" type="presParOf" srcId="{6B3942CE-87C7-4620-8C19-FC28EA1C82EB}" destId="{1E3C2371-77A2-4AC9-BE84-FE2B93A5780D}" srcOrd="1" destOrd="0" presId="urn:microsoft.com/office/officeart/2008/layout/PictureAccentList"/>
    <dgm:cxn modelId="{0A018064-10D8-419F-8280-5A2DC1BF1A02}" type="presParOf" srcId="{F253DD41-9D50-4969-98B2-676C0D4ECFAD}" destId="{A477B1A7-3F54-4548-87A2-4B7D1D256E9E}" srcOrd="3" destOrd="0" presId="urn:microsoft.com/office/officeart/2008/layout/PictureAccentList"/>
    <dgm:cxn modelId="{EB673262-A76F-4ED4-A9B3-85F312643D48}" type="presParOf" srcId="{A477B1A7-3F54-4548-87A2-4B7D1D256E9E}" destId="{D28D6F36-87CD-4A13-8D4E-C8522C22CDDF}" srcOrd="0" destOrd="0" presId="urn:microsoft.com/office/officeart/2008/layout/PictureAccentList"/>
    <dgm:cxn modelId="{A541CC01-D950-4D15-B0E9-2A9828FA5E49}" type="presParOf" srcId="{A477B1A7-3F54-4548-87A2-4B7D1D256E9E}" destId="{230AD07B-0AB4-47D3-9624-AEC717F99E38}" srcOrd="1" destOrd="0" presId="urn:microsoft.com/office/officeart/2008/layout/PictureAccentList"/>
    <dgm:cxn modelId="{FAA66865-9DB0-4B60-A810-DE7DC408DE20}" type="presParOf" srcId="{AA40554E-D528-4EAB-A987-A2F45CBDCB6C}" destId="{D88C6A11-F23A-4643-A969-96BC3F2027B5}" srcOrd="1" destOrd="0" presId="urn:microsoft.com/office/officeart/2008/layout/PictureAccentList"/>
    <dgm:cxn modelId="{B9350582-4880-48D8-A735-D70BDAA5483E}" type="presParOf" srcId="{D88C6A11-F23A-4643-A969-96BC3F2027B5}" destId="{448CEE7C-1D80-452E-B9BC-038C5E606D66}" srcOrd="0" destOrd="0" presId="urn:microsoft.com/office/officeart/2008/layout/PictureAccentList"/>
    <dgm:cxn modelId="{781690EB-D419-4187-B17E-D64F02D09A5A}" type="presParOf" srcId="{448CEE7C-1D80-452E-B9BC-038C5E606D66}" destId="{05209E68-E404-4411-8ADB-513E54957C30}" srcOrd="0" destOrd="0" presId="urn:microsoft.com/office/officeart/2008/layout/PictureAccentList"/>
    <dgm:cxn modelId="{8A4A506A-9007-48E2-AEA3-5406A33F5AE7}" type="presParOf" srcId="{D88C6A11-F23A-4643-A969-96BC3F2027B5}" destId="{7D82B4D6-7590-4EE9-9010-DF3C4A985440}" srcOrd="1" destOrd="0" presId="urn:microsoft.com/office/officeart/2008/layout/PictureAccentList"/>
    <dgm:cxn modelId="{EF5FA8F2-DDCA-4368-B95E-7F6BEA03CDEA}" type="presParOf" srcId="{7D82B4D6-7590-4EE9-9010-DF3C4A985440}" destId="{2866D3D3-2545-4672-97DD-69FE10A85220}" srcOrd="0" destOrd="0" presId="urn:microsoft.com/office/officeart/2008/layout/PictureAccentList"/>
    <dgm:cxn modelId="{E7923B49-B75A-4EEC-BF9F-1E1600E9D587}" type="presParOf" srcId="{2866D3D3-2545-4672-97DD-69FE10A85220}" destId="{A0D83442-C93E-4BCD-8C63-B79584DC4D27}" srcOrd="0" destOrd="0" presId="urn:microsoft.com/office/officeart/2008/layout/PictureAccentList"/>
    <dgm:cxn modelId="{06304CAE-7370-4297-A6E4-F7E890CF0B5E}" type="presParOf" srcId="{2866D3D3-2545-4672-97DD-69FE10A85220}" destId="{E722E03F-7565-42D4-9E7C-0F6509F390C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B39A4D-20A6-45FF-9175-FD3D586F2456}" type="doc">
      <dgm:prSet loTypeId="urn:microsoft.com/office/officeart/2005/8/layout/h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620B780D-7045-44D0-AF40-A4862173F8C7}">
      <dgm:prSet phldrT="[Text]"/>
      <dgm:spPr/>
      <dgm:t>
        <a:bodyPr/>
        <a:lstStyle/>
        <a:p>
          <a:r>
            <a:rPr lang="en-GB" dirty="0" smtClean="0"/>
            <a:t>Political</a:t>
          </a:r>
          <a:endParaRPr lang="en-GB" dirty="0"/>
        </a:p>
      </dgm:t>
    </dgm:pt>
    <dgm:pt modelId="{DAEF2C3F-7E80-41FE-B595-9D22FFD1E6AB}" type="parTrans" cxnId="{04D488F4-7219-4CDA-B740-C86D15684247}">
      <dgm:prSet/>
      <dgm:spPr/>
      <dgm:t>
        <a:bodyPr/>
        <a:lstStyle/>
        <a:p>
          <a:endParaRPr lang="en-GB"/>
        </a:p>
      </dgm:t>
    </dgm:pt>
    <dgm:pt modelId="{8465ABC1-7175-48F8-8441-92C9A162D805}" type="sibTrans" cxnId="{04D488F4-7219-4CDA-B740-C86D15684247}">
      <dgm:prSet/>
      <dgm:spPr/>
      <dgm:t>
        <a:bodyPr/>
        <a:lstStyle/>
        <a:p>
          <a:endParaRPr lang="en-GB"/>
        </a:p>
      </dgm:t>
    </dgm:pt>
    <dgm:pt modelId="{DA8B42EA-F4E7-4F50-A926-9C99C7597A02}">
      <dgm:prSet phldrT="[Text]" custT="1"/>
      <dgm:spPr/>
      <dgm:t>
        <a:bodyPr/>
        <a:lstStyle/>
        <a:p>
          <a:r>
            <a:rPr lang="es-CL" sz="1800" b="1" dirty="0" err="1" smtClean="0"/>
            <a:t>Systematic</a:t>
          </a:r>
          <a:r>
            <a:rPr lang="es-CL" sz="1800" b="1" dirty="0" smtClean="0"/>
            <a:t> </a:t>
          </a:r>
          <a:r>
            <a:rPr lang="es-CL" sz="1800" b="1" dirty="0" err="1" smtClean="0"/>
            <a:t>efforts</a:t>
          </a:r>
          <a:r>
            <a:rPr lang="es-CL" sz="1800" b="1" dirty="0" smtClean="0"/>
            <a:t> to </a:t>
          </a:r>
          <a:r>
            <a:rPr lang="es-CL" sz="1800" dirty="0" err="1" smtClean="0"/>
            <a:t>modify</a:t>
          </a:r>
          <a:r>
            <a:rPr lang="es-CL" sz="1800" dirty="0" smtClean="0"/>
            <a:t> </a:t>
          </a:r>
          <a:r>
            <a:rPr lang="es-CL" sz="1800" dirty="0" err="1" smtClean="0"/>
            <a:t>public</a:t>
          </a:r>
          <a:r>
            <a:rPr lang="es-CL" sz="1800" dirty="0" smtClean="0"/>
            <a:t> </a:t>
          </a:r>
          <a:r>
            <a:rPr lang="es-CL" sz="1800" dirty="0" err="1" smtClean="0"/>
            <a:t>policies</a:t>
          </a:r>
          <a:r>
            <a:rPr lang="es-CL" sz="1800" dirty="0" smtClean="0"/>
            <a:t> </a:t>
          </a:r>
          <a:r>
            <a:rPr lang="es-CL" sz="1800" dirty="0" err="1" smtClean="0"/>
            <a:t>logic</a:t>
          </a:r>
          <a:r>
            <a:rPr lang="es-CL" sz="1800" dirty="0" smtClean="0"/>
            <a:t>, </a:t>
          </a:r>
          <a:r>
            <a:rPr lang="es-CL" sz="1800" dirty="0" err="1" smtClean="0"/>
            <a:t>especially</a:t>
          </a:r>
          <a:r>
            <a:rPr lang="es-CL" sz="1800" dirty="0" smtClean="0"/>
            <a:t> </a:t>
          </a:r>
          <a:r>
            <a:rPr lang="es-CL" sz="1800" dirty="0" err="1" smtClean="0"/>
            <a:t>the</a:t>
          </a:r>
          <a:r>
            <a:rPr lang="es-CL" sz="1800" dirty="0" smtClean="0"/>
            <a:t> social </a:t>
          </a:r>
          <a:r>
            <a:rPr lang="es-CL" sz="1800" dirty="0" err="1" smtClean="0"/>
            <a:t>ones</a:t>
          </a:r>
          <a:r>
            <a:rPr lang="es-CL" sz="1800" dirty="0" smtClean="0"/>
            <a:t>. </a:t>
          </a:r>
          <a:r>
            <a:rPr lang="es-CL" sz="1800" dirty="0" err="1" smtClean="0"/>
            <a:t>Implies</a:t>
          </a:r>
          <a:r>
            <a:rPr lang="es-CL" sz="1800" dirty="0" smtClean="0"/>
            <a:t> POWER </a:t>
          </a:r>
          <a:r>
            <a:rPr lang="es-CL" sz="1800" dirty="0" err="1" smtClean="0"/>
            <a:t>shifts</a:t>
          </a:r>
          <a:r>
            <a:rPr lang="es-CL" sz="1800" dirty="0" smtClean="0"/>
            <a:t>.</a:t>
          </a:r>
          <a:endParaRPr lang="en-GB" sz="1800" dirty="0"/>
        </a:p>
      </dgm:t>
    </dgm:pt>
    <dgm:pt modelId="{33A48EE4-DAC1-4B02-B770-6B896D50DB28}" type="parTrans" cxnId="{5E721E11-68B9-44C0-885B-BC6AA607EAC0}">
      <dgm:prSet/>
      <dgm:spPr/>
      <dgm:t>
        <a:bodyPr/>
        <a:lstStyle/>
        <a:p>
          <a:endParaRPr lang="en-GB"/>
        </a:p>
      </dgm:t>
    </dgm:pt>
    <dgm:pt modelId="{CFC0A271-27BF-4D51-BC35-861A6B5CCD9C}" type="sibTrans" cxnId="{5E721E11-68B9-44C0-885B-BC6AA607EAC0}">
      <dgm:prSet/>
      <dgm:spPr/>
      <dgm:t>
        <a:bodyPr/>
        <a:lstStyle/>
        <a:p>
          <a:endParaRPr lang="en-GB"/>
        </a:p>
      </dgm:t>
    </dgm:pt>
    <dgm:pt modelId="{724386F2-F28C-4D22-9D8B-A76E0742F5C3}">
      <dgm:prSet phldrT="[Text]"/>
      <dgm:spPr/>
      <dgm:t>
        <a:bodyPr/>
        <a:lstStyle/>
        <a:p>
          <a:r>
            <a:rPr lang="en-GB" dirty="0" smtClean="0"/>
            <a:t>Technical</a:t>
          </a:r>
          <a:endParaRPr lang="en-GB" dirty="0"/>
        </a:p>
      </dgm:t>
    </dgm:pt>
    <dgm:pt modelId="{36FA9759-09F1-47FB-B10E-69A9CCD25038}" type="parTrans" cxnId="{D9B4B73C-4475-403B-827C-A565B68F891F}">
      <dgm:prSet/>
      <dgm:spPr/>
      <dgm:t>
        <a:bodyPr/>
        <a:lstStyle/>
        <a:p>
          <a:endParaRPr lang="en-GB"/>
        </a:p>
      </dgm:t>
    </dgm:pt>
    <dgm:pt modelId="{D24ADFB8-88FA-4636-85DC-95550201F97A}" type="sibTrans" cxnId="{D9B4B73C-4475-403B-827C-A565B68F891F}">
      <dgm:prSet/>
      <dgm:spPr/>
      <dgm:t>
        <a:bodyPr/>
        <a:lstStyle/>
        <a:p>
          <a:endParaRPr lang="en-GB"/>
        </a:p>
      </dgm:t>
    </dgm:pt>
    <dgm:pt modelId="{72BE0764-ADFF-49FD-AD4C-100A1D05EE00}">
      <dgm:prSet phldrT="[Text]" custT="1"/>
      <dgm:spPr/>
      <dgm:t>
        <a:bodyPr/>
        <a:lstStyle/>
        <a:p>
          <a:r>
            <a:rPr lang="es-CL" sz="1800" b="1" dirty="0" err="1" smtClean="0"/>
            <a:t>Technical</a:t>
          </a:r>
          <a:r>
            <a:rPr lang="es-CL" sz="1800" b="1" dirty="0" smtClean="0"/>
            <a:t> </a:t>
          </a:r>
          <a:r>
            <a:rPr lang="es-CL" sz="1800" b="1" dirty="0" err="1" smtClean="0"/>
            <a:t>efforts</a:t>
          </a:r>
          <a:r>
            <a:rPr lang="es-CL" sz="1800" b="1" dirty="0" smtClean="0"/>
            <a:t> to</a:t>
          </a:r>
          <a:r>
            <a:rPr lang="es-CL" sz="1800" dirty="0" smtClean="0"/>
            <a:t> </a:t>
          </a:r>
          <a:r>
            <a:rPr lang="es-CL" sz="1800" dirty="0" err="1" smtClean="0"/>
            <a:t>modify</a:t>
          </a:r>
          <a:r>
            <a:rPr lang="es-CL" sz="1800" dirty="0" smtClean="0"/>
            <a:t> </a:t>
          </a:r>
          <a:r>
            <a:rPr lang="es-CL" sz="1800" dirty="0" err="1" smtClean="0"/>
            <a:t>government</a:t>
          </a:r>
          <a:r>
            <a:rPr lang="es-CL" sz="1800" dirty="0" smtClean="0"/>
            <a:t> </a:t>
          </a:r>
          <a:r>
            <a:rPr lang="es-CL" sz="1800" dirty="0" err="1" smtClean="0"/>
            <a:t>structures</a:t>
          </a:r>
          <a:r>
            <a:rPr lang="es-CL" sz="1800" dirty="0" smtClean="0"/>
            <a:t> </a:t>
          </a:r>
          <a:r>
            <a:rPr lang="es-CL" sz="1800" dirty="0" err="1" smtClean="0"/>
            <a:t>for</a:t>
          </a:r>
          <a:r>
            <a:rPr lang="es-CL" sz="1800" dirty="0" smtClean="0"/>
            <a:t> </a:t>
          </a:r>
          <a:r>
            <a:rPr lang="es-CL" sz="1800" dirty="0" err="1" smtClean="0"/>
            <a:t>making</a:t>
          </a:r>
          <a:r>
            <a:rPr lang="es-CL" sz="1800" dirty="0" smtClean="0"/>
            <a:t> </a:t>
          </a:r>
          <a:r>
            <a:rPr lang="es-CL" sz="1800" dirty="0" err="1" smtClean="0"/>
            <a:t>them</a:t>
          </a:r>
          <a:r>
            <a:rPr lang="es-CL" sz="1800" dirty="0" smtClean="0"/>
            <a:t> more flexible</a:t>
          </a:r>
          <a:endParaRPr lang="en-GB" sz="1800" dirty="0"/>
        </a:p>
      </dgm:t>
    </dgm:pt>
    <dgm:pt modelId="{7202E45A-CA63-4F9B-9732-5BDA516FDF86}" type="parTrans" cxnId="{9B697F7B-A438-4D1B-8B56-C5E35637387F}">
      <dgm:prSet/>
      <dgm:spPr/>
      <dgm:t>
        <a:bodyPr/>
        <a:lstStyle/>
        <a:p>
          <a:endParaRPr lang="en-GB"/>
        </a:p>
      </dgm:t>
    </dgm:pt>
    <dgm:pt modelId="{4BC039C2-51C0-475A-A7C1-55913E3E69A9}" type="sibTrans" cxnId="{9B697F7B-A438-4D1B-8B56-C5E35637387F}">
      <dgm:prSet/>
      <dgm:spPr/>
      <dgm:t>
        <a:bodyPr/>
        <a:lstStyle/>
        <a:p>
          <a:endParaRPr lang="en-GB"/>
        </a:p>
      </dgm:t>
    </dgm:pt>
    <dgm:pt modelId="{6EF55C15-A722-4348-9991-BDC0C6F35FCC}">
      <dgm:prSet custT="1"/>
      <dgm:spPr/>
      <dgm:t>
        <a:bodyPr/>
        <a:lstStyle/>
        <a:p>
          <a:r>
            <a:rPr lang="es-CL" sz="1800" smtClean="0"/>
            <a:t>From discrete, circunscribed focus to a proactive one based on citizenship and rights to improve quality of life</a:t>
          </a:r>
          <a:endParaRPr lang="es-CL" sz="1800" dirty="0" smtClean="0"/>
        </a:p>
      </dgm:t>
    </dgm:pt>
    <dgm:pt modelId="{1D65BC67-C11E-436A-B342-64D63AD16B07}" type="parTrans" cxnId="{14DCCAC4-893C-4C43-99A8-49859CBFFAA4}">
      <dgm:prSet/>
      <dgm:spPr/>
      <dgm:t>
        <a:bodyPr/>
        <a:lstStyle/>
        <a:p>
          <a:endParaRPr lang="en-GB"/>
        </a:p>
      </dgm:t>
    </dgm:pt>
    <dgm:pt modelId="{8A6C48F8-FC5D-44AB-B43B-E5807445FC24}" type="sibTrans" cxnId="{14DCCAC4-893C-4C43-99A8-49859CBFFAA4}">
      <dgm:prSet/>
      <dgm:spPr/>
      <dgm:t>
        <a:bodyPr/>
        <a:lstStyle/>
        <a:p>
          <a:endParaRPr lang="en-GB"/>
        </a:p>
      </dgm:t>
    </dgm:pt>
    <dgm:pt modelId="{66725921-C96B-443B-AAC9-54D4331C965C}">
      <dgm:prSet custT="1"/>
      <dgm:spPr/>
      <dgm:t>
        <a:bodyPr/>
        <a:lstStyle/>
        <a:p>
          <a:r>
            <a:rPr lang="es-CL" sz="1800" smtClean="0"/>
            <a:t>Aiming at transforrming public &amp; social services through social and political action </a:t>
          </a:r>
          <a:endParaRPr lang="es-CL" sz="1800" dirty="0"/>
        </a:p>
      </dgm:t>
    </dgm:pt>
    <dgm:pt modelId="{50251485-3D38-430A-A465-FAED2C2B7978}" type="parTrans" cxnId="{6DFA06E7-9156-47D6-A3CF-A0A4181F8DE9}">
      <dgm:prSet/>
      <dgm:spPr/>
      <dgm:t>
        <a:bodyPr/>
        <a:lstStyle/>
        <a:p>
          <a:endParaRPr lang="en-GB"/>
        </a:p>
      </dgm:t>
    </dgm:pt>
    <dgm:pt modelId="{2EB29DB8-5352-4946-9BC2-238ACEC7A753}" type="sibTrans" cxnId="{6DFA06E7-9156-47D6-A3CF-A0A4181F8DE9}">
      <dgm:prSet/>
      <dgm:spPr/>
      <dgm:t>
        <a:bodyPr/>
        <a:lstStyle/>
        <a:p>
          <a:endParaRPr lang="en-GB"/>
        </a:p>
      </dgm:t>
    </dgm:pt>
    <dgm:pt modelId="{F5F6D122-DECD-4551-8BD5-0A8E48C70863}">
      <dgm:prSet custT="1"/>
      <dgm:spPr/>
      <dgm:t>
        <a:bodyPr/>
        <a:lstStyle/>
        <a:p>
          <a:r>
            <a:rPr lang="es-CL" sz="1800" smtClean="0"/>
            <a:t>Optimizing government structures and capacities</a:t>
          </a:r>
          <a:endParaRPr lang="es-CL" sz="1800" dirty="0" smtClean="0"/>
        </a:p>
      </dgm:t>
    </dgm:pt>
    <dgm:pt modelId="{30D1FAF7-1EB9-4BD4-A739-03045C9CE0AD}" type="parTrans" cxnId="{D3594256-2012-44E5-824F-F0882007D286}">
      <dgm:prSet/>
      <dgm:spPr/>
      <dgm:t>
        <a:bodyPr/>
        <a:lstStyle/>
        <a:p>
          <a:endParaRPr lang="en-GB"/>
        </a:p>
      </dgm:t>
    </dgm:pt>
    <dgm:pt modelId="{70405CD8-6F79-45C8-A4A9-B36F1D01312D}" type="sibTrans" cxnId="{D3594256-2012-44E5-824F-F0882007D286}">
      <dgm:prSet/>
      <dgm:spPr/>
      <dgm:t>
        <a:bodyPr/>
        <a:lstStyle/>
        <a:p>
          <a:endParaRPr lang="en-GB"/>
        </a:p>
      </dgm:t>
    </dgm:pt>
    <dgm:pt modelId="{7C6E93D9-1B95-4096-A73F-871C5ABE50A7}">
      <dgm:prSet custT="1"/>
      <dgm:spPr/>
      <dgm:t>
        <a:bodyPr/>
        <a:lstStyle/>
        <a:p>
          <a:r>
            <a:rPr lang="es-CL" sz="1800" smtClean="0"/>
            <a:t>Searching for innovative solutions to overcome sectoral (silos) structures</a:t>
          </a:r>
          <a:endParaRPr lang="es-CL" sz="1800" dirty="0" smtClean="0"/>
        </a:p>
      </dgm:t>
    </dgm:pt>
    <dgm:pt modelId="{0D6148FA-6DD8-44C8-83A7-5E2F0B0A1904}" type="parTrans" cxnId="{91DF951A-3022-4F12-973A-085110C46B95}">
      <dgm:prSet/>
      <dgm:spPr/>
      <dgm:t>
        <a:bodyPr/>
        <a:lstStyle/>
        <a:p>
          <a:endParaRPr lang="en-GB"/>
        </a:p>
      </dgm:t>
    </dgm:pt>
    <dgm:pt modelId="{AA7C3B06-9B96-4BCC-BF9D-61A97DFB60F8}" type="sibTrans" cxnId="{91DF951A-3022-4F12-973A-085110C46B95}">
      <dgm:prSet/>
      <dgm:spPr/>
      <dgm:t>
        <a:bodyPr/>
        <a:lstStyle/>
        <a:p>
          <a:endParaRPr lang="en-GB"/>
        </a:p>
      </dgm:t>
    </dgm:pt>
    <dgm:pt modelId="{D87E2A58-BBF6-43D4-ACC9-639DD61A6C88}">
      <dgm:prSet custT="1"/>
      <dgm:spPr/>
      <dgm:t>
        <a:bodyPr/>
        <a:lstStyle/>
        <a:p>
          <a:r>
            <a:rPr lang="es-CL" sz="1800" smtClean="0"/>
            <a:t>Allowing sharing of different sectors experineces, practices, resouces. </a:t>
          </a:r>
          <a:endParaRPr lang="en-US" sz="1800" dirty="0"/>
        </a:p>
      </dgm:t>
    </dgm:pt>
    <dgm:pt modelId="{B116AC76-4C65-4597-9F3E-56068629803E}" type="parTrans" cxnId="{1AC6FF28-B365-478A-8C5E-38BEFEEF7EC2}">
      <dgm:prSet/>
      <dgm:spPr/>
      <dgm:t>
        <a:bodyPr/>
        <a:lstStyle/>
        <a:p>
          <a:endParaRPr lang="en-GB"/>
        </a:p>
      </dgm:t>
    </dgm:pt>
    <dgm:pt modelId="{72D95B04-F58C-47EC-99A1-2007D39FD998}" type="sibTrans" cxnId="{1AC6FF28-B365-478A-8C5E-38BEFEEF7EC2}">
      <dgm:prSet/>
      <dgm:spPr/>
      <dgm:t>
        <a:bodyPr/>
        <a:lstStyle/>
        <a:p>
          <a:endParaRPr lang="en-GB"/>
        </a:p>
      </dgm:t>
    </dgm:pt>
    <dgm:pt modelId="{CE1FF542-E7FA-47C3-AAEA-A59F7061BCCE}" type="pres">
      <dgm:prSet presAssocID="{01B39A4D-20A6-45FF-9175-FD3D586F245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CE294DC5-EB3B-41F1-8F25-4394496A63B1}" type="pres">
      <dgm:prSet presAssocID="{620B780D-7045-44D0-AF40-A4862173F8C7}" presName="compositeNode" presStyleCnt="0">
        <dgm:presLayoutVars>
          <dgm:bulletEnabled val="1"/>
        </dgm:presLayoutVars>
      </dgm:prSet>
      <dgm:spPr/>
    </dgm:pt>
    <dgm:pt modelId="{8CE0A932-6435-43F9-A1B8-03689B4564E8}" type="pres">
      <dgm:prSet presAssocID="{620B780D-7045-44D0-AF40-A4862173F8C7}" presName="image" presStyleLbl="fgImgPlace1" presStyleIdx="0" presStyleCnt="2" custScaleX="65521" custScaleY="64048"/>
      <dgm:spPr/>
    </dgm:pt>
    <dgm:pt modelId="{341B1851-B814-4D38-B6CC-A436195EC39A}" type="pres">
      <dgm:prSet presAssocID="{620B780D-7045-44D0-AF40-A4862173F8C7}" presName="childNode" presStyleLbl="node1" presStyleIdx="0" presStyleCnt="2" custScaleY="12629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1991646D-F784-4AD4-A969-ECECB59BFDA3}" type="pres">
      <dgm:prSet presAssocID="{620B780D-7045-44D0-AF40-A4862173F8C7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B278E2-542C-407D-AD0F-C5FA988C2584}" type="pres">
      <dgm:prSet presAssocID="{8465ABC1-7175-48F8-8441-92C9A162D805}" presName="sibTrans" presStyleCnt="0"/>
      <dgm:spPr/>
    </dgm:pt>
    <dgm:pt modelId="{517A2BDE-858B-475F-8F7A-2FBD18221CEC}" type="pres">
      <dgm:prSet presAssocID="{724386F2-F28C-4D22-9D8B-A76E0742F5C3}" presName="compositeNode" presStyleCnt="0">
        <dgm:presLayoutVars>
          <dgm:bulletEnabled val="1"/>
        </dgm:presLayoutVars>
      </dgm:prSet>
      <dgm:spPr/>
    </dgm:pt>
    <dgm:pt modelId="{FF08D274-AC5D-4B7B-B42D-BCF06B9EB5B6}" type="pres">
      <dgm:prSet presAssocID="{724386F2-F28C-4D22-9D8B-A76E0742F5C3}" presName="image" presStyleLbl="fgImgPlace1" presStyleIdx="1" presStyleCnt="2" custScaleX="65521" custScaleY="64048"/>
      <dgm:spPr/>
    </dgm:pt>
    <dgm:pt modelId="{D0C12132-F808-4234-9BD4-B0E7D59566A3}" type="pres">
      <dgm:prSet presAssocID="{724386F2-F28C-4D22-9D8B-A76E0742F5C3}" presName="childNode" presStyleLbl="node1" presStyleIdx="1" presStyleCnt="2" custScaleY="12629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8282C19A-DFBB-4129-B4B4-2720DFE91FC0}" type="pres">
      <dgm:prSet presAssocID="{724386F2-F28C-4D22-9D8B-A76E0742F5C3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21F4340-65D1-4FF3-ABD1-13CD992FD07A}" type="presOf" srcId="{66725921-C96B-443B-AAC9-54D4331C965C}" destId="{341B1851-B814-4D38-B6CC-A436195EC39A}" srcOrd="0" destOrd="2" presId="urn:microsoft.com/office/officeart/2005/8/layout/hList2"/>
    <dgm:cxn modelId="{6DFA06E7-9156-47D6-A3CF-A0A4181F8DE9}" srcId="{620B780D-7045-44D0-AF40-A4862173F8C7}" destId="{66725921-C96B-443B-AAC9-54D4331C965C}" srcOrd="2" destOrd="0" parTransId="{50251485-3D38-430A-A465-FAED2C2B7978}" sibTransId="{2EB29DB8-5352-4946-9BC2-238ACEC7A753}"/>
    <dgm:cxn modelId="{5ED5A971-9B5B-4D9D-B709-43E5C3357E3A}" type="presOf" srcId="{7C6E93D9-1B95-4096-A73F-871C5ABE50A7}" destId="{D0C12132-F808-4234-9BD4-B0E7D59566A3}" srcOrd="0" destOrd="2" presId="urn:microsoft.com/office/officeart/2005/8/layout/hList2"/>
    <dgm:cxn modelId="{5E721E11-68B9-44C0-885B-BC6AA607EAC0}" srcId="{620B780D-7045-44D0-AF40-A4862173F8C7}" destId="{DA8B42EA-F4E7-4F50-A926-9C99C7597A02}" srcOrd="0" destOrd="0" parTransId="{33A48EE4-DAC1-4B02-B770-6B896D50DB28}" sibTransId="{CFC0A271-27BF-4D51-BC35-861A6B5CCD9C}"/>
    <dgm:cxn modelId="{A8B4ED49-BA56-4969-9F9D-6668C1B34A67}" type="presOf" srcId="{620B780D-7045-44D0-AF40-A4862173F8C7}" destId="{1991646D-F784-4AD4-A969-ECECB59BFDA3}" srcOrd="0" destOrd="0" presId="urn:microsoft.com/office/officeart/2005/8/layout/hList2"/>
    <dgm:cxn modelId="{D900DC78-F323-4DB4-9CBA-FF7C431E63C8}" type="presOf" srcId="{01B39A4D-20A6-45FF-9175-FD3D586F2456}" destId="{CE1FF542-E7FA-47C3-AAEA-A59F7061BCCE}" srcOrd="0" destOrd="0" presId="urn:microsoft.com/office/officeart/2005/8/layout/hList2"/>
    <dgm:cxn modelId="{D9B4B73C-4475-403B-827C-A565B68F891F}" srcId="{01B39A4D-20A6-45FF-9175-FD3D586F2456}" destId="{724386F2-F28C-4D22-9D8B-A76E0742F5C3}" srcOrd="1" destOrd="0" parTransId="{36FA9759-09F1-47FB-B10E-69A9CCD25038}" sibTransId="{D24ADFB8-88FA-4636-85DC-95550201F97A}"/>
    <dgm:cxn modelId="{04D488F4-7219-4CDA-B740-C86D15684247}" srcId="{01B39A4D-20A6-45FF-9175-FD3D586F2456}" destId="{620B780D-7045-44D0-AF40-A4862173F8C7}" srcOrd="0" destOrd="0" parTransId="{DAEF2C3F-7E80-41FE-B595-9D22FFD1E6AB}" sibTransId="{8465ABC1-7175-48F8-8441-92C9A162D805}"/>
    <dgm:cxn modelId="{91DF951A-3022-4F12-973A-085110C46B95}" srcId="{724386F2-F28C-4D22-9D8B-A76E0742F5C3}" destId="{7C6E93D9-1B95-4096-A73F-871C5ABE50A7}" srcOrd="2" destOrd="0" parTransId="{0D6148FA-6DD8-44C8-83A7-5E2F0B0A1904}" sibTransId="{AA7C3B06-9B96-4BCC-BF9D-61A97DFB60F8}"/>
    <dgm:cxn modelId="{F87F8DBA-6119-4C0D-8C08-FA1661A0B099}" type="presOf" srcId="{F5F6D122-DECD-4551-8BD5-0A8E48C70863}" destId="{D0C12132-F808-4234-9BD4-B0E7D59566A3}" srcOrd="0" destOrd="1" presId="urn:microsoft.com/office/officeart/2005/8/layout/hList2"/>
    <dgm:cxn modelId="{56DEC684-DB6F-4CE8-B336-8F6F047B769E}" type="presOf" srcId="{D87E2A58-BBF6-43D4-ACC9-639DD61A6C88}" destId="{D0C12132-F808-4234-9BD4-B0E7D59566A3}" srcOrd="0" destOrd="3" presId="urn:microsoft.com/office/officeart/2005/8/layout/hList2"/>
    <dgm:cxn modelId="{1AC6FF28-B365-478A-8C5E-38BEFEEF7EC2}" srcId="{724386F2-F28C-4D22-9D8B-A76E0742F5C3}" destId="{D87E2A58-BBF6-43D4-ACC9-639DD61A6C88}" srcOrd="3" destOrd="0" parTransId="{B116AC76-4C65-4597-9F3E-56068629803E}" sibTransId="{72D95B04-F58C-47EC-99A1-2007D39FD998}"/>
    <dgm:cxn modelId="{6B896771-F9F6-4806-A2DE-CB8E45D57195}" type="presOf" srcId="{724386F2-F28C-4D22-9D8B-A76E0742F5C3}" destId="{8282C19A-DFBB-4129-B4B4-2720DFE91FC0}" srcOrd="0" destOrd="0" presId="urn:microsoft.com/office/officeart/2005/8/layout/hList2"/>
    <dgm:cxn modelId="{96BC9027-F6C7-4300-B9D4-8EC372BB5A57}" type="presOf" srcId="{72BE0764-ADFF-49FD-AD4C-100A1D05EE00}" destId="{D0C12132-F808-4234-9BD4-B0E7D59566A3}" srcOrd="0" destOrd="0" presId="urn:microsoft.com/office/officeart/2005/8/layout/hList2"/>
    <dgm:cxn modelId="{058BA848-FE85-4448-80EC-63FE6963D75B}" type="presOf" srcId="{DA8B42EA-F4E7-4F50-A926-9C99C7597A02}" destId="{341B1851-B814-4D38-B6CC-A436195EC39A}" srcOrd="0" destOrd="0" presId="urn:microsoft.com/office/officeart/2005/8/layout/hList2"/>
    <dgm:cxn modelId="{9B697F7B-A438-4D1B-8B56-C5E35637387F}" srcId="{724386F2-F28C-4D22-9D8B-A76E0742F5C3}" destId="{72BE0764-ADFF-49FD-AD4C-100A1D05EE00}" srcOrd="0" destOrd="0" parTransId="{7202E45A-CA63-4F9B-9732-5BDA516FDF86}" sibTransId="{4BC039C2-51C0-475A-A7C1-55913E3E69A9}"/>
    <dgm:cxn modelId="{1AD94475-784C-41F5-8BCD-F9DF37B9D9A3}" type="presOf" srcId="{6EF55C15-A722-4348-9991-BDC0C6F35FCC}" destId="{341B1851-B814-4D38-B6CC-A436195EC39A}" srcOrd="0" destOrd="1" presId="urn:microsoft.com/office/officeart/2005/8/layout/hList2"/>
    <dgm:cxn modelId="{14DCCAC4-893C-4C43-99A8-49859CBFFAA4}" srcId="{620B780D-7045-44D0-AF40-A4862173F8C7}" destId="{6EF55C15-A722-4348-9991-BDC0C6F35FCC}" srcOrd="1" destOrd="0" parTransId="{1D65BC67-C11E-436A-B342-64D63AD16B07}" sibTransId="{8A6C48F8-FC5D-44AB-B43B-E5807445FC24}"/>
    <dgm:cxn modelId="{D3594256-2012-44E5-824F-F0882007D286}" srcId="{724386F2-F28C-4D22-9D8B-A76E0742F5C3}" destId="{F5F6D122-DECD-4551-8BD5-0A8E48C70863}" srcOrd="1" destOrd="0" parTransId="{30D1FAF7-1EB9-4BD4-A739-03045C9CE0AD}" sibTransId="{70405CD8-6F79-45C8-A4A9-B36F1D01312D}"/>
    <dgm:cxn modelId="{8E80B448-1CCA-4CB1-9D99-37BCA4B11EC0}" type="presParOf" srcId="{CE1FF542-E7FA-47C3-AAEA-A59F7061BCCE}" destId="{CE294DC5-EB3B-41F1-8F25-4394496A63B1}" srcOrd="0" destOrd="0" presId="urn:microsoft.com/office/officeart/2005/8/layout/hList2"/>
    <dgm:cxn modelId="{BF4276B5-63D6-46B0-A267-382BE8CA9BB1}" type="presParOf" srcId="{CE294DC5-EB3B-41F1-8F25-4394496A63B1}" destId="{8CE0A932-6435-43F9-A1B8-03689B4564E8}" srcOrd="0" destOrd="0" presId="urn:microsoft.com/office/officeart/2005/8/layout/hList2"/>
    <dgm:cxn modelId="{8B35B9E9-195C-4442-A100-922A5EF77DBB}" type="presParOf" srcId="{CE294DC5-EB3B-41F1-8F25-4394496A63B1}" destId="{341B1851-B814-4D38-B6CC-A436195EC39A}" srcOrd="1" destOrd="0" presId="urn:microsoft.com/office/officeart/2005/8/layout/hList2"/>
    <dgm:cxn modelId="{75EE827B-1C3B-491E-86F5-18B44A391ADC}" type="presParOf" srcId="{CE294DC5-EB3B-41F1-8F25-4394496A63B1}" destId="{1991646D-F784-4AD4-A969-ECECB59BFDA3}" srcOrd="2" destOrd="0" presId="urn:microsoft.com/office/officeart/2005/8/layout/hList2"/>
    <dgm:cxn modelId="{EB4EFA6F-8D2A-407A-9F51-2C942B4A4C06}" type="presParOf" srcId="{CE1FF542-E7FA-47C3-AAEA-A59F7061BCCE}" destId="{10B278E2-542C-407D-AD0F-C5FA988C2584}" srcOrd="1" destOrd="0" presId="urn:microsoft.com/office/officeart/2005/8/layout/hList2"/>
    <dgm:cxn modelId="{A7A80C0B-C633-4D43-810A-D9AEA55EA415}" type="presParOf" srcId="{CE1FF542-E7FA-47C3-AAEA-A59F7061BCCE}" destId="{517A2BDE-858B-475F-8F7A-2FBD18221CEC}" srcOrd="2" destOrd="0" presId="urn:microsoft.com/office/officeart/2005/8/layout/hList2"/>
    <dgm:cxn modelId="{B78DDB7A-D9FE-4FF6-ACD5-772A7637DE99}" type="presParOf" srcId="{517A2BDE-858B-475F-8F7A-2FBD18221CEC}" destId="{FF08D274-AC5D-4B7B-B42D-BCF06B9EB5B6}" srcOrd="0" destOrd="0" presId="urn:microsoft.com/office/officeart/2005/8/layout/hList2"/>
    <dgm:cxn modelId="{91BBC523-95E0-487E-AF95-7F105D4EF7F2}" type="presParOf" srcId="{517A2BDE-858B-475F-8F7A-2FBD18221CEC}" destId="{D0C12132-F808-4234-9BD4-B0E7D59566A3}" srcOrd="1" destOrd="0" presId="urn:microsoft.com/office/officeart/2005/8/layout/hList2"/>
    <dgm:cxn modelId="{4C9B9121-AD55-4030-96D3-C17A50DCB3DF}" type="presParOf" srcId="{517A2BDE-858B-475F-8F7A-2FBD18221CEC}" destId="{8282C19A-DFBB-4129-B4B4-2720DFE91FC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CF2C3B-C82B-40CB-87CD-CA68CC3B8EB5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AC671739-B468-48D5-854B-D31B67FB6C4D}">
      <dgm:prSet custT="1"/>
      <dgm:spPr/>
      <dgm:t>
        <a:bodyPr/>
        <a:lstStyle/>
        <a:p>
          <a:r>
            <a:rPr lang="es-CL" altLang="es-CL" sz="1800" dirty="0" err="1" smtClean="0">
              <a:latin typeface="+mn-lt"/>
              <a:cs typeface="Arial" charset="0"/>
            </a:rPr>
            <a:t>Aim</a:t>
          </a:r>
          <a:r>
            <a:rPr lang="es-CL" altLang="es-CL" sz="1800" dirty="0" smtClean="0">
              <a:latin typeface="+mn-lt"/>
              <a:cs typeface="Arial" charset="0"/>
            </a:rPr>
            <a:t> and </a:t>
          </a:r>
          <a:r>
            <a:rPr lang="es-CL" altLang="es-CL" sz="1800" dirty="0" err="1" smtClean="0">
              <a:latin typeface="+mn-lt"/>
              <a:cs typeface="Arial" charset="0"/>
            </a:rPr>
            <a:t>design</a:t>
          </a:r>
          <a:r>
            <a:rPr lang="es-CL" altLang="es-CL" sz="1800" dirty="0" smtClean="0">
              <a:latin typeface="+mn-lt"/>
              <a:cs typeface="Arial" charset="0"/>
            </a:rPr>
            <a:t> of </a:t>
          </a:r>
          <a:r>
            <a:rPr lang="es-CL" altLang="es-CL" sz="1800" dirty="0" err="1" smtClean="0">
              <a:latin typeface="+mn-lt"/>
              <a:cs typeface="Arial" charset="0"/>
            </a:rPr>
            <a:t>policy</a:t>
          </a:r>
          <a:r>
            <a:rPr lang="es-CL" altLang="es-CL" sz="1800" dirty="0" smtClean="0">
              <a:latin typeface="+mn-lt"/>
              <a:cs typeface="Arial" charset="0"/>
            </a:rPr>
            <a:t> </a:t>
          </a:r>
          <a:r>
            <a:rPr lang="es-CL" altLang="es-CL" sz="1800" dirty="0" err="1" smtClean="0">
              <a:latin typeface="+mn-lt"/>
              <a:cs typeface="Arial" charset="0"/>
            </a:rPr>
            <a:t>intervention</a:t>
          </a:r>
          <a:r>
            <a:rPr lang="es-CL" altLang="es-CL" sz="1800" dirty="0" smtClean="0">
              <a:latin typeface="+mn-lt"/>
              <a:cs typeface="Arial" charset="0"/>
            </a:rPr>
            <a:t>, </a:t>
          </a:r>
          <a:r>
            <a:rPr lang="es-CL" altLang="es-CL" sz="1800" dirty="0" err="1" smtClean="0">
              <a:latin typeface="+mn-lt"/>
              <a:cs typeface="Arial" charset="0"/>
            </a:rPr>
            <a:t>based</a:t>
          </a:r>
          <a:r>
            <a:rPr lang="es-CL" altLang="es-CL" sz="1800" dirty="0" smtClean="0">
              <a:latin typeface="+mn-lt"/>
              <a:cs typeface="Arial" charset="0"/>
            </a:rPr>
            <a:t> </a:t>
          </a:r>
          <a:r>
            <a:rPr lang="es-CL" altLang="es-CL" sz="1800" dirty="0" err="1" smtClean="0">
              <a:latin typeface="+mn-lt"/>
              <a:cs typeface="Arial" charset="0"/>
            </a:rPr>
            <a:t>on</a:t>
          </a:r>
          <a:r>
            <a:rPr lang="es-CL" altLang="es-CL" sz="1800" dirty="0" smtClean="0">
              <a:latin typeface="+mn-lt"/>
              <a:cs typeface="Arial" charset="0"/>
            </a:rPr>
            <a:t> SDH and </a:t>
          </a:r>
          <a:r>
            <a:rPr lang="es-CL" altLang="es-CL" sz="1800" dirty="0" err="1" smtClean="0">
              <a:latin typeface="+mn-lt"/>
              <a:cs typeface="Arial" charset="0"/>
            </a:rPr>
            <a:t>equity</a:t>
          </a:r>
          <a:r>
            <a:rPr lang="es-CL" altLang="es-CL" sz="1800" dirty="0" smtClean="0">
              <a:latin typeface="+mn-lt"/>
              <a:cs typeface="Arial" charset="0"/>
            </a:rPr>
            <a:t> </a:t>
          </a:r>
          <a:r>
            <a:rPr lang="es-CL" altLang="es-CL" sz="1800" dirty="0" err="1" smtClean="0">
              <a:latin typeface="+mn-lt"/>
              <a:cs typeface="Arial" charset="0"/>
            </a:rPr>
            <a:t>analysis</a:t>
          </a:r>
          <a:r>
            <a:rPr lang="es-CL" altLang="es-CL" sz="1800" dirty="0" smtClean="0">
              <a:latin typeface="+mn-lt"/>
              <a:cs typeface="Arial" charset="0"/>
            </a:rPr>
            <a:t> </a:t>
          </a:r>
          <a:r>
            <a:rPr lang="es-CL" altLang="es-CL" sz="1800" dirty="0" err="1" smtClean="0">
              <a:latin typeface="+mn-lt"/>
              <a:cs typeface="Arial" charset="0"/>
            </a:rPr>
            <a:t>is</a:t>
          </a:r>
          <a:r>
            <a:rPr lang="es-CL" altLang="es-CL" sz="1800" dirty="0" smtClean="0">
              <a:latin typeface="+mn-lt"/>
              <a:cs typeface="Arial" charset="0"/>
            </a:rPr>
            <a:t>,  </a:t>
          </a:r>
          <a:r>
            <a:rPr lang="es-CL" altLang="es-CL" sz="1800" dirty="0" err="1" smtClean="0">
              <a:latin typeface="+mn-lt"/>
              <a:cs typeface="Arial" charset="0"/>
            </a:rPr>
            <a:t>therefore</a:t>
          </a:r>
          <a:r>
            <a:rPr lang="es-CL" altLang="es-CL" sz="1800" dirty="0" smtClean="0">
              <a:latin typeface="+mn-lt"/>
              <a:cs typeface="Arial" charset="0"/>
            </a:rPr>
            <a:t>,  </a:t>
          </a:r>
          <a:r>
            <a:rPr lang="es-CL" altLang="es-CL" sz="1800" dirty="0" err="1" smtClean="0">
              <a:latin typeface="+mn-lt"/>
              <a:cs typeface="Arial" charset="0"/>
            </a:rPr>
            <a:t>essential</a:t>
          </a:r>
          <a:endParaRPr lang="es-CL" altLang="es-CL" sz="1800" dirty="0" smtClean="0">
            <a:cs typeface="Arial" charset="0"/>
          </a:endParaRPr>
        </a:p>
      </dgm:t>
    </dgm:pt>
    <dgm:pt modelId="{B538F187-25C2-408E-BBD9-064595B4DB28}" type="parTrans" cxnId="{B46624B1-C804-4433-B42E-AF4C98F56280}">
      <dgm:prSet/>
      <dgm:spPr/>
      <dgm:t>
        <a:bodyPr/>
        <a:lstStyle/>
        <a:p>
          <a:endParaRPr lang="en-GB" sz="1400"/>
        </a:p>
      </dgm:t>
    </dgm:pt>
    <dgm:pt modelId="{94B64FE1-9515-48DC-9BFA-B9EE3F184823}" type="sibTrans" cxnId="{B46624B1-C804-4433-B42E-AF4C98F56280}">
      <dgm:prSet/>
      <dgm:spPr/>
      <dgm:t>
        <a:bodyPr/>
        <a:lstStyle/>
        <a:p>
          <a:endParaRPr lang="en-GB" sz="1400"/>
        </a:p>
      </dgm:t>
    </dgm:pt>
    <dgm:pt modelId="{3B0693E3-2290-4BB8-81F2-6B4D03E88B90}">
      <dgm:prSet custT="1"/>
      <dgm:spPr/>
      <dgm:t>
        <a:bodyPr/>
        <a:lstStyle/>
        <a:p>
          <a:r>
            <a:rPr lang="es-CL" altLang="es-CL" sz="1800" b="1" dirty="0" err="1" smtClean="0">
              <a:latin typeface="+mn-lt"/>
              <a:cs typeface="Arial" charset="0"/>
            </a:rPr>
            <a:t>The</a:t>
          </a:r>
          <a:r>
            <a:rPr lang="es-CL" altLang="es-CL" sz="1800" b="1" dirty="0" smtClean="0">
              <a:latin typeface="+mn-lt"/>
              <a:cs typeface="Arial" charset="0"/>
            </a:rPr>
            <a:t> more </a:t>
          </a:r>
          <a:r>
            <a:rPr lang="es-CL" altLang="es-CL" sz="1800" b="1" dirty="0" err="1" smtClean="0">
              <a:latin typeface="+mn-lt"/>
              <a:cs typeface="Arial" charset="0"/>
            </a:rPr>
            <a:t>structural</a:t>
          </a:r>
          <a:r>
            <a:rPr lang="es-CL" altLang="es-CL" sz="1800" b="1" dirty="0" smtClean="0">
              <a:latin typeface="+mn-lt"/>
              <a:cs typeface="Arial" charset="0"/>
            </a:rPr>
            <a:t> </a:t>
          </a:r>
          <a:r>
            <a:rPr lang="es-CL" altLang="es-CL" sz="1800" b="1" dirty="0" err="1" smtClean="0">
              <a:latin typeface="+mn-lt"/>
              <a:cs typeface="Arial" charset="0"/>
            </a:rPr>
            <a:t>the</a:t>
          </a:r>
          <a:r>
            <a:rPr lang="es-CL" altLang="es-CL" sz="1800" b="1" dirty="0" smtClean="0">
              <a:latin typeface="+mn-lt"/>
              <a:cs typeface="Arial" charset="0"/>
            </a:rPr>
            <a:t> SDH are to be </a:t>
          </a:r>
          <a:r>
            <a:rPr lang="es-CL" altLang="es-CL" sz="1800" b="1" dirty="0" err="1" smtClean="0">
              <a:latin typeface="+mn-lt"/>
              <a:cs typeface="Arial" charset="0"/>
            </a:rPr>
            <a:t>policy</a:t>
          </a:r>
          <a:r>
            <a:rPr lang="es-CL" altLang="es-CL" sz="1800" b="1" dirty="0" smtClean="0">
              <a:latin typeface="+mn-lt"/>
              <a:cs typeface="Arial" charset="0"/>
            </a:rPr>
            <a:t> </a:t>
          </a:r>
          <a:r>
            <a:rPr lang="es-CL" altLang="es-CL" sz="1800" b="1" dirty="0" err="1" smtClean="0">
              <a:latin typeface="+mn-lt"/>
              <a:cs typeface="Arial" charset="0"/>
            </a:rPr>
            <a:t>targeted</a:t>
          </a:r>
          <a:r>
            <a:rPr lang="es-CL" altLang="es-CL" sz="1800" b="1" dirty="0" smtClean="0">
              <a:latin typeface="+mn-lt"/>
              <a:cs typeface="Arial" charset="0"/>
            </a:rPr>
            <a:t>, </a:t>
          </a:r>
          <a:r>
            <a:rPr lang="es-CL" altLang="es-CL" sz="1800" b="1" dirty="0" err="1" smtClean="0">
              <a:latin typeface="+mn-lt"/>
              <a:cs typeface="Arial" charset="0"/>
            </a:rPr>
            <a:t>the</a:t>
          </a:r>
          <a:r>
            <a:rPr lang="es-CL" altLang="es-CL" sz="1800" b="1" dirty="0" smtClean="0">
              <a:latin typeface="+mn-lt"/>
              <a:cs typeface="Arial" charset="0"/>
            </a:rPr>
            <a:t> </a:t>
          </a:r>
          <a:r>
            <a:rPr lang="es-CL" altLang="es-CL" sz="1800" b="1" dirty="0" err="1" smtClean="0">
              <a:latin typeface="+mn-lt"/>
              <a:cs typeface="Arial" charset="0"/>
            </a:rPr>
            <a:t>stronger</a:t>
          </a:r>
          <a:r>
            <a:rPr lang="es-CL" altLang="es-CL" sz="1800" b="1" dirty="0" smtClean="0">
              <a:latin typeface="+mn-lt"/>
              <a:cs typeface="Arial" charset="0"/>
            </a:rPr>
            <a:t> </a:t>
          </a:r>
          <a:r>
            <a:rPr lang="es-CL" altLang="es-CL" sz="1800" b="1" dirty="0" err="1" smtClean="0">
              <a:latin typeface="+mn-lt"/>
              <a:cs typeface="Arial" charset="0"/>
            </a:rPr>
            <a:t>the</a:t>
          </a:r>
          <a:r>
            <a:rPr lang="es-CL" altLang="es-CL" sz="1800" b="1" dirty="0" smtClean="0">
              <a:latin typeface="+mn-lt"/>
              <a:cs typeface="Arial" charset="0"/>
            </a:rPr>
            <a:t> </a:t>
          </a:r>
          <a:r>
            <a:rPr lang="es-CL" altLang="es-CL" sz="1800" b="1" dirty="0" err="1" smtClean="0">
              <a:latin typeface="+mn-lt"/>
              <a:cs typeface="Arial" charset="0"/>
            </a:rPr>
            <a:t>health</a:t>
          </a:r>
          <a:r>
            <a:rPr lang="es-CL" altLang="es-CL" sz="1800" b="1" dirty="0" smtClean="0">
              <a:latin typeface="+mn-lt"/>
              <a:cs typeface="Arial" charset="0"/>
            </a:rPr>
            <a:t> </a:t>
          </a:r>
          <a:r>
            <a:rPr lang="es-CL" altLang="es-CL" sz="1800" b="1" dirty="0" err="1" smtClean="0">
              <a:latin typeface="+mn-lt"/>
              <a:cs typeface="Arial" charset="0"/>
            </a:rPr>
            <a:t>equity</a:t>
          </a:r>
          <a:r>
            <a:rPr lang="es-CL" altLang="es-CL" sz="1800" b="1" dirty="0" smtClean="0">
              <a:latin typeface="+mn-lt"/>
              <a:cs typeface="Arial" charset="0"/>
            </a:rPr>
            <a:t> </a:t>
          </a:r>
          <a:r>
            <a:rPr lang="es-CL" altLang="es-CL" sz="1800" b="1" dirty="0" err="1" smtClean="0">
              <a:latin typeface="+mn-lt"/>
              <a:cs typeface="Arial" charset="0"/>
            </a:rPr>
            <a:t>impact</a:t>
          </a:r>
          <a:r>
            <a:rPr lang="es-CL" altLang="es-CL" sz="1800" b="1" dirty="0" smtClean="0">
              <a:latin typeface="+mn-lt"/>
              <a:cs typeface="Arial" charset="0"/>
            </a:rPr>
            <a:t>. </a:t>
          </a:r>
          <a:r>
            <a:rPr lang="es-CL" altLang="es-CL" sz="1800" b="1" dirty="0" err="1" smtClean="0">
              <a:latin typeface="+mn-lt"/>
              <a:cs typeface="Arial" charset="0"/>
            </a:rPr>
            <a:t>The</a:t>
          </a:r>
          <a:r>
            <a:rPr lang="es-CL" altLang="es-CL" sz="1800" b="1" dirty="0" smtClean="0">
              <a:latin typeface="+mn-lt"/>
              <a:cs typeface="Arial" charset="0"/>
            </a:rPr>
            <a:t> converse </a:t>
          </a:r>
          <a:r>
            <a:rPr lang="es-CL" altLang="es-CL" sz="1800" b="1" dirty="0" err="1" smtClean="0">
              <a:latin typeface="+mn-lt"/>
              <a:cs typeface="Arial" charset="0"/>
            </a:rPr>
            <a:t>is</a:t>
          </a:r>
          <a:r>
            <a:rPr lang="es-CL" altLang="es-CL" sz="1800" b="1" dirty="0" smtClean="0">
              <a:latin typeface="+mn-lt"/>
              <a:cs typeface="Arial" charset="0"/>
            </a:rPr>
            <a:t> </a:t>
          </a:r>
          <a:r>
            <a:rPr lang="es-CL" altLang="es-CL" sz="1800" b="1" dirty="0" err="1" smtClean="0">
              <a:latin typeface="+mn-lt"/>
              <a:cs typeface="Arial" charset="0"/>
            </a:rPr>
            <a:t>also</a:t>
          </a:r>
          <a:r>
            <a:rPr lang="es-CL" altLang="es-CL" sz="1800" b="1" dirty="0" smtClean="0">
              <a:latin typeface="+mn-lt"/>
              <a:cs typeface="Arial" charset="0"/>
            </a:rPr>
            <a:t> </a:t>
          </a:r>
          <a:r>
            <a:rPr lang="es-CL" altLang="es-CL" sz="1800" b="1" dirty="0" err="1" smtClean="0">
              <a:latin typeface="+mn-lt"/>
              <a:cs typeface="Arial" charset="0"/>
            </a:rPr>
            <a:t>valid</a:t>
          </a:r>
          <a:r>
            <a:rPr lang="es-CL" altLang="es-CL" sz="1800" b="1" dirty="0" smtClean="0">
              <a:latin typeface="+mn-lt"/>
              <a:cs typeface="Arial" charset="0"/>
            </a:rPr>
            <a:t>.</a:t>
          </a:r>
          <a:endParaRPr lang="es-CL" altLang="es-CL" sz="1800" b="1" dirty="0">
            <a:latin typeface="+mn-lt"/>
            <a:cs typeface="Arial" charset="0"/>
          </a:endParaRPr>
        </a:p>
      </dgm:t>
    </dgm:pt>
    <dgm:pt modelId="{CE4B9BD1-63B5-4BF1-99C2-FA640BFEFE18}" type="parTrans" cxnId="{42C5A9CE-5B95-4513-833C-721FC294DF4C}">
      <dgm:prSet/>
      <dgm:spPr/>
      <dgm:t>
        <a:bodyPr/>
        <a:lstStyle/>
        <a:p>
          <a:endParaRPr lang="en-GB" sz="1400"/>
        </a:p>
      </dgm:t>
    </dgm:pt>
    <dgm:pt modelId="{FABB158F-E461-4431-B579-EB28389ACA2C}" type="sibTrans" cxnId="{42C5A9CE-5B95-4513-833C-721FC294DF4C}">
      <dgm:prSet/>
      <dgm:spPr/>
      <dgm:t>
        <a:bodyPr/>
        <a:lstStyle/>
        <a:p>
          <a:endParaRPr lang="en-GB" sz="1400"/>
        </a:p>
      </dgm:t>
    </dgm:pt>
    <dgm:pt modelId="{764F621D-944C-4149-BD03-EF2AC0A9E446}">
      <dgm:prSet custT="1"/>
      <dgm:spPr/>
      <dgm:t>
        <a:bodyPr/>
        <a:lstStyle/>
        <a:p>
          <a:r>
            <a:rPr lang="es-CL" altLang="es-CL" sz="1800" b="1" smtClean="0">
              <a:latin typeface="+mn-lt"/>
              <a:cs typeface="Arial" charset="0"/>
            </a:rPr>
            <a:t>Equity lens/approach to be always used</a:t>
          </a:r>
          <a:endParaRPr lang="en-US" altLang="es-CL" sz="1800" b="1" dirty="0" smtClean="0">
            <a:latin typeface="AR ESSENCE" panose="02000000000000000000" pitchFamily="2" charset="0"/>
            <a:cs typeface="Arial" charset="0"/>
          </a:endParaRPr>
        </a:p>
      </dgm:t>
    </dgm:pt>
    <dgm:pt modelId="{518B1143-8D8A-48CA-BD09-4CB96044B563}" type="parTrans" cxnId="{C785A626-B57F-4BD3-9653-EA0B0DCD6EE5}">
      <dgm:prSet/>
      <dgm:spPr/>
      <dgm:t>
        <a:bodyPr/>
        <a:lstStyle/>
        <a:p>
          <a:endParaRPr lang="en-GB" sz="1400"/>
        </a:p>
      </dgm:t>
    </dgm:pt>
    <dgm:pt modelId="{C1248F80-B315-4A1C-9088-F1272CC5E24B}" type="sibTrans" cxnId="{C785A626-B57F-4BD3-9653-EA0B0DCD6EE5}">
      <dgm:prSet/>
      <dgm:spPr/>
      <dgm:t>
        <a:bodyPr/>
        <a:lstStyle/>
        <a:p>
          <a:endParaRPr lang="en-GB" sz="1400"/>
        </a:p>
      </dgm:t>
    </dgm:pt>
    <dgm:pt modelId="{1C3810EE-6429-4A38-A8F1-597BB0CBDD3F}">
      <dgm:prSet custT="1"/>
      <dgm:spPr/>
      <dgm:t>
        <a:bodyPr/>
        <a:lstStyle/>
        <a:p>
          <a:endParaRPr lang="es-CL" altLang="es-CL" sz="1800" b="1" dirty="0" smtClean="0">
            <a:latin typeface="+mn-lt"/>
            <a:cs typeface="Arial" charset="0"/>
          </a:endParaRPr>
        </a:p>
      </dgm:t>
    </dgm:pt>
    <dgm:pt modelId="{59EC7E77-DBAF-4FE0-A520-52EE49887A90}" type="parTrans" cxnId="{CD72785F-70A4-4382-8968-493731C0AD53}">
      <dgm:prSet/>
      <dgm:spPr/>
      <dgm:t>
        <a:bodyPr/>
        <a:lstStyle/>
        <a:p>
          <a:endParaRPr lang="en-GB" sz="1400"/>
        </a:p>
      </dgm:t>
    </dgm:pt>
    <dgm:pt modelId="{A080077A-C380-4E2C-8B6A-B6FBECA06A73}" type="sibTrans" cxnId="{CD72785F-70A4-4382-8968-493731C0AD53}">
      <dgm:prSet/>
      <dgm:spPr/>
      <dgm:t>
        <a:bodyPr/>
        <a:lstStyle/>
        <a:p>
          <a:endParaRPr lang="en-GB" sz="1400"/>
        </a:p>
      </dgm:t>
    </dgm:pt>
    <dgm:pt modelId="{800D6E30-F9FE-4CDC-B92B-57419E028E51}">
      <dgm:prSet phldrT="[Text]" custT="1"/>
      <dgm:spPr/>
      <dgm:t>
        <a:bodyPr/>
        <a:lstStyle/>
        <a:p>
          <a:r>
            <a:rPr lang="es-CL" altLang="es-CL" sz="1800" dirty="0" smtClean="0">
              <a:cs typeface="Arial" charset="0"/>
            </a:rPr>
            <a:t>No, </a:t>
          </a:r>
          <a:r>
            <a:rPr lang="es-CL" altLang="es-CL" sz="1800" dirty="0" err="1" smtClean="0">
              <a:cs typeface="Arial" charset="0"/>
            </a:rPr>
            <a:t>only</a:t>
          </a:r>
          <a:r>
            <a:rPr lang="es-CL" altLang="es-CL" sz="1800" dirty="0" smtClean="0">
              <a:cs typeface="Arial" charset="0"/>
            </a:rPr>
            <a:t> </a:t>
          </a:r>
          <a:r>
            <a:rPr lang="es-CL" altLang="es-CL" sz="1800" dirty="0" err="1" smtClean="0">
              <a:cs typeface="Arial" charset="0"/>
            </a:rPr>
            <a:t>policies</a:t>
          </a:r>
          <a:r>
            <a:rPr lang="es-CL" altLang="es-CL" sz="1800" dirty="0" smtClean="0">
              <a:cs typeface="Arial" charset="0"/>
            </a:rPr>
            <a:t> </a:t>
          </a:r>
          <a:r>
            <a:rPr lang="es-CL" altLang="es-CL" sz="1800" dirty="0" err="1" smtClean="0">
              <a:cs typeface="Arial" charset="0"/>
            </a:rPr>
            <a:t>systematically</a:t>
          </a:r>
          <a:r>
            <a:rPr lang="es-CL" altLang="es-CL" sz="1800" dirty="0" smtClean="0">
              <a:cs typeface="Arial" charset="0"/>
            </a:rPr>
            <a:t> </a:t>
          </a:r>
          <a:r>
            <a:rPr lang="es-CL" altLang="es-CL" sz="1800" dirty="0" err="1" smtClean="0">
              <a:cs typeface="Arial" charset="0"/>
            </a:rPr>
            <a:t>aiming</a:t>
          </a:r>
          <a:r>
            <a:rPr lang="es-CL" altLang="es-CL" sz="1800" dirty="0" smtClean="0">
              <a:cs typeface="Arial" charset="0"/>
            </a:rPr>
            <a:t> and </a:t>
          </a:r>
          <a:r>
            <a:rPr lang="es-CL" altLang="es-CL" sz="1800" dirty="0" err="1" smtClean="0">
              <a:cs typeface="Arial" charset="0"/>
            </a:rPr>
            <a:t>acting</a:t>
          </a:r>
          <a:r>
            <a:rPr lang="es-CL" altLang="es-CL" sz="1800" dirty="0" smtClean="0">
              <a:cs typeface="Arial" charset="0"/>
            </a:rPr>
            <a:t> </a:t>
          </a:r>
          <a:r>
            <a:rPr lang="es-CL" altLang="es-CL" sz="1800" dirty="0" err="1" smtClean="0">
              <a:cs typeface="Arial" charset="0"/>
            </a:rPr>
            <a:t>upon</a:t>
          </a:r>
          <a:r>
            <a:rPr lang="es-CL" altLang="es-CL" sz="1800" dirty="0" smtClean="0">
              <a:cs typeface="Arial" charset="0"/>
            </a:rPr>
            <a:t> SDH </a:t>
          </a:r>
          <a:r>
            <a:rPr lang="es-CL" altLang="es-CL" sz="1800" dirty="0" err="1" smtClean="0">
              <a:cs typeface="Arial" charset="0"/>
            </a:rPr>
            <a:t>underlying</a:t>
          </a:r>
          <a:r>
            <a:rPr lang="es-CL" altLang="es-CL" sz="1800" dirty="0" smtClean="0">
              <a:cs typeface="Arial" charset="0"/>
            </a:rPr>
            <a:t> </a:t>
          </a:r>
          <a:r>
            <a:rPr lang="es-CL" altLang="es-CL" sz="1800" dirty="0" err="1" smtClean="0">
              <a:cs typeface="Arial" charset="0"/>
            </a:rPr>
            <a:t>health</a:t>
          </a:r>
          <a:r>
            <a:rPr lang="es-CL" altLang="es-CL" sz="1800" dirty="0" smtClean="0">
              <a:cs typeface="Arial" charset="0"/>
            </a:rPr>
            <a:t> </a:t>
          </a:r>
          <a:r>
            <a:rPr lang="es-CL" altLang="es-CL" sz="1800" dirty="0" err="1" smtClean="0">
              <a:cs typeface="Arial" charset="0"/>
            </a:rPr>
            <a:t>equity</a:t>
          </a:r>
          <a:r>
            <a:rPr lang="es-CL" altLang="es-CL" sz="1800" dirty="0" smtClean="0">
              <a:cs typeface="Arial" charset="0"/>
            </a:rPr>
            <a:t> </a:t>
          </a:r>
          <a:r>
            <a:rPr lang="es-CL" altLang="es-CL" sz="1800" dirty="0" err="1" smtClean="0">
              <a:cs typeface="Arial" charset="0"/>
            </a:rPr>
            <a:t>outcomes</a:t>
          </a:r>
          <a:r>
            <a:rPr lang="es-CL" altLang="es-CL" sz="1800" dirty="0" smtClean="0">
              <a:cs typeface="Arial" charset="0"/>
            </a:rPr>
            <a:t> are to be </a:t>
          </a:r>
          <a:r>
            <a:rPr lang="es-CL" altLang="es-CL" sz="1800" dirty="0" err="1" smtClean="0">
              <a:cs typeface="Arial" charset="0"/>
            </a:rPr>
            <a:t>effective</a:t>
          </a:r>
          <a:r>
            <a:rPr lang="es-CL" altLang="es-CL" sz="1800" dirty="0" smtClean="0">
              <a:cs typeface="Arial" charset="0"/>
            </a:rPr>
            <a:t> in </a:t>
          </a:r>
          <a:r>
            <a:rPr lang="es-CL" altLang="es-CL" sz="1800" dirty="0" err="1" smtClean="0">
              <a:cs typeface="Arial" charset="0"/>
            </a:rPr>
            <a:t>reducing</a:t>
          </a:r>
          <a:r>
            <a:rPr lang="es-CL" altLang="es-CL" sz="1800" dirty="0" smtClean="0">
              <a:cs typeface="Arial" charset="0"/>
            </a:rPr>
            <a:t> </a:t>
          </a:r>
          <a:r>
            <a:rPr lang="es-CL" altLang="es-CL" sz="1800" dirty="0" err="1" smtClean="0">
              <a:cs typeface="Arial" charset="0"/>
            </a:rPr>
            <a:t>health</a:t>
          </a:r>
          <a:r>
            <a:rPr lang="es-CL" altLang="es-CL" sz="1800" dirty="0" smtClean="0">
              <a:cs typeface="Arial" charset="0"/>
            </a:rPr>
            <a:t> </a:t>
          </a:r>
          <a:r>
            <a:rPr lang="es-CL" altLang="es-CL" sz="1800" dirty="0" err="1" smtClean="0">
              <a:cs typeface="Arial" charset="0"/>
            </a:rPr>
            <a:t>inequities</a:t>
          </a:r>
          <a:r>
            <a:rPr lang="es-CL" altLang="es-CL" sz="1800" dirty="0" smtClean="0">
              <a:cs typeface="Arial" charset="0"/>
            </a:rPr>
            <a:t>. </a:t>
          </a:r>
          <a:r>
            <a:rPr lang="es-CL" altLang="es-CL" sz="1800" dirty="0" err="1" smtClean="0">
              <a:cs typeface="Arial" charset="0"/>
            </a:rPr>
            <a:t>Therefore</a:t>
          </a:r>
          <a:r>
            <a:rPr lang="es-CL" altLang="es-CL" sz="1800" dirty="0" smtClean="0">
              <a:cs typeface="Arial" charset="0"/>
            </a:rPr>
            <a:t> </a:t>
          </a:r>
          <a:r>
            <a:rPr lang="es-CL" altLang="es-CL" sz="1800" dirty="0" err="1" smtClean="0">
              <a:cs typeface="Arial" charset="0"/>
            </a:rPr>
            <a:t>our</a:t>
          </a:r>
          <a:r>
            <a:rPr lang="es-CL" altLang="es-CL" sz="1800" dirty="0" smtClean="0">
              <a:cs typeface="Arial" charset="0"/>
            </a:rPr>
            <a:t> </a:t>
          </a:r>
          <a:r>
            <a:rPr lang="es-CL" altLang="es-CL" sz="1800" dirty="0" err="1" smtClean="0">
              <a:cs typeface="Arial" charset="0"/>
            </a:rPr>
            <a:t>focus</a:t>
          </a:r>
          <a:r>
            <a:rPr lang="es-CL" altLang="es-CL" sz="1800" dirty="0" smtClean="0">
              <a:cs typeface="Arial" charset="0"/>
            </a:rPr>
            <a:t> </a:t>
          </a:r>
          <a:r>
            <a:rPr lang="es-CL" altLang="es-CL" sz="1800" dirty="0" err="1" smtClean="0">
              <a:cs typeface="Arial" charset="0"/>
            </a:rPr>
            <a:t>should</a:t>
          </a:r>
          <a:r>
            <a:rPr lang="es-CL" altLang="es-CL" sz="1800" dirty="0" smtClean="0">
              <a:cs typeface="Arial" charset="0"/>
            </a:rPr>
            <a:t> </a:t>
          </a:r>
          <a:r>
            <a:rPr lang="es-CL" altLang="es-CL" sz="1800" dirty="0" err="1" smtClean="0">
              <a:cs typeface="Arial" charset="0"/>
            </a:rPr>
            <a:t>not</a:t>
          </a:r>
          <a:r>
            <a:rPr lang="es-CL" altLang="es-CL" sz="1800" dirty="0" smtClean="0">
              <a:cs typeface="Arial" charset="0"/>
            </a:rPr>
            <a:t> be </a:t>
          </a:r>
          <a:r>
            <a:rPr lang="es-CL" altLang="es-CL" sz="1800" dirty="0" err="1" smtClean="0">
              <a:cs typeface="Arial" charset="0"/>
            </a:rPr>
            <a:t>any</a:t>
          </a:r>
          <a:r>
            <a:rPr lang="es-CL" altLang="es-CL" sz="1800" dirty="0" smtClean="0">
              <a:cs typeface="Arial" charset="0"/>
            </a:rPr>
            <a:t> ISA </a:t>
          </a:r>
          <a:r>
            <a:rPr lang="es-CL" altLang="es-CL" sz="1800" dirty="0" err="1" smtClean="0">
              <a:cs typeface="Arial" charset="0"/>
            </a:rPr>
            <a:t>irrespective</a:t>
          </a:r>
          <a:r>
            <a:rPr lang="es-CL" altLang="es-CL" sz="1800" dirty="0" smtClean="0">
              <a:cs typeface="Arial" charset="0"/>
            </a:rPr>
            <a:t> of </a:t>
          </a:r>
          <a:r>
            <a:rPr lang="es-CL" altLang="es-CL" sz="1800" dirty="0" err="1" smtClean="0">
              <a:cs typeface="Arial" charset="0"/>
            </a:rPr>
            <a:t>originating</a:t>
          </a:r>
          <a:r>
            <a:rPr lang="es-CL" altLang="es-CL" sz="1800" dirty="0" smtClean="0">
              <a:cs typeface="Arial" charset="0"/>
            </a:rPr>
            <a:t> </a:t>
          </a:r>
          <a:r>
            <a:rPr lang="es-CL" altLang="es-CL" sz="1800" dirty="0" err="1" smtClean="0">
              <a:cs typeface="Arial" charset="0"/>
            </a:rPr>
            <a:t>it</a:t>
          </a:r>
          <a:r>
            <a:rPr lang="es-CL" altLang="es-CL" sz="1800" dirty="0" smtClean="0">
              <a:cs typeface="Arial" charset="0"/>
            </a:rPr>
            <a:t> </a:t>
          </a:r>
          <a:r>
            <a:rPr lang="es-CL" altLang="es-CL" sz="1800" dirty="0" err="1" smtClean="0">
              <a:cs typeface="Arial" charset="0"/>
            </a:rPr>
            <a:t>within</a:t>
          </a:r>
          <a:r>
            <a:rPr lang="es-CL" altLang="es-CL" sz="1800" dirty="0" smtClean="0">
              <a:cs typeface="Arial" charset="0"/>
            </a:rPr>
            <a:t> </a:t>
          </a:r>
          <a:r>
            <a:rPr lang="es-CL" altLang="es-CL" sz="1800" dirty="0" err="1" smtClean="0">
              <a:cs typeface="Arial" charset="0"/>
            </a:rPr>
            <a:t>our</a:t>
          </a:r>
          <a:r>
            <a:rPr lang="es-CL" altLang="es-CL" sz="1800" dirty="0" smtClean="0">
              <a:cs typeface="Arial" charset="0"/>
            </a:rPr>
            <a:t> </a:t>
          </a:r>
          <a:r>
            <a:rPr lang="es-CL" altLang="es-CL" sz="1800" dirty="0" err="1" smtClean="0">
              <a:cs typeface="Arial" charset="0"/>
            </a:rPr>
            <a:t>outside</a:t>
          </a:r>
          <a:r>
            <a:rPr lang="es-CL" altLang="es-CL" sz="1800" dirty="0" smtClean="0">
              <a:cs typeface="Arial" charset="0"/>
            </a:rPr>
            <a:t> </a:t>
          </a:r>
          <a:r>
            <a:rPr lang="es-CL" altLang="es-CL" sz="1800" dirty="0" err="1" smtClean="0">
              <a:cs typeface="Arial" charset="0"/>
            </a:rPr>
            <a:t>the</a:t>
          </a:r>
          <a:r>
            <a:rPr lang="es-CL" altLang="es-CL" sz="1800" dirty="0" smtClean="0">
              <a:cs typeface="Arial" charset="0"/>
            </a:rPr>
            <a:t> </a:t>
          </a:r>
          <a:r>
            <a:rPr lang="es-CL" altLang="es-CL" sz="1800" dirty="0" err="1" smtClean="0">
              <a:cs typeface="Arial" charset="0"/>
            </a:rPr>
            <a:t>health</a:t>
          </a:r>
          <a:r>
            <a:rPr lang="es-CL" altLang="es-CL" sz="1800" dirty="0" smtClean="0">
              <a:cs typeface="Arial" charset="0"/>
            </a:rPr>
            <a:t> sector.</a:t>
          </a:r>
          <a:endParaRPr lang="en-GB" sz="1800" dirty="0"/>
        </a:p>
      </dgm:t>
    </dgm:pt>
    <dgm:pt modelId="{61218543-75BA-4F2C-9ACA-339B9A02B789}" type="parTrans" cxnId="{F68AAB93-C400-4E88-BE13-6A271E7A03F7}">
      <dgm:prSet/>
      <dgm:spPr/>
      <dgm:t>
        <a:bodyPr/>
        <a:lstStyle/>
        <a:p>
          <a:endParaRPr lang="en-GB" sz="1400"/>
        </a:p>
      </dgm:t>
    </dgm:pt>
    <dgm:pt modelId="{457829FD-D0FC-40BD-9C98-EEFBD0928763}" type="sibTrans" cxnId="{F68AAB93-C400-4E88-BE13-6A271E7A03F7}">
      <dgm:prSet/>
      <dgm:spPr/>
      <dgm:t>
        <a:bodyPr/>
        <a:lstStyle/>
        <a:p>
          <a:endParaRPr lang="en-GB" sz="1400"/>
        </a:p>
      </dgm:t>
    </dgm:pt>
    <dgm:pt modelId="{BEAE7B4B-BBD3-4999-987E-B7DF40A58112}">
      <dgm:prSet custT="1"/>
      <dgm:spPr/>
      <dgm:t>
        <a:bodyPr/>
        <a:lstStyle/>
        <a:p>
          <a:r>
            <a:rPr lang="es-CL" altLang="es-CL" sz="1800" b="1" dirty="0" err="1" smtClean="0">
              <a:latin typeface="+mn-lt"/>
              <a:cs typeface="Arial" charset="0"/>
            </a:rPr>
            <a:t>Entry</a:t>
          </a:r>
          <a:r>
            <a:rPr lang="es-CL" altLang="es-CL" sz="1800" b="1" dirty="0" smtClean="0">
              <a:latin typeface="+mn-lt"/>
              <a:cs typeface="Arial" charset="0"/>
            </a:rPr>
            <a:t> </a:t>
          </a:r>
          <a:r>
            <a:rPr lang="es-CL" altLang="es-CL" sz="1800" b="1" dirty="0" err="1" smtClean="0">
              <a:latin typeface="+mn-lt"/>
              <a:cs typeface="Arial" charset="0"/>
            </a:rPr>
            <a:t>points</a:t>
          </a:r>
          <a:r>
            <a:rPr lang="es-CL" altLang="es-CL" sz="1800" b="1" dirty="0" smtClean="0">
              <a:latin typeface="+mn-lt"/>
              <a:cs typeface="Arial" charset="0"/>
            </a:rPr>
            <a:t>, </a:t>
          </a:r>
          <a:r>
            <a:rPr lang="es-CL" altLang="es-CL" sz="1800" b="1" dirty="0" err="1" smtClean="0">
              <a:latin typeface="+mn-lt"/>
              <a:cs typeface="Arial" charset="0"/>
            </a:rPr>
            <a:t>policy</a:t>
          </a:r>
          <a:r>
            <a:rPr lang="es-CL" altLang="es-CL" sz="1800" b="1" dirty="0" smtClean="0">
              <a:latin typeface="+mn-lt"/>
              <a:cs typeface="Arial" charset="0"/>
            </a:rPr>
            <a:t> </a:t>
          </a:r>
          <a:r>
            <a:rPr lang="es-CL" altLang="es-CL" sz="1800" b="1" dirty="0" err="1" smtClean="0">
              <a:latin typeface="+mn-lt"/>
              <a:cs typeface="Arial" charset="0"/>
            </a:rPr>
            <a:t>objective</a:t>
          </a:r>
          <a:r>
            <a:rPr lang="es-CL" altLang="es-CL" sz="1800" b="1" dirty="0" smtClean="0">
              <a:latin typeface="+mn-lt"/>
              <a:cs typeface="Arial" charset="0"/>
            </a:rPr>
            <a:t> to be </a:t>
          </a:r>
          <a:r>
            <a:rPr lang="es-CL" altLang="es-CL" sz="1800" b="1" dirty="0" err="1" smtClean="0">
              <a:latin typeface="+mn-lt"/>
              <a:cs typeface="Arial" charset="0"/>
            </a:rPr>
            <a:t>clearly</a:t>
          </a:r>
          <a:r>
            <a:rPr lang="es-CL" altLang="es-CL" sz="1800" b="1" dirty="0" smtClean="0">
              <a:latin typeface="+mn-lt"/>
              <a:cs typeface="Arial" charset="0"/>
            </a:rPr>
            <a:t> </a:t>
          </a:r>
          <a:r>
            <a:rPr lang="es-CL" altLang="es-CL" sz="1800" b="1" dirty="0" err="1" smtClean="0">
              <a:latin typeface="+mn-lt"/>
              <a:cs typeface="Arial" charset="0"/>
            </a:rPr>
            <a:t>defined</a:t>
          </a:r>
          <a:r>
            <a:rPr lang="es-CL" altLang="es-CL" sz="1800" b="1" dirty="0" smtClean="0">
              <a:latin typeface="+mn-lt"/>
              <a:cs typeface="Arial" charset="0"/>
            </a:rPr>
            <a:t> </a:t>
          </a:r>
        </a:p>
      </dgm:t>
    </dgm:pt>
    <dgm:pt modelId="{AA0AB030-1D70-4C59-AA4B-AA77164287CF}" type="sibTrans" cxnId="{C45F2A91-6CDB-41A1-83F1-7F6C3F774C4B}">
      <dgm:prSet/>
      <dgm:spPr/>
      <dgm:t>
        <a:bodyPr/>
        <a:lstStyle/>
        <a:p>
          <a:endParaRPr lang="en-GB" sz="1400"/>
        </a:p>
      </dgm:t>
    </dgm:pt>
    <dgm:pt modelId="{245EC3D8-1160-4E0F-8701-B162C568F90E}" type="parTrans" cxnId="{C45F2A91-6CDB-41A1-83F1-7F6C3F774C4B}">
      <dgm:prSet/>
      <dgm:spPr/>
      <dgm:t>
        <a:bodyPr/>
        <a:lstStyle/>
        <a:p>
          <a:endParaRPr lang="en-GB" sz="1400"/>
        </a:p>
      </dgm:t>
    </dgm:pt>
    <dgm:pt modelId="{49015EAE-B042-4717-91F2-8C0D7B7E23E1}" type="pres">
      <dgm:prSet presAssocID="{CFCF2C3B-C82B-40CB-87CD-CA68CC3B8E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3CD6642-96C1-4B10-9C5C-03BF1EE00820}" type="pres">
      <dgm:prSet presAssocID="{800D6E30-F9FE-4CDC-B92B-57419E028E51}" presName="comp" presStyleCnt="0"/>
      <dgm:spPr/>
    </dgm:pt>
    <dgm:pt modelId="{515E963C-3E0A-4F8C-A0EA-6860109D5312}" type="pres">
      <dgm:prSet presAssocID="{800D6E30-F9FE-4CDC-B92B-57419E028E51}" presName="box" presStyleLbl="node1" presStyleIdx="0" presStyleCnt="4"/>
      <dgm:spPr/>
      <dgm:t>
        <a:bodyPr/>
        <a:lstStyle/>
        <a:p>
          <a:endParaRPr lang="en-GB"/>
        </a:p>
      </dgm:t>
    </dgm:pt>
    <dgm:pt modelId="{24F6A5C0-108E-435D-8091-8C6AAFD77238}" type="pres">
      <dgm:prSet presAssocID="{800D6E30-F9FE-4CDC-B92B-57419E028E51}" presName="img" presStyleLbl="fgImgPlace1" presStyleIdx="0" presStyleCnt="4" custScaleX="44977"/>
      <dgm:spPr/>
    </dgm:pt>
    <dgm:pt modelId="{87E67C6A-5F30-4F50-BDB1-3EB10A7F844A}" type="pres">
      <dgm:prSet presAssocID="{800D6E30-F9FE-4CDC-B92B-57419E028E5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1BACEE-8219-4E2C-84AE-A7C4EBDBB67A}" type="pres">
      <dgm:prSet presAssocID="{457829FD-D0FC-40BD-9C98-EEFBD0928763}" presName="spacer" presStyleCnt="0"/>
      <dgm:spPr/>
    </dgm:pt>
    <dgm:pt modelId="{C3759087-30E1-4B9A-9A0B-EF7A254DA648}" type="pres">
      <dgm:prSet presAssocID="{AC671739-B468-48D5-854B-D31B67FB6C4D}" presName="comp" presStyleCnt="0"/>
      <dgm:spPr/>
    </dgm:pt>
    <dgm:pt modelId="{C18B98CC-31BD-43A2-B274-3117B98967E2}" type="pres">
      <dgm:prSet presAssocID="{AC671739-B468-48D5-854B-D31B67FB6C4D}" presName="box" presStyleLbl="node1" presStyleIdx="1" presStyleCnt="4"/>
      <dgm:spPr/>
      <dgm:t>
        <a:bodyPr/>
        <a:lstStyle/>
        <a:p>
          <a:endParaRPr lang="en-GB"/>
        </a:p>
      </dgm:t>
    </dgm:pt>
    <dgm:pt modelId="{6AFBC28D-BB11-46BF-9F77-D21DCD6BD9E6}" type="pres">
      <dgm:prSet presAssocID="{AC671739-B468-48D5-854B-D31B67FB6C4D}" presName="img" presStyleLbl="fgImgPlace1" presStyleIdx="1" presStyleCnt="4" custScaleX="44977"/>
      <dgm:spPr/>
    </dgm:pt>
    <dgm:pt modelId="{2FF609BF-CACD-4F5B-AABB-9E1ED323DFBF}" type="pres">
      <dgm:prSet presAssocID="{AC671739-B468-48D5-854B-D31B67FB6C4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990E17-5116-4EE7-8AFA-0B5497FA83AB}" type="pres">
      <dgm:prSet presAssocID="{94B64FE1-9515-48DC-9BFA-B9EE3F184823}" presName="spacer" presStyleCnt="0"/>
      <dgm:spPr/>
    </dgm:pt>
    <dgm:pt modelId="{A9E39006-47E1-427A-8F9C-A5F8FDAEE5BB}" type="pres">
      <dgm:prSet presAssocID="{3B0693E3-2290-4BB8-81F2-6B4D03E88B90}" presName="comp" presStyleCnt="0"/>
      <dgm:spPr/>
    </dgm:pt>
    <dgm:pt modelId="{017C352D-A953-4C6F-B64A-CF9BE1FDA438}" type="pres">
      <dgm:prSet presAssocID="{3B0693E3-2290-4BB8-81F2-6B4D03E88B90}" presName="box" presStyleLbl="node1" presStyleIdx="2" presStyleCnt="4"/>
      <dgm:spPr/>
      <dgm:t>
        <a:bodyPr/>
        <a:lstStyle/>
        <a:p>
          <a:endParaRPr lang="en-GB"/>
        </a:p>
      </dgm:t>
    </dgm:pt>
    <dgm:pt modelId="{AF733182-D502-47E0-8956-35CD035A87C9}" type="pres">
      <dgm:prSet presAssocID="{3B0693E3-2290-4BB8-81F2-6B4D03E88B90}" presName="img" presStyleLbl="fgImgPlace1" presStyleIdx="2" presStyleCnt="4" custScaleX="44977"/>
      <dgm:spPr/>
    </dgm:pt>
    <dgm:pt modelId="{416BAF61-4428-4E1E-9D3A-B3A22FD72C0A}" type="pres">
      <dgm:prSet presAssocID="{3B0693E3-2290-4BB8-81F2-6B4D03E88B9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4009BB-4048-4EE7-8932-6F0DD354949E}" type="pres">
      <dgm:prSet presAssocID="{FABB158F-E461-4431-B579-EB28389ACA2C}" presName="spacer" presStyleCnt="0"/>
      <dgm:spPr/>
    </dgm:pt>
    <dgm:pt modelId="{6774DAD0-8ACD-403D-B6D1-20E1F21956C7}" type="pres">
      <dgm:prSet presAssocID="{1C3810EE-6429-4A38-A8F1-597BB0CBDD3F}" presName="comp" presStyleCnt="0"/>
      <dgm:spPr/>
    </dgm:pt>
    <dgm:pt modelId="{B94F7598-91B2-4DF0-B119-D370C208822B}" type="pres">
      <dgm:prSet presAssocID="{1C3810EE-6429-4A38-A8F1-597BB0CBDD3F}" presName="box" presStyleLbl="node1" presStyleIdx="3" presStyleCnt="4"/>
      <dgm:spPr/>
      <dgm:t>
        <a:bodyPr/>
        <a:lstStyle/>
        <a:p>
          <a:endParaRPr lang="en-GB"/>
        </a:p>
      </dgm:t>
    </dgm:pt>
    <dgm:pt modelId="{3BFBD0E6-7123-4FBC-AED2-748F402128EC}" type="pres">
      <dgm:prSet presAssocID="{1C3810EE-6429-4A38-A8F1-597BB0CBDD3F}" presName="img" presStyleLbl="fgImgPlace1" presStyleIdx="3" presStyleCnt="4" custScaleX="44977"/>
      <dgm:spPr/>
    </dgm:pt>
    <dgm:pt modelId="{F4A30532-CF68-4EC9-9507-000BA62D72D1}" type="pres">
      <dgm:prSet presAssocID="{1C3810EE-6429-4A38-A8F1-597BB0CBDD3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EDA9D9C-89B5-4EBF-9853-34A5289F40F4}" type="presOf" srcId="{BEAE7B4B-BBD3-4999-987E-B7DF40A58112}" destId="{F4A30532-CF68-4EC9-9507-000BA62D72D1}" srcOrd="1" destOrd="1" presId="urn:microsoft.com/office/officeart/2005/8/layout/vList4"/>
    <dgm:cxn modelId="{CD72785F-70A4-4382-8968-493731C0AD53}" srcId="{CFCF2C3B-C82B-40CB-87CD-CA68CC3B8EB5}" destId="{1C3810EE-6429-4A38-A8F1-597BB0CBDD3F}" srcOrd="3" destOrd="0" parTransId="{59EC7E77-DBAF-4FE0-A520-52EE49887A90}" sibTransId="{A080077A-C380-4E2C-8B6A-B6FBECA06A73}"/>
    <dgm:cxn modelId="{0DF21709-B423-4536-80C1-7B9ED08D4E35}" type="presOf" srcId="{1C3810EE-6429-4A38-A8F1-597BB0CBDD3F}" destId="{B94F7598-91B2-4DF0-B119-D370C208822B}" srcOrd="0" destOrd="0" presId="urn:microsoft.com/office/officeart/2005/8/layout/vList4"/>
    <dgm:cxn modelId="{45C56645-431C-4429-98FE-6390BE973E17}" type="presOf" srcId="{3B0693E3-2290-4BB8-81F2-6B4D03E88B90}" destId="{017C352D-A953-4C6F-B64A-CF9BE1FDA438}" srcOrd="0" destOrd="0" presId="urn:microsoft.com/office/officeart/2005/8/layout/vList4"/>
    <dgm:cxn modelId="{02FBAC3D-8FEE-409B-A989-9D3374095643}" type="presOf" srcId="{800D6E30-F9FE-4CDC-B92B-57419E028E51}" destId="{87E67C6A-5F30-4F50-BDB1-3EB10A7F844A}" srcOrd="1" destOrd="0" presId="urn:microsoft.com/office/officeart/2005/8/layout/vList4"/>
    <dgm:cxn modelId="{37F665C0-DEAD-4560-B3C2-CF6DADDF67E6}" type="presOf" srcId="{764F621D-944C-4149-BD03-EF2AC0A9E446}" destId="{F4A30532-CF68-4EC9-9507-000BA62D72D1}" srcOrd="1" destOrd="2" presId="urn:microsoft.com/office/officeart/2005/8/layout/vList4"/>
    <dgm:cxn modelId="{6194FB67-E25C-4D83-80C2-9CC59B0C9341}" type="presOf" srcId="{764F621D-944C-4149-BD03-EF2AC0A9E446}" destId="{B94F7598-91B2-4DF0-B119-D370C208822B}" srcOrd="0" destOrd="2" presId="urn:microsoft.com/office/officeart/2005/8/layout/vList4"/>
    <dgm:cxn modelId="{B46624B1-C804-4433-B42E-AF4C98F56280}" srcId="{CFCF2C3B-C82B-40CB-87CD-CA68CC3B8EB5}" destId="{AC671739-B468-48D5-854B-D31B67FB6C4D}" srcOrd="1" destOrd="0" parTransId="{B538F187-25C2-408E-BBD9-064595B4DB28}" sibTransId="{94B64FE1-9515-48DC-9BFA-B9EE3F184823}"/>
    <dgm:cxn modelId="{3619405D-41EB-40F2-90C9-97814D0E2216}" type="presOf" srcId="{CFCF2C3B-C82B-40CB-87CD-CA68CC3B8EB5}" destId="{49015EAE-B042-4717-91F2-8C0D7B7E23E1}" srcOrd="0" destOrd="0" presId="urn:microsoft.com/office/officeart/2005/8/layout/vList4"/>
    <dgm:cxn modelId="{C785A626-B57F-4BD3-9653-EA0B0DCD6EE5}" srcId="{1C3810EE-6429-4A38-A8F1-597BB0CBDD3F}" destId="{764F621D-944C-4149-BD03-EF2AC0A9E446}" srcOrd="1" destOrd="0" parTransId="{518B1143-8D8A-48CA-BD09-4CB96044B563}" sibTransId="{C1248F80-B315-4A1C-9088-F1272CC5E24B}"/>
    <dgm:cxn modelId="{F68AAB93-C400-4E88-BE13-6A271E7A03F7}" srcId="{CFCF2C3B-C82B-40CB-87CD-CA68CC3B8EB5}" destId="{800D6E30-F9FE-4CDC-B92B-57419E028E51}" srcOrd="0" destOrd="0" parTransId="{61218543-75BA-4F2C-9ACA-339B9A02B789}" sibTransId="{457829FD-D0FC-40BD-9C98-EEFBD0928763}"/>
    <dgm:cxn modelId="{89C88AD3-8EF8-4233-A91C-5D06A4B3F33B}" type="presOf" srcId="{800D6E30-F9FE-4CDC-B92B-57419E028E51}" destId="{515E963C-3E0A-4F8C-A0EA-6860109D5312}" srcOrd="0" destOrd="0" presId="urn:microsoft.com/office/officeart/2005/8/layout/vList4"/>
    <dgm:cxn modelId="{C45F2A91-6CDB-41A1-83F1-7F6C3F774C4B}" srcId="{1C3810EE-6429-4A38-A8F1-597BB0CBDD3F}" destId="{BEAE7B4B-BBD3-4999-987E-B7DF40A58112}" srcOrd="0" destOrd="0" parTransId="{245EC3D8-1160-4E0F-8701-B162C568F90E}" sibTransId="{AA0AB030-1D70-4C59-AA4B-AA77164287CF}"/>
    <dgm:cxn modelId="{AE593FD0-01C7-49E3-8F06-78E5E4E09A51}" type="presOf" srcId="{AC671739-B468-48D5-854B-D31B67FB6C4D}" destId="{C18B98CC-31BD-43A2-B274-3117B98967E2}" srcOrd="0" destOrd="0" presId="urn:microsoft.com/office/officeart/2005/8/layout/vList4"/>
    <dgm:cxn modelId="{2907A4BF-2500-4E6F-AC62-61088F8A1572}" type="presOf" srcId="{1C3810EE-6429-4A38-A8F1-597BB0CBDD3F}" destId="{F4A30532-CF68-4EC9-9507-000BA62D72D1}" srcOrd="1" destOrd="0" presId="urn:microsoft.com/office/officeart/2005/8/layout/vList4"/>
    <dgm:cxn modelId="{DE83F3B8-841F-4A76-95B2-B5699420DE2E}" type="presOf" srcId="{BEAE7B4B-BBD3-4999-987E-B7DF40A58112}" destId="{B94F7598-91B2-4DF0-B119-D370C208822B}" srcOrd="0" destOrd="1" presId="urn:microsoft.com/office/officeart/2005/8/layout/vList4"/>
    <dgm:cxn modelId="{A31ADE32-3EC9-4470-8261-4F4560E77BD4}" type="presOf" srcId="{3B0693E3-2290-4BB8-81F2-6B4D03E88B90}" destId="{416BAF61-4428-4E1E-9D3A-B3A22FD72C0A}" srcOrd="1" destOrd="0" presId="urn:microsoft.com/office/officeart/2005/8/layout/vList4"/>
    <dgm:cxn modelId="{B7BCF67F-01C1-4B47-8723-C14AE7EDFA4B}" type="presOf" srcId="{AC671739-B468-48D5-854B-D31B67FB6C4D}" destId="{2FF609BF-CACD-4F5B-AABB-9E1ED323DFBF}" srcOrd="1" destOrd="0" presId="urn:microsoft.com/office/officeart/2005/8/layout/vList4"/>
    <dgm:cxn modelId="{42C5A9CE-5B95-4513-833C-721FC294DF4C}" srcId="{CFCF2C3B-C82B-40CB-87CD-CA68CC3B8EB5}" destId="{3B0693E3-2290-4BB8-81F2-6B4D03E88B90}" srcOrd="2" destOrd="0" parTransId="{CE4B9BD1-63B5-4BF1-99C2-FA640BFEFE18}" sibTransId="{FABB158F-E461-4431-B579-EB28389ACA2C}"/>
    <dgm:cxn modelId="{0B65DE24-7CA6-41D8-A59F-D5735EDC4D70}" type="presParOf" srcId="{49015EAE-B042-4717-91F2-8C0D7B7E23E1}" destId="{53CD6642-96C1-4B10-9C5C-03BF1EE00820}" srcOrd="0" destOrd="0" presId="urn:microsoft.com/office/officeart/2005/8/layout/vList4"/>
    <dgm:cxn modelId="{58A3C501-1B06-4297-BA87-C977B63038E9}" type="presParOf" srcId="{53CD6642-96C1-4B10-9C5C-03BF1EE00820}" destId="{515E963C-3E0A-4F8C-A0EA-6860109D5312}" srcOrd="0" destOrd="0" presId="urn:microsoft.com/office/officeart/2005/8/layout/vList4"/>
    <dgm:cxn modelId="{41181796-2896-434A-BBE7-C07140D6F573}" type="presParOf" srcId="{53CD6642-96C1-4B10-9C5C-03BF1EE00820}" destId="{24F6A5C0-108E-435D-8091-8C6AAFD77238}" srcOrd="1" destOrd="0" presId="urn:microsoft.com/office/officeart/2005/8/layout/vList4"/>
    <dgm:cxn modelId="{24267794-2624-4AC3-AE3A-DEBCC9CCDA2C}" type="presParOf" srcId="{53CD6642-96C1-4B10-9C5C-03BF1EE00820}" destId="{87E67C6A-5F30-4F50-BDB1-3EB10A7F844A}" srcOrd="2" destOrd="0" presId="urn:microsoft.com/office/officeart/2005/8/layout/vList4"/>
    <dgm:cxn modelId="{71CF4A82-9E7E-4039-A9DF-2B3A71B73BA8}" type="presParOf" srcId="{49015EAE-B042-4717-91F2-8C0D7B7E23E1}" destId="{C31BACEE-8219-4E2C-84AE-A7C4EBDBB67A}" srcOrd="1" destOrd="0" presId="urn:microsoft.com/office/officeart/2005/8/layout/vList4"/>
    <dgm:cxn modelId="{B2306AE8-E1E1-4016-B6BC-779B977F5986}" type="presParOf" srcId="{49015EAE-B042-4717-91F2-8C0D7B7E23E1}" destId="{C3759087-30E1-4B9A-9A0B-EF7A254DA648}" srcOrd="2" destOrd="0" presId="urn:microsoft.com/office/officeart/2005/8/layout/vList4"/>
    <dgm:cxn modelId="{7D5AC06B-7541-4541-8C90-677E3C0CBA83}" type="presParOf" srcId="{C3759087-30E1-4B9A-9A0B-EF7A254DA648}" destId="{C18B98CC-31BD-43A2-B274-3117B98967E2}" srcOrd="0" destOrd="0" presId="urn:microsoft.com/office/officeart/2005/8/layout/vList4"/>
    <dgm:cxn modelId="{14E16A12-FEE7-4AE2-BFAB-E0EE2A009D4A}" type="presParOf" srcId="{C3759087-30E1-4B9A-9A0B-EF7A254DA648}" destId="{6AFBC28D-BB11-46BF-9F77-D21DCD6BD9E6}" srcOrd="1" destOrd="0" presId="urn:microsoft.com/office/officeart/2005/8/layout/vList4"/>
    <dgm:cxn modelId="{FD082334-21C6-479F-A25F-E7D9919EDD78}" type="presParOf" srcId="{C3759087-30E1-4B9A-9A0B-EF7A254DA648}" destId="{2FF609BF-CACD-4F5B-AABB-9E1ED323DFBF}" srcOrd="2" destOrd="0" presId="urn:microsoft.com/office/officeart/2005/8/layout/vList4"/>
    <dgm:cxn modelId="{6735E56C-274A-4854-BDE4-A4BFBDC2AD97}" type="presParOf" srcId="{49015EAE-B042-4717-91F2-8C0D7B7E23E1}" destId="{9B990E17-5116-4EE7-8AFA-0B5497FA83AB}" srcOrd="3" destOrd="0" presId="urn:microsoft.com/office/officeart/2005/8/layout/vList4"/>
    <dgm:cxn modelId="{EA2FCCED-4F35-491A-B333-05069A7A6565}" type="presParOf" srcId="{49015EAE-B042-4717-91F2-8C0D7B7E23E1}" destId="{A9E39006-47E1-427A-8F9C-A5F8FDAEE5BB}" srcOrd="4" destOrd="0" presId="urn:microsoft.com/office/officeart/2005/8/layout/vList4"/>
    <dgm:cxn modelId="{6FE80E2A-33FD-4B66-99B7-96B9CA12AEA1}" type="presParOf" srcId="{A9E39006-47E1-427A-8F9C-A5F8FDAEE5BB}" destId="{017C352D-A953-4C6F-B64A-CF9BE1FDA438}" srcOrd="0" destOrd="0" presId="urn:microsoft.com/office/officeart/2005/8/layout/vList4"/>
    <dgm:cxn modelId="{A765A67C-20C8-4ABB-8EE8-894AB6DDE49C}" type="presParOf" srcId="{A9E39006-47E1-427A-8F9C-A5F8FDAEE5BB}" destId="{AF733182-D502-47E0-8956-35CD035A87C9}" srcOrd="1" destOrd="0" presId="urn:microsoft.com/office/officeart/2005/8/layout/vList4"/>
    <dgm:cxn modelId="{E844D8FE-FEBB-4A01-ADAC-BFE301857465}" type="presParOf" srcId="{A9E39006-47E1-427A-8F9C-A5F8FDAEE5BB}" destId="{416BAF61-4428-4E1E-9D3A-B3A22FD72C0A}" srcOrd="2" destOrd="0" presId="urn:microsoft.com/office/officeart/2005/8/layout/vList4"/>
    <dgm:cxn modelId="{DBEB7E04-8A7D-491D-B223-E87C1D75B7FF}" type="presParOf" srcId="{49015EAE-B042-4717-91F2-8C0D7B7E23E1}" destId="{9C4009BB-4048-4EE7-8932-6F0DD354949E}" srcOrd="5" destOrd="0" presId="urn:microsoft.com/office/officeart/2005/8/layout/vList4"/>
    <dgm:cxn modelId="{C7603AC8-A105-4151-BB2E-A6A22C340874}" type="presParOf" srcId="{49015EAE-B042-4717-91F2-8C0D7B7E23E1}" destId="{6774DAD0-8ACD-403D-B6D1-20E1F21956C7}" srcOrd="6" destOrd="0" presId="urn:microsoft.com/office/officeart/2005/8/layout/vList4"/>
    <dgm:cxn modelId="{C5707017-BCCA-4AAC-B542-94DECEB73BEA}" type="presParOf" srcId="{6774DAD0-8ACD-403D-B6D1-20E1F21956C7}" destId="{B94F7598-91B2-4DF0-B119-D370C208822B}" srcOrd="0" destOrd="0" presId="urn:microsoft.com/office/officeart/2005/8/layout/vList4"/>
    <dgm:cxn modelId="{C6B34E96-F9C8-40A2-BE82-8919E49E6A78}" type="presParOf" srcId="{6774DAD0-8ACD-403D-B6D1-20E1F21956C7}" destId="{3BFBD0E6-7123-4FBC-AED2-748F402128EC}" srcOrd="1" destOrd="0" presId="urn:microsoft.com/office/officeart/2005/8/layout/vList4"/>
    <dgm:cxn modelId="{F96EA79E-EEC6-4BD8-A272-29E1CFEC7E6B}" type="presParOf" srcId="{6774DAD0-8ACD-403D-B6D1-20E1F21956C7}" destId="{F4A30532-CF68-4EC9-9507-000BA62D72D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CB17EB-564E-47FC-A004-E0BAD5FCD4FE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98997041-5868-41EF-8ABB-81391C61B25A}">
      <dgm:prSet phldrT="[Text]" custT="1"/>
      <dgm:spPr/>
      <dgm:t>
        <a:bodyPr/>
        <a:lstStyle/>
        <a:p>
          <a:r>
            <a:rPr lang="es-CL" altLang="en-US" sz="1800" b="1" dirty="0" smtClean="0"/>
            <a:t>“ </a:t>
          </a:r>
          <a:r>
            <a:rPr lang="es-CL" altLang="en-US" sz="1800" b="1" dirty="0" err="1" smtClean="0"/>
            <a:t>Inequality</a:t>
          </a:r>
          <a:r>
            <a:rPr lang="es-CL" altLang="en-US" sz="1800" b="1" dirty="0" smtClean="0"/>
            <a:t> reproduces </a:t>
          </a:r>
          <a:r>
            <a:rPr lang="es-CL" altLang="en-US" sz="1800" b="1" dirty="0" err="1" smtClean="0"/>
            <a:t>itself</a:t>
          </a:r>
          <a:r>
            <a:rPr lang="es-CL" altLang="en-US" sz="1800" b="1" dirty="0" smtClean="0"/>
            <a:t> </a:t>
          </a:r>
          <a:r>
            <a:rPr lang="es-CL" altLang="en-US" sz="1800" b="1" dirty="0" err="1" smtClean="0"/>
            <a:t>because</a:t>
          </a:r>
          <a:r>
            <a:rPr lang="es-CL" altLang="en-US" sz="1800" b="1" dirty="0" smtClean="0"/>
            <a:t> </a:t>
          </a:r>
          <a:r>
            <a:rPr lang="es-CL" altLang="en-US" sz="1800" b="1" dirty="0" err="1" smtClean="0"/>
            <a:t>the</a:t>
          </a:r>
          <a:r>
            <a:rPr lang="es-CL" altLang="en-US" sz="1800" b="1" dirty="0" smtClean="0"/>
            <a:t> </a:t>
          </a:r>
          <a:r>
            <a:rPr lang="es-CL" altLang="en-US" sz="1800" b="1" dirty="0" err="1" smtClean="0"/>
            <a:t>political</a:t>
          </a:r>
          <a:r>
            <a:rPr lang="es-CL" altLang="en-US" sz="1800" b="1" dirty="0" smtClean="0"/>
            <a:t> </a:t>
          </a:r>
          <a:r>
            <a:rPr lang="es-CL" altLang="en-US" sz="1800" b="1" dirty="0" err="1" smtClean="0"/>
            <a:t>system</a:t>
          </a:r>
          <a:r>
            <a:rPr lang="es-CL" altLang="en-US" sz="1800" b="1" dirty="0" smtClean="0"/>
            <a:t> </a:t>
          </a:r>
          <a:r>
            <a:rPr lang="es-CL" altLang="en-US" sz="1800" b="1" dirty="0" err="1" smtClean="0"/>
            <a:t>reflects</a:t>
          </a:r>
          <a:r>
            <a:rPr lang="es-CL" altLang="en-US" sz="1800" b="1" dirty="0" smtClean="0"/>
            <a:t> </a:t>
          </a:r>
          <a:r>
            <a:rPr lang="es-CL" altLang="en-US" sz="1800" b="1" dirty="0" err="1" smtClean="0"/>
            <a:t>different</a:t>
          </a:r>
          <a:r>
            <a:rPr lang="es-CL" altLang="en-US" sz="1800" b="1" dirty="0" smtClean="0"/>
            <a:t> </a:t>
          </a:r>
          <a:r>
            <a:rPr lang="es-CL" altLang="en-US" sz="1800" b="1" dirty="0" err="1" smtClean="0"/>
            <a:t>access</a:t>
          </a:r>
          <a:r>
            <a:rPr lang="es-CL" altLang="en-US" sz="1800" b="1" dirty="0" smtClean="0"/>
            <a:t> of </a:t>
          </a:r>
          <a:r>
            <a:rPr lang="es-CL" altLang="en-US" sz="1800" b="1" dirty="0" err="1" smtClean="0"/>
            <a:t>the</a:t>
          </a:r>
          <a:r>
            <a:rPr lang="es-CL" altLang="en-US" sz="1800" b="1" dirty="0" smtClean="0"/>
            <a:t> </a:t>
          </a:r>
          <a:r>
            <a:rPr lang="es-CL" altLang="en-US" sz="1800" b="1" dirty="0" err="1" smtClean="0"/>
            <a:t>influences</a:t>
          </a:r>
          <a:r>
            <a:rPr lang="es-CL" altLang="en-US" sz="1800" b="1" dirty="0" smtClean="0"/>
            <a:t> </a:t>
          </a:r>
          <a:r>
            <a:rPr lang="es-CL" altLang="en-US" sz="1800" b="1" dirty="0" err="1" smtClean="0"/>
            <a:t>upon</a:t>
          </a:r>
          <a:r>
            <a:rPr lang="es-CL" altLang="en-US" sz="1800" b="1" dirty="0" smtClean="0"/>
            <a:t> </a:t>
          </a:r>
          <a:r>
            <a:rPr lang="es-CL" altLang="en-US" sz="1800" b="1" dirty="0" err="1" smtClean="0"/>
            <a:t>public</a:t>
          </a:r>
          <a:r>
            <a:rPr lang="es-CL" altLang="en-US" sz="1800" b="1" dirty="0" smtClean="0"/>
            <a:t> </a:t>
          </a:r>
          <a:r>
            <a:rPr lang="es-CL" altLang="en-US" sz="1800" b="1" dirty="0" err="1" smtClean="0"/>
            <a:t>decisions</a:t>
          </a:r>
          <a:r>
            <a:rPr lang="es-CL" altLang="en-US" sz="1800" b="1" dirty="0" smtClean="0"/>
            <a:t> and </a:t>
          </a:r>
          <a:r>
            <a:rPr lang="es-CL" altLang="en-US" sz="1800" b="1" dirty="0" err="1" smtClean="0"/>
            <a:t>because</a:t>
          </a:r>
          <a:r>
            <a:rPr lang="es-CL" altLang="en-US" sz="1800" b="1" dirty="0" smtClean="0"/>
            <a:t> </a:t>
          </a:r>
          <a:r>
            <a:rPr lang="es-CL" altLang="en-US" sz="1800" b="1" dirty="0" err="1" smtClean="0"/>
            <a:t>the</a:t>
          </a:r>
          <a:r>
            <a:rPr lang="es-CL" altLang="en-US" sz="1800" b="1" dirty="0" smtClean="0"/>
            <a:t> </a:t>
          </a:r>
          <a:r>
            <a:rPr lang="es-CL" altLang="en-US" sz="1800" b="1" dirty="0" err="1" smtClean="0"/>
            <a:t>system</a:t>
          </a:r>
          <a:r>
            <a:rPr lang="es-CL" altLang="en-US" sz="1800" b="1" dirty="0" smtClean="0"/>
            <a:t> </a:t>
          </a:r>
          <a:r>
            <a:rPr lang="es-CL" altLang="en-US" sz="1800" b="1" dirty="0" err="1" smtClean="0"/>
            <a:t>responds</a:t>
          </a:r>
          <a:r>
            <a:rPr lang="es-CL" altLang="en-US" sz="1800" b="1" dirty="0" smtClean="0"/>
            <a:t> </a:t>
          </a:r>
          <a:r>
            <a:rPr lang="es-CL" altLang="en-US" sz="1800" b="1" dirty="0" err="1" smtClean="0"/>
            <a:t>differently</a:t>
          </a:r>
          <a:r>
            <a:rPr lang="es-CL" altLang="en-US" sz="1800" b="1" dirty="0" smtClean="0"/>
            <a:t> to </a:t>
          </a:r>
          <a:r>
            <a:rPr lang="es-CL" altLang="en-US" sz="1800" b="1" dirty="0" err="1" smtClean="0"/>
            <a:t>groups</a:t>
          </a:r>
          <a:r>
            <a:rPr lang="es-CL" altLang="en-US" sz="1800" b="1" dirty="0" smtClean="0"/>
            <a:t> </a:t>
          </a:r>
          <a:r>
            <a:rPr lang="es-CL" altLang="en-US" sz="1800" b="1" dirty="0" err="1" smtClean="0"/>
            <a:t>with</a:t>
          </a:r>
          <a:r>
            <a:rPr lang="es-CL" altLang="en-US" sz="1800" b="1" dirty="0" smtClean="0"/>
            <a:t> </a:t>
          </a:r>
          <a:r>
            <a:rPr lang="es-CL" altLang="en-US" sz="1800" b="1" dirty="0" err="1" smtClean="0"/>
            <a:t>less</a:t>
          </a:r>
          <a:r>
            <a:rPr lang="es-CL" altLang="en-US" sz="1800" b="1" dirty="0" smtClean="0"/>
            <a:t> </a:t>
          </a:r>
          <a:r>
            <a:rPr lang="es-CL" altLang="en-US" sz="1800" b="1" dirty="0" err="1" smtClean="0"/>
            <a:t>resources</a:t>
          </a:r>
          <a:r>
            <a:rPr lang="es-CL" altLang="en-US" sz="1800" b="1" dirty="0" smtClean="0"/>
            <a:t> and </a:t>
          </a:r>
          <a:r>
            <a:rPr lang="es-CL" altLang="en-US" sz="1800" b="1" dirty="0" err="1" smtClean="0"/>
            <a:t>less</a:t>
          </a:r>
          <a:r>
            <a:rPr lang="es-CL" altLang="en-US" sz="1800" b="1" dirty="0" smtClean="0"/>
            <a:t> </a:t>
          </a:r>
          <a:r>
            <a:rPr lang="es-CL" altLang="en-US" sz="1800" b="1" dirty="0" err="1" smtClean="0"/>
            <a:t>influencing</a:t>
          </a:r>
          <a:r>
            <a:rPr lang="es-CL" altLang="en-US" sz="1800" b="1" dirty="0" smtClean="0"/>
            <a:t> </a:t>
          </a:r>
          <a:r>
            <a:rPr lang="es-CL" altLang="en-US" sz="1800" b="1" dirty="0" err="1" smtClean="0"/>
            <a:t>capacity</a:t>
          </a:r>
          <a:r>
            <a:rPr lang="es-CL" altLang="en-US" sz="1800" b="1" dirty="0" smtClean="0"/>
            <a:t>"</a:t>
          </a:r>
          <a:endParaRPr lang="en-GB" sz="1800" dirty="0"/>
        </a:p>
      </dgm:t>
    </dgm:pt>
    <dgm:pt modelId="{AE0E6757-27A7-4D5E-9B31-08A95B49470C}" type="parTrans" cxnId="{006B7D60-9AB6-4BD2-98F7-5FED3A60D9F5}">
      <dgm:prSet/>
      <dgm:spPr/>
      <dgm:t>
        <a:bodyPr/>
        <a:lstStyle/>
        <a:p>
          <a:endParaRPr lang="en-GB"/>
        </a:p>
      </dgm:t>
    </dgm:pt>
    <dgm:pt modelId="{C700CEEF-D481-486C-B2D3-2E66D2CB188B}" type="sibTrans" cxnId="{006B7D60-9AB6-4BD2-98F7-5FED3A60D9F5}">
      <dgm:prSet/>
      <dgm:spPr/>
      <dgm:t>
        <a:bodyPr/>
        <a:lstStyle/>
        <a:p>
          <a:endParaRPr lang="en-GB"/>
        </a:p>
      </dgm:t>
    </dgm:pt>
    <dgm:pt modelId="{B96F989E-6DAA-481F-9B40-85E80E1C9041}">
      <dgm:prSet phldrT="[Text]" custT="1"/>
      <dgm:spPr/>
      <dgm:t>
        <a:bodyPr/>
        <a:lstStyle/>
        <a:p>
          <a:r>
            <a:rPr lang="es-CL" altLang="en-US" sz="1800" b="1" dirty="0" smtClean="0"/>
            <a:t>"</a:t>
          </a:r>
          <a:r>
            <a:rPr lang="es-CL" altLang="en-US" sz="1800" b="1" dirty="0" err="1" smtClean="0"/>
            <a:t>Democratization</a:t>
          </a:r>
          <a:r>
            <a:rPr lang="es-CL" altLang="en-US" sz="1800" b="1" dirty="0" smtClean="0"/>
            <a:t> of </a:t>
          </a:r>
          <a:r>
            <a:rPr lang="es-CL" altLang="en-US" sz="1800" b="1" dirty="0" err="1" smtClean="0"/>
            <a:t>power</a:t>
          </a:r>
          <a:r>
            <a:rPr lang="es-CL" altLang="en-US" sz="1800" b="1" dirty="0" smtClean="0"/>
            <a:t> </a:t>
          </a:r>
          <a:r>
            <a:rPr lang="es-CL" altLang="en-US" sz="1800" b="1" dirty="0" err="1" smtClean="0"/>
            <a:t>is</a:t>
          </a:r>
          <a:r>
            <a:rPr lang="es-CL" altLang="en-US" sz="1800" b="1" dirty="0" smtClean="0"/>
            <a:t> </a:t>
          </a:r>
          <a:r>
            <a:rPr lang="es-CL" altLang="en-US" sz="1800" b="1" dirty="0" err="1" smtClean="0"/>
            <a:t>an</a:t>
          </a:r>
          <a:r>
            <a:rPr lang="es-CL" altLang="en-US" sz="1800" b="1" dirty="0" smtClean="0"/>
            <a:t> indispensable </a:t>
          </a:r>
          <a:r>
            <a:rPr lang="es-CL" altLang="en-US" sz="1800" b="1" dirty="0" err="1" smtClean="0"/>
            <a:t>condition</a:t>
          </a:r>
          <a:r>
            <a:rPr lang="es-CL" altLang="en-US" sz="1800" b="1" dirty="0" smtClean="0"/>
            <a:t> </a:t>
          </a:r>
          <a:r>
            <a:rPr lang="es-CL" altLang="en-US" sz="1800" b="1" dirty="0" err="1" smtClean="0"/>
            <a:t>for</a:t>
          </a:r>
          <a:r>
            <a:rPr lang="es-CL" altLang="en-US" sz="1800" b="1" dirty="0" smtClean="0"/>
            <a:t> human </a:t>
          </a:r>
          <a:r>
            <a:rPr lang="es-CL" altLang="en-US" sz="1800" b="1" dirty="0" err="1" smtClean="0"/>
            <a:t>development</a:t>
          </a:r>
          <a:r>
            <a:rPr lang="es-CL" altLang="en-US" sz="1800" b="1" dirty="0" smtClean="0"/>
            <a:t>"</a:t>
          </a:r>
          <a:endParaRPr lang="en-GB" sz="1800" dirty="0"/>
        </a:p>
      </dgm:t>
    </dgm:pt>
    <dgm:pt modelId="{A698C711-C417-4AD9-9688-A2BBB2A96AAB}" type="parTrans" cxnId="{3667CE48-356B-4CC4-88B7-B443AE95507D}">
      <dgm:prSet/>
      <dgm:spPr/>
      <dgm:t>
        <a:bodyPr/>
        <a:lstStyle/>
        <a:p>
          <a:endParaRPr lang="en-GB"/>
        </a:p>
      </dgm:t>
    </dgm:pt>
    <dgm:pt modelId="{481A07C9-EF25-452E-B52F-96093FBA4151}" type="sibTrans" cxnId="{3667CE48-356B-4CC4-88B7-B443AE95507D}">
      <dgm:prSet/>
      <dgm:spPr/>
      <dgm:t>
        <a:bodyPr/>
        <a:lstStyle/>
        <a:p>
          <a:endParaRPr lang="en-GB"/>
        </a:p>
      </dgm:t>
    </dgm:pt>
    <dgm:pt modelId="{FEB639BE-5DEE-41DD-B191-7E1775ABA368}">
      <dgm:prSet phldrT="[Text]" custT="1"/>
      <dgm:spPr/>
      <dgm:t>
        <a:bodyPr/>
        <a:lstStyle/>
        <a:p>
          <a:r>
            <a:rPr lang="es-CL" altLang="en-US" sz="1800" b="1" dirty="0" smtClean="0"/>
            <a:t>"</a:t>
          </a:r>
          <a:r>
            <a:rPr lang="es-CL" altLang="en-US" sz="1800" b="1" dirty="0" err="1" smtClean="0"/>
            <a:t>Achieving</a:t>
          </a:r>
          <a:r>
            <a:rPr lang="es-CL" altLang="en-US" sz="1800" b="1" dirty="0" smtClean="0"/>
            <a:t> human </a:t>
          </a:r>
          <a:r>
            <a:rPr lang="es-CL" altLang="en-US" sz="1800" b="1" dirty="0" err="1" smtClean="0"/>
            <a:t>development</a:t>
          </a:r>
          <a:r>
            <a:rPr lang="es-CL" altLang="en-US" sz="1800" b="1" dirty="0" smtClean="0"/>
            <a:t> </a:t>
          </a:r>
          <a:r>
            <a:rPr lang="es-CL" altLang="en-US" sz="1800" b="1" dirty="0" err="1" smtClean="0"/>
            <a:t>equality</a:t>
          </a:r>
          <a:r>
            <a:rPr lang="es-CL" altLang="en-US" sz="1800" b="1" dirty="0" smtClean="0"/>
            <a:t> </a:t>
          </a:r>
          <a:r>
            <a:rPr lang="es-CL" altLang="en-US" sz="1800" b="1" dirty="0" err="1" smtClean="0"/>
            <a:t>implies</a:t>
          </a:r>
          <a:r>
            <a:rPr lang="es-CL" altLang="en-US" sz="1800" b="1" dirty="0" smtClean="0"/>
            <a:t> </a:t>
          </a:r>
          <a:r>
            <a:rPr lang="es-CL" altLang="en-US" sz="1800" b="1" dirty="0" err="1" smtClean="0"/>
            <a:t>power</a:t>
          </a:r>
          <a:r>
            <a:rPr lang="es-CL" altLang="en-US" sz="1800" b="1" dirty="0" smtClean="0"/>
            <a:t> </a:t>
          </a:r>
          <a:r>
            <a:rPr lang="es-CL" altLang="en-US" sz="1800" b="1" dirty="0" err="1" smtClean="0"/>
            <a:t>redistribution</a:t>
          </a:r>
          <a:r>
            <a:rPr lang="es-CL" altLang="en-US" sz="1800" b="1" dirty="0" smtClean="0"/>
            <a:t> as </a:t>
          </a:r>
          <a:r>
            <a:rPr lang="es-CL" altLang="en-US" sz="1800" b="1" dirty="0" err="1" smtClean="0"/>
            <a:t>well</a:t>
          </a:r>
          <a:r>
            <a:rPr lang="es-CL" altLang="en-US" sz="1800" b="1" dirty="0" smtClean="0"/>
            <a:t> as </a:t>
          </a:r>
          <a:r>
            <a:rPr lang="es-CL" altLang="en-US" sz="1800" b="1" dirty="0" err="1" smtClean="0"/>
            <a:t>an</a:t>
          </a:r>
          <a:r>
            <a:rPr lang="es-CL" altLang="en-US" sz="1800" b="1" dirty="0" smtClean="0"/>
            <a:t> </a:t>
          </a:r>
          <a:r>
            <a:rPr lang="es-CL" altLang="en-US" sz="1800" b="1" dirty="0" err="1" smtClean="0"/>
            <a:t>improved</a:t>
          </a:r>
          <a:r>
            <a:rPr lang="es-CL" altLang="en-US" sz="1800" b="1" dirty="0" smtClean="0"/>
            <a:t> </a:t>
          </a:r>
          <a:r>
            <a:rPr lang="es-CL" altLang="en-US" sz="1800" b="1" dirty="0" err="1" smtClean="0"/>
            <a:t>quality</a:t>
          </a:r>
          <a:r>
            <a:rPr lang="es-CL" altLang="en-US" sz="1800" b="1" dirty="0" smtClean="0"/>
            <a:t> of </a:t>
          </a:r>
          <a:r>
            <a:rPr lang="es-CL" altLang="en-US" sz="1800" b="1" dirty="0" err="1" smtClean="0"/>
            <a:t>political</a:t>
          </a:r>
          <a:r>
            <a:rPr lang="es-CL" altLang="en-US" sz="1800" b="1" dirty="0" smtClean="0"/>
            <a:t> </a:t>
          </a:r>
          <a:r>
            <a:rPr lang="es-CL" altLang="en-US" sz="1800" b="1" dirty="0" err="1" smtClean="0"/>
            <a:t>representation</a:t>
          </a:r>
          <a:r>
            <a:rPr lang="es-CL" altLang="en-US" sz="1800" b="1" dirty="0" smtClean="0"/>
            <a:t>”</a:t>
          </a:r>
          <a:endParaRPr lang="en-GB" sz="1800" dirty="0"/>
        </a:p>
      </dgm:t>
    </dgm:pt>
    <dgm:pt modelId="{D9A1F0D8-EECB-4C94-8C2E-07AEF5711143}" type="parTrans" cxnId="{8FF48530-60DE-4848-937A-B0B545032161}">
      <dgm:prSet/>
      <dgm:spPr/>
      <dgm:t>
        <a:bodyPr/>
        <a:lstStyle/>
        <a:p>
          <a:endParaRPr lang="en-GB"/>
        </a:p>
      </dgm:t>
    </dgm:pt>
    <dgm:pt modelId="{A1E4CFDA-534A-4528-A8C3-C662CB332CED}" type="sibTrans" cxnId="{8FF48530-60DE-4848-937A-B0B545032161}">
      <dgm:prSet/>
      <dgm:spPr/>
      <dgm:t>
        <a:bodyPr/>
        <a:lstStyle/>
        <a:p>
          <a:endParaRPr lang="en-GB"/>
        </a:p>
      </dgm:t>
    </dgm:pt>
    <dgm:pt modelId="{B53A3E21-61C4-49C6-BA24-ABC4E111E6E2}" type="pres">
      <dgm:prSet presAssocID="{F5CB17EB-564E-47FC-A004-E0BAD5FCD4F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C705F971-8C25-4BFD-A81E-8460A9C7B4C2}" type="pres">
      <dgm:prSet presAssocID="{98997041-5868-41EF-8ABB-81391C61B25A}" presName="composite" presStyleCnt="0"/>
      <dgm:spPr/>
    </dgm:pt>
    <dgm:pt modelId="{CD5F8ADB-57DB-47BF-8032-1EC543F3ED26}" type="pres">
      <dgm:prSet presAssocID="{98997041-5868-41EF-8ABB-81391C61B25A}" presName="Parent1" presStyleLbl="node1" presStyleIdx="0" presStyleCnt="6" custScaleX="3469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F51259-ACB7-4BD2-B3FB-5502A406B5CD}" type="pres">
      <dgm:prSet presAssocID="{98997041-5868-41EF-8ABB-81391C61B25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9485EC6-E836-49C1-AE02-F4C88694A592}" type="pres">
      <dgm:prSet presAssocID="{98997041-5868-41EF-8ABB-81391C61B25A}" presName="BalanceSpacing" presStyleCnt="0"/>
      <dgm:spPr/>
    </dgm:pt>
    <dgm:pt modelId="{D8A2D824-3B7F-42B0-B140-978F4E8DF175}" type="pres">
      <dgm:prSet presAssocID="{98997041-5868-41EF-8ABB-81391C61B25A}" presName="BalanceSpacing1" presStyleCnt="0"/>
      <dgm:spPr/>
    </dgm:pt>
    <dgm:pt modelId="{BF75A086-EFE4-45D4-97AC-B2BAE79BA323}" type="pres">
      <dgm:prSet presAssocID="{C700CEEF-D481-486C-B2D3-2E66D2CB188B}" presName="Accent1Text" presStyleLbl="node1" presStyleIdx="1" presStyleCnt="6" custLinFactNeighborX="-91054" custLinFactNeighborY="-22"/>
      <dgm:spPr/>
      <dgm:t>
        <a:bodyPr/>
        <a:lstStyle/>
        <a:p>
          <a:endParaRPr lang="en-GB"/>
        </a:p>
      </dgm:t>
    </dgm:pt>
    <dgm:pt modelId="{DCB207CC-3EE2-41AB-91AD-4902DB35C937}" type="pres">
      <dgm:prSet presAssocID="{C700CEEF-D481-486C-B2D3-2E66D2CB188B}" presName="spaceBetweenRectangles" presStyleCnt="0"/>
      <dgm:spPr/>
    </dgm:pt>
    <dgm:pt modelId="{0AC8C37C-E74F-4D9C-99C1-E966B3C9D779}" type="pres">
      <dgm:prSet presAssocID="{B96F989E-6DAA-481F-9B40-85E80E1C9041}" presName="composite" presStyleCnt="0"/>
      <dgm:spPr/>
    </dgm:pt>
    <dgm:pt modelId="{6014F30A-EF84-4C79-91B4-9DC7BC67CFC8}" type="pres">
      <dgm:prSet presAssocID="{B96F989E-6DAA-481F-9B40-85E80E1C9041}" presName="Parent1" presStyleLbl="node1" presStyleIdx="2" presStyleCnt="6" custScaleX="346935" custLinFactNeighborX="-35910" custLinFactNeighborY="16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F043A3-6A63-428A-8001-8866147875DA}" type="pres">
      <dgm:prSet presAssocID="{B96F989E-6DAA-481F-9B40-85E80E1C904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F3954AF-9AC2-4047-AED0-6B33AA83243D}" type="pres">
      <dgm:prSet presAssocID="{B96F989E-6DAA-481F-9B40-85E80E1C9041}" presName="BalanceSpacing" presStyleCnt="0"/>
      <dgm:spPr/>
    </dgm:pt>
    <dgm:pt modelId="{D27CC3C0-F089-43ED-8EAB-4811B7EC299B}" type="pres">
      <dgm:prSet presAssocID="{B96F989E-6DAA-481F-9B40-85E80E1C9041}" presName="BalanceSpacing1" presStyleCnt="0"/>
      <dgm:spPr/>
    </dgm:pt>
    <dgm:pt modelId="{03F7C397-317D-4AD0-8F90-E75B9456B269}" type="pres">
      <dgm:prSet presAssocID="{481A07C9-EF25-452E-B52F-96093FBA4151}" presName="Accent1Text" presStyleLbl="node1" presStyleIdx="3" presStyleCnt="6" custLinFactNeighborX="61493" custLinFactNeighborY="1686"/>
      <dgm:spPr/>
      <dgm:t>
        <a:bodyPr/>
        <a:lstStyle/>
        <a:p>
          <a:endParaRPr lang="en-GB"/>
        </a:p>
      </dgm:t>
    </dgm:pt>
    <dgm:pt modelId="{CFF2BC68-D830-4AB6-9B64-51A4473BD5AD}" type="pres">
      <dgm:prSet presAssocID="{481A07C9-EF25-452E-B52F-96093FBA4151}" presName="spaceBetweenRectangles" presStyleCnt="0"/>
      <dgm:spPr/>
    </dgm:pt>
    <dgm:pt modelId="{C5E91EA9-574A-41AF-904A-CCD0466C437F}" type="pres">
      <dgm:prSet presAssocID="{FEB639BE-5DEE-41DD-B191-7E1775ABA368}" presName="composite" presStyleCnt="0"/>
      <dgm:spPr/>
    </dgm:pt>
    <dgm:pt modelId="{E0E91F3E-5E21-485F-8300-43DDDD6BAC87}" type="pres">
      <dgm:prSet presAssocID="{FEB639BE-5DEE-41DD-B191-7E1775ABA368}" presName="Parent1" presStyleLbl="node1" presStyleIdx="4" presStyleCnt="6" custScaleX="346935" custLinFactNeighborX="22391" custLinFactNeighborY="71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38794B-773E-4123-98FC-D649D0E25129}" type="pres">
      <dgm:prSet presAssocID="{FEB639BE-5DEE-41DD-B191-7E1775ABA36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A8F6EF-FA1E-4BBC-9336-582CCFF8BFC6}" type="pres">
      <dgm:prSet presAssocID="{FEB639BE-5DEE-41DD-B191-7E1775ABA368}" presName="BalanceSpacing" presStyleCnt="0"/>
      <dgm:spPr/>
    </dgm:pt>
    <dgm:pt modelId="{82A8B37E-29DD-447D-ADD6-5126CC9526D6}" type="pres">
      <dgm:prSet presAssocID="{FEB639BE-5DEE-41DD-B191-7E1775ABA368}" presName="BalanceSpacing1" presStyleCnt="0"/>
      <dgm:spPr/>
    </dgm:pt>
    <dgm:pt modelId="{BA56AC9D-25B1-4D0B-9538-92F28FE5FD7C}" type="pres">
      <dgm:prSet presAssocID="{A1E4CFDA-534A-4528-A8C3-C662CB332CED}" presName="Accent1Text" presStyleLbl="node1" presStyleIdx="5" presStyleCnt="6" custLinFactNeighborX="-66640" custLinFactNeighborY="3395"/>
      <dgm:spPr/>
      <dgm:t>
        <a:bodyPr/>
        <a:lstStyle/>
        <a:p>
          <a:endParaRPr lang="en-GB"/>
        </a:p>
      </dgm:t>
    </dgm:pt>
  </dgm:ptLst>
  <dgm:cxnLst>
    <dgm:cxn modelId="{8FF48530-60DE-4848-937A-B0B545032161}" srcId="{F5CB17EB-564E-47FC-A004-E0BAD5FCD4FE}" destId="{FEB639BE-5DEE-41DD-B191-7E1775ABA368}" srcOrd="2" destOrd="0" parTransId="{D9A1F0D8-EECB-4C94-8C2E-07AEF5711143}" sibTransId="{A1E4CFDA-534A-4528-A8C3-C662CB332CED}"/>
    <dgm:cxn modelId="{1932BC53-77D3-46AD-94C2-A0CE0DF9CF63}" type="presOf" srcId="{F5CB17EB-564E-47FC-A004-E0BAD5FCD4FE}" destId="{B53A3E21-61C4-49C6-BA24-ABC4E111E6E2}" srcOrd="0" destOrd="0" presId="urn:microsoft.com/office/officeart/2008/layout/AlternatingHexagons"/>
    <dgm:cxn modelId="{006B7D60-9AB6-4BD2-98F7-5FED3A60D9F5}" srcId="{F5CB17EB-564E-47FC-A004-E0BAD5FCD4FE}" destId="{98997041-5868-41EF-8ABB-81391C61B25A}" srcOrd="0" destOrd="0" parTransId="{AE0E6757-27A7-4D5E-9B31-08A95B49470C}" sibTransId="{C700CEEF-D481-486C-B2D3-2E66D2CB188B}"/>
    <dgm:cxn modelId="{3667CE48-356B-4CC4-88B7-B443AE95507D}" srcId="{F5CB17EB-564E-47FC-A004-E0BAD5FCD4FE}" destId="{B96F989E-6DAA-481F-9B40-85E80E1C9041}" srcOrd="1" destOrd="0" parTransId="{A698C711-C417-4AD9-9688-A2BBB2A96AAB}" sibTransId="{481A07C9-EF25-452E-B52F-96093FBA4151}"/>
    <dgm:cxn modelId="{346802F9-A1C4-481F-AC76-7705063E24ED}" type="presOf" srcId="{A1E4CFDA-534A-4528-A8C3-C662CB332CED}" destId="{BA56AC9D-25B1-4D0B-9538-92F28FE5FD7C}" srcOrd="0" destOrd="0" presId="urn:microsoft.com/office/officeart/2008/layout/AlternatingHexagons"/>
    <dgm:cxn modelId="{A74E116A-4920-4B2D-AD44-58095EAE0921}" type="presOf" srcId="{481A07C9-EF25-452E-B52F-96093FBA4151}" destId="{03F7C397-317D-4AD0-8F90-E75B9456B269}" srcOrd="0" destOrd="0" presId="urn:microsoft.com/office/officeart/2008/layout/AlternatingHexagons"/>
    <dgm:cxn modelId="{0A928FD1-E9CB-48D0-BE8B-6B90865E1AE6}" type="presOf" srcId="{98997041-5868-41EF-8ABB-81391C61B25A}" destId="{CD5F8ADB-57DB-47BF-8032-1EC543F3ED26}" srcOrd="0" destOrd="0" presId="urn:microsoft.com/office/officeart/2008/layout/AlternatingHexagons"/>
    <dgm:cxn modelId="{575401E7-2744-4E66-89C3-881A5EAB1D54}" type="presOf" srcId="{FEB639BE-5DEE-41DD-B191-7E1775ABA368}" destId="{E0E91F3E-5E21-485F-8300-43DDDD6BAC87}" srcOrd="0" destOrd="0" presId="urn:microsoft.com/office/officeart/2008/layout/AlternatingHexagons"/>
    <dgm:cxn modelId="{C6A4CB2A-56EA-4054-91C8-07B03296EAC2}" type="presOf" srcId="{C700CEEF-D481-486C-B2D3-2E66D2CB188B}" destId="{BF75A086-EFE4-45D4-97AC-B2BAE79BA323}" srcOrd="0" destOrd="0" presId="urn:microsoft.com/office/officeart/2008/layout/AlternatingHexagons"/>
    <dgm:cxn modelId="{C1894E21-EC1A-4D4C-A65D-102468AC0A03}" type="presOf" srcId="{B96F989E-6DAA-481F-9B40-85E80E1C9041}" destId="{6014F30A-EF84-4C79-91B4-9DC7BC67CFC8}" srcOrd="0" destOrd="0" presId="urn:microsoft.com/office/officeart/2008/layout/AlternatingHexagons"/>
    <dgm:cxn modelId="{C54A0C26-086D-4229-A774-E5CE934F8837}" type="presParOf" srcId="{B53A3E21-61C4-49C6-BA24-ABC4E111E6E2}" destId="{C705F971-8C25-4BFD-A81E-8460A9C7B4C2}" srcOrd="0" destOrd="0" presId="urn:microsoft.com/office/officeart/2008/layout/AlternatingHexagons"/>
    <dgm:cxn modelId="{EC107194-0078-40C9-B914-C96E62D6DB33}" type="presParOf" srcId="{C705F971-8C25-4BFD-A81E-8460A9C7B4C2}" destId="{CD5F8ADB-57DB-47BF-8032-1EC543F3ED26}" srcOrd="0" destOrd="0" presId="urn:microsoft.com/office/officeart/2008/layout/AlternatingHexagons"/>
    <dgm:cxn modelId="{DB0687F0-C691-45CE-B7EB-54AC4E65437C}" type="presParOf" srcId="{C705F971-8C25-4BFD-A81E-8460A9C7B4C2}" destId="{B8F51259-ACB7-4BD2-B3FB-5502A406B5CD}" srcOrd="1" destOrd="0" presId="urn:microsoft.com/office/officeart/2008/layout/AlternatingHexagons"/>
    <dgm:cxn modelId="{56F8F719-1F8A-4639-8DAE-E79040893BCE}" type="presParOf" srcId="{C705F971-8C25-4BFD-A81E-8460A9C7B4C2}" destId="{69485EC6-E836-49C1-AE02-F4C88694A592}" srcOrd="2" destOrd="0" presId="urn:microsoft.com/office/officeart/2008/layout/AlternatingHexagons"/>
    <dgm:cxn modelId="{21FCB096-0929-41DF-9CDF-59EE0AA7A57C}" type="presParOf" srcId="{C705F971-8C25-4BFD-A81E-8460A9C7B4C2}" destId="{D8A2D824-3B7F-42B0-B140-978F4E8DF175}" srcOrd="3" destOrd="0" presId="urn:microsoft.com/office/officeart/2008/layout/AlternatingHexagons"/>
    <dgm:cxn modelId="{266BE352-04EC-47A6-876E-E38BA720A4B5}" type="presParOf" srcId="{C705F971-8C25-4BFD-A81E-8460A9C7B4C2}" destId="{BF75A086-EFE4-45D4-97AC-B2BAE79BA323}" srcOrd="4" destOrd="0" presId="urn:microsoft.com/office/officeart/2008/layout/AlternatingHexagons"/>
    <dgm:cxn modelId="{212D2A74-AED8-4AFA-8734-3D22E7B2ADDD}" type="presParOf" srcId="{B53A3E21-61C4-49C6-BA24-ABC4E111E6E2}" destId="{DCB207CC-3EE2-41AB-91AD-4902DB35C937}" srcOrd="1" destOrd="0" presId="urn:microsoft.com/office/officeart/2008/layout/AlternatingHexagons"/>
    <dgm:cxn modelId="{E9AC74A8-472A-472D-AAF6-B6FA7E4D0301}" type="presParOf" srcId="{B53A3E21-61C4-49C6-BA24-ABC4E111E6E2}" destId="{0AC8C37C-E74F-4D9C-99C1-E966B3C9D779}" srcOrd="2" destOrd="0" presId="urn:microsoft.com/office/officeart/2008/layout/AlternatingHexagons"/>
    <dgm:cxn modelId="{A9AE8D5E-8A9E-4719-A396-AA0A59870F47}" type="presParOf" srcId="{0AC8C37C-E74F-4D9C-99C1-E966B3C9D779}" destId="{6014F30A-EF84-4C79-91B4-9DC7BC67CFC8}" srcOrd="0" destOrd="0" presId="urn:microsoft.com/office/officeart/2008/layout/AlternatingHexagons"/>
    <dgm:cxn modelId="{89DE98FF-9F57-4787-BEAD-A124B709404C}" type="presParOf" srcId="{0AC8C37C-E74F-4D9C-99C1-E966B3C9D779}" destId="{14F043A3-6A63-428A-8001-8866147875DA}" srcOrd="1" destOrd="0" presId="urn:microsoft.com/office/officeart/2008/layout/AlternatingHexagons"/>
    <dgm:cxn modelId="{50D94E64-CAF1-4271-8BBE-01BE25CD002C}" type="presParOf" srcId="{0AC8C37C-E74F-4D9C-99C1-E966B3C9D779}" destId="{5F3954AF-9AC2-4047-AED0-6B33AA83243D}" srcOrd="2" destOrd="0" presId="urn:microsoft.com/office/officeart/2008/layout/AlternatingHexagons"/>
    <dgm:cxn modelId="{0C05CDD1-CB62-4139-9831-179AC48EC347}" type="presParOf" srcId="{0AC8C37C-E74F-4D9C-99C1-E966B3C9D779}" destId="{D27CC3C0-F089-43ED-8EAB-4811B7EC299B}" srcOrd="3" destOrd="0" presId="urn:microsoft.com/office/officeart/2008/layout/AlternatingHexagons"/>
    <dgm:cxn modelId="{2AC929E2-209F-4D45-970A-70F1F41416AC}" type="presParOf" srcId="{0AC8C37C-E74F-4D9C-99C1-E966B3C9D779}" destId="{03F7C397-317D-4AD0-8F90-E75B9456B269}" srcOrd="4" destOrd="0" presId="urn:microsoft.com/office/officeart/2008/layout/AlternatingHexagons"/>
    <dgm:cxn modelId="{8EDEC8B8-16AB-471B-9CF5-F1A34CE52678}" type="presParOf" srcId="{B53A3E21-61C4-49C6-BA24-ABC4E111E6E2}" destId="{CFF2BC68-D830-4AB6-9B64-51A4473BD5AD}" srcOrd="3" destOrd="0" presId="urn:microsoft.com/office/officeart/2008/layout/AlternatingHexagons"/>
    <dgm:cxn modelId="{FF31E9CB-206D-46B6-B292-C273FC96E0B9}" type="presParOf" srcId="{B53A3E21-61C4-49C6-BA24-ABC4E111E6E2}" destId="{C5E91EA9-574A-41AF-904A-CCD0466C437F}" srcOrd="4" destOrd="0" presId="urn:microsoft.com/office/officeart/2008/layout/AlternatingHexagons"/>
    <dgm:cxn modelId="{F2EBCC07-6080-4FE5-BCB1-61A4E2E412BD}" type="presParOf" srcId="{C5E91EA9-574A-41AF-904A-CCD0466C437F}" destId="{E0E91F3E-5E21-485F-8300-43DDDD6BAC87}" srcOrd="0" destOrd="0" presId="urn:microsoft.com/office/officeart/2008/layout/AlternatingHexagons"/>
    <dgm:cxn modelId="{BE52DF88-77A1-4999-AC5D-443E154081F4}" type="presParOf" srcId="{C5E91EA9-574A-41AF-904A-CCD0466C437F}" destId="{6A38794B-773E-4123-98FC-D649D0E25129}" srcOrd="1" destOrd="0" presId="urn:microsoft.com/office/officeart/2008/layout/AlternatingHexagons"/>
    <dgm:cxn modelId="{92E2BA19-B68D-4454-BDA6-D194134C2329}" type="presParOf" srcId="{C5E91EA9-574A-41AF-904A-CCD0466C437F}" destId="{39A8F6EF-FA1E-4BBC-9336-582CCFF8BFC6}" srcOrd="2" destOrd="0" presId="urn:microsoft.com/office/officeart/2008/layout/AlternatingHexagons"/>
    <dgm:cxn modelId="{5B0F118A-F294-4774-8AB7-B9609634CDC6}" type="presParOf" srcId="{C5E91EA9-574A-41AF-904A-CCD0466C437F}" destId="{82A8B37E-29DD-447D-ADD6-5126CC9526D6}" srcOrd="3" destOrd="0" presId="urn:microsoft.com/office/officeart/2008/layout/AlternatingHexagons"/>
    <dgm:cxn modelId="{AEC997F4-723C-46A0-B436-B56E517D092B}" type="presParOf" srcId="{C5E91EA9-574A-41AF-904A-CCD0466C437F}" destId="{BA56AC9D-25B1-4D0B-9538-92F28FE5FD7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46CF7E-A7C1-41F9-8C31-22F97B068545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F4EE7309-836E-4B44-BC18-98D1306FB53A}">
      <dgm:prSet phldrT="[Text]" custT="1"/>
      <dgm:spPr/>
      <dgm:t>
        <a:bodyPr/>
        <a:lstStyle/>
        <a:p>
          <a:r>
            <a:rPr lang="en-US" sz="2400" i="1" dirty="0" smtClean="0"/>
            <a:t>1. ISA practice is quite heterogeneous regarding the role of </a:t>
          </a:r>
          <a:r>
            <a:rPr lang="en-US" sz="2400" i="1" dirty="0" err="1" smtClean="0"/>
            <a:t>MoH</a:t>
          </a:r>
          <a:r>
            <a:rPr lang="en-US" sz="2400" i="1" dirty="0" smtClean="0"/>
            <a:t>, the dominant health approach and the degree of </a:t>
          </a:r>
          <a:r>
            <a:rPr lang="en-US" sz="2400" i="1" dirty="0" err="1" smtClean="0"/>
            <a:t>intersectorality</a:t>
          </a:r>
          <a:endParaRPr lang="en-GB" sz="2400" dirty="0"/>
        </a:p>
      </dgm:t>
    </dgm:pt>
    <dgm:pt modelId="{44071B29-52DB-47B0-8661-5553539342DA}" type="parTrans" cxnId="{FEB6D208-7A3D-4F01-A13C-36B69F45D383}">
      <dgm:prSet/>
      <dgm:spPr/>
      <dgm:t>
        <a:bodyPr/>
        <a:lstStyle/>
        <a:p>
          <a:endParaRPr lang="en-GB"/>
        </a:p>
      </dgm:t>
    </dgm:pt>
    <dgm:pt modelId="{2D0E412F-54A1-4470-84FE-E15DDCEF732B}" type="sibTrans" cxnId="{FEB6D208-7A3D-4F01-A13C-36B69F45D383}">
      <dgm:prSet/>
      <dgm:spPr/>
      <dgm:t>
        <a:bodyPr/>
        <a:lstStyle/>
        <a:p>
          <a:endParaRPr lang="en-GB"/>
        </a:p>
      </dgm:t>
    </dgm:pt>
    <dgm:pt modelId="{FD95EEE6-3D8C-474C-95DD-DCB9E3159D79}">
      <dgm:prSet phldrT="[Text]" custT="1"/>
      <dgm:spPr/>
      <dgm:t>
        <a:bodyPr/>
        <a:lstStyle/>
        <a:p>
          <a:r>
            <a:rPr lang="es-CL" sz="2400" i="1" dirty="0" smtClean="0"/>
            <a:t>2. </a:t>
          </a:r>
          <a:r>
            <a:rPr lang="es-CL" sz="2400" i="1" dirty="0" err="1" smtClean="0"/>
            <a:t>Two</a:t>
          </a:r>
          <a:r>
            <a:rPr lang="es-CL" sz="2400" i="1" dirty="0" smtClean="0"/>
            <a:t> ISA </a:t>
          </a:r>
          <a:r>
            <a:rPr lang="es-CL" sz="2400" i="1" dirty="0" err="1" smtClean="0"/>
            <a:t>visions</a:t>
          </a:r>
          <a:r>
            <a:rPr lang="es-CL" sz="2400" i="1" dirty="0" smtClean="0"/>
            <a:t> are </a:t>
          </a:r>
          <a:r>
            <a:rPr lang="es-CL" sz="2400" i="1" dirty="0" err="1" smtClean="0"/>
            <a:t>seen</a:t>
          </a:r>
          <a:r>
            <a:rPr lang="es-CL" sz="2400" i="1" dirty="0" smtClean="0"/>
            <a:t> vis a vis </a:t>
          </a:r>
          <a:r>
            <a:rPr lang="es-CL" sz="2400" i="1" dirty="0" err="1" smtClean="0"/>
            <a:t>its</a:t>
          </a:r>
          <a:r>
            <a:rPr lang="es-CL" sz="2400" i="1" dirty="0" smtClean="0"/>
            <a:t> </a:t>
          </a:r>
          <a:r>
            <a:rPr lang="es-CL" sz="2400" i="1" dirty="0" err="1" smtClean="0"/>
            <a:t>comprehensiveness</a:t>
          </a:r>
          <a:r>
            <a:rPr lang="es-CL" sz="2400" i="1" dirty="0" smtClean="0"/>
            <a:t>:</a:t>
          </a:r>
          <a:endParaRPr lang="en-GB" sz="2400" dirty="0"/>
        </a:p>
      </dgm:t>
    </dgm:pt>
    <dgm:pt modelId="{00BD8A75-40B5-46F4-9903-75E9D72A6ABA}" type="parTrans" cxnId="{EFEABFDD-CE4A-49CB-A895-673BE827E086}">
      <dgm:prSet/>
      <dgm:spPr/>
      <dgm:t>
        <a:bodyPr/>
        <a:lstStyle/>
        <a:p>
          <a:endParaRPr lang="en-GB"/>
        </a:p>
      </dgm:t>
    </dgm:pt>
    <dgm:pt modelId="{5A249F82-C663-4B57-8044-9861AE024B2F}" type="sibTrans" cxnId="{EFEABFDD-CE4A-49CB-A895-673BE827E086}">
      <dgm:prSet/>
      <dgm:spPr/>
      <dgm:t>
        <a:bodyPr/>
        <a:lstStyle/>
        <a:p>
          <a:endParaRPr lang="en-GB"/>
        </a:p>
      </dgm:t>
    </dgm:pt>
    <dgm:pt modelId="{4FEA7064-E0D2-4DD4-8452-51504C84FAE6}">
      <dgm:prSet custT="1"/>
      <dgm:spPr/>
      <dgm:t>
        <a:bodyPr/>
        <a:lstStyle/>
        <a:p>
          <a:r>
            <a:rPr lang="es-ES" sz="2400" i="1" smtClean="0"/>
            <a:t>Coordination of services, expanding access to them from different sector/providers </a:t>
          </a:r>
          <a:endParaRPr lang="es-ES" sz="2400" i="1" dirty="0"/>
        </a:p>
      </dgm:t>
    </dgm:pt>
    <dgm:pt modelId="{AAF9F83D-99BC-44DD-BE13-481DEB7D21E7}" type="parTrans" cxnId="{1FCBFB97-3FBB-498F-B6DF-E26D261AE231}">
      <dgm:prSet/>
      <dgm:spPr/>
      <dgm:t>
        <a:bodyPr/>
        <a:lstStyle/>
        <a:p>
          <a:endParaRPr lang="en-GB"/>
        </a:p>
      </dgm:t>
    </dgm:pt>
    <dgm:pt modelId="{0B508DD6-FECD-4A60-8366-3B3818B47A6B}" type="sibTrans" cxnId="{1FCBFB97-3FBB-498F-B6DF-E26D261AE231}">
      <dgm:prSet/>
      <dgm:spPr/>
      <dgm:t>
        <a:bodyPr/>
        <a:lstStyle/>
        <a:p>
          <a:endParaRPr lang="en-GB"/>
        </a:p>
      </dgm:t>
    </dgm:pt>
    <dgm:pt modelId="{AD4625E0-ACA9-47C5-9CFD-A8B7D5EE8CE9}">
      <dgm:prSet custT="1"/>
      <dgm:spPr/>
      <dgm:t>
        <a:bodyPr/>
        <a:lstStyle/>
        <a:p>
          <a:r>
            <a:rPr lang="es-ES" sz="2400" i="1" dirty="0" err="1" smtClean="0"/>
            <a:t>Addressing</a:t>
          </a:r>
          <a:r>
            <a:rPr lang="es-ES" sz="2400" i="1" dirty="0" smtClean="0"/>
            <a:t> actual SDH </a:t>
          </a:r>
          <a:r>
            <a:rPr lang="es-ES" sz="2400" i="1" dirty="0" err="1" smtClean="0"/>
            <a:t>underlying</a:t>
          </a:r>
          <a:r>
            <a:rPr lang="es-ES" sz="2400" i="1" dirty="0" smtClean="0"/>
            <a:t> </a:t>
          </a:r>
          <a:r>
            <a:rPr lang="es-ES" sz="2400" i="1" dirty="0" err="1" smtClean="0"/>
            <a:t>health</a:t>
          </a:r>
          <a:r>
            <a:rPr lang="es-ES" sz="2400" i="1" dirty="0" smtClean="0"/>
            <a:t> </a:t>
          </a:r>
          <a:r>
            <a:rPr lang="es-ES" sz="2400" i="1" dirty="0" err="1" smtClean="0"/>
            <a:t>inequities</a:t>
          </a:r>
          <a:r>
            <a:rPr lang="es-ES" sz="2400" i="1" dirty="0" smtClean="0"/>
            <a:t> as a </a:t>
          </a:r>
          <a:r>
            <a:rPr lang="es-ES" sz="2400" i="1" dirty="0" err="1" smtClean="0"/>
            <a:t>matter</a:t>
          </a:r>
          <a:r>
            <a:rPr lang="es-ES" sz="2400" i="1" dirty="0" smtClean="0"/>
            <a:t> of human </a:t>
          </a:r>
          <a:r>
            <a:rPr lang="es-ES" sz="2400" i="1" dirty="0" err="1" smtClean="0"/>
            <a:t>rights</a:t>
          </a:r>
          <a:r>
            <a:rPr lang="es-ES" sz="2400" i="1" dirty="0" smtClean="0"/>
            <a:t> (</a:t>
          </a:r>
          <a:r>
            <a:rPr lang="es-ES" sz="2400" i="1" dirty="0" err="1" smtClean="0"/>
            <a:t>polítical</a:t>
          </a:r>
          <a:r>
            <a:rPr lang="es-ES" sz="2400" i="1" dirty="0" smtClean="0"/>
            <a:t>, social, </a:t>
          </a:r>
          <a:r>
            <a:rPr lang="es-ES" sz="2400" i="1" dirty="0" err="1" smtClean="0"/>
            <a:t>economic</a:t>
          </a:r>
          <a:r>
            <a:rPr lang="es-ES" sz="2400" i="1" dirty="0" smtClean="0"/>
            <a:t> and cultural) and </a:t>
          </a:r>
          <a:r>
            <a:rPr lang="es-ES" sz="2400" i="1" dirty="0" err="1" smtClean="0"/>
            <a:t>with</a:t>
          </a:r>
          <a:r>
            <a:rPr lang="es-ES" sz="2400" i="1" dirty="0" smtClean="0"/>
            <a:t> social </a:t>
          </a:r>
          <a:r>
            <a:rPr lang="es-ES" sz="2400" i="1" dirty="0" err="1" smtClean="0"/>
            <a:t>transformation</a:t>
          </a:r>
          <a:r>
            <a:rPr lang="es-ES" sz="2400" i="1" dirty="0" smtClean="0"/>
            <a:t>/</a:t>
          </a:r>
          <a:r>
            <a:rPr lang="es-ES" sz="2400" i="1" dirty="0" err="1" smtClean="0"/>
            <a:t>redistribution</a:t>
          </a:r>
          <a:endParaRPr lang="en-US" sz="2400" i="1" dirty="0"/>
        </a:p>
      </dgm:t>
    </dgm:pt>
    <dgm:pt modelId="{B385BDD3-B598-4EBF-BDED-226B10CFCF6D}" type="parTrans" cxnId="{8B76C25F-2913-4BE5-B43B-F89E4FE3B9FF}">
      <dgm:prSet/>
      <dgm:spPr/>
      <dgm:t>
        <a:bodyPr/>
        <a:lstStyle/>
        <a:p>
          <a:endParaRPr lang="en-GB"/>
        </a:p>
      </dgm:t>
    </dgm:pt>
    <dgm:pt modelId="{21391F89-6204-4004-9F25-05C6F923F732}" type="sibTrans" cxnId="{8B76C25F-2913-4BE5-B43B-F89E4FE3B9FF}">
      <dgm:prSet/>
      <dgm:spPr/>
      <dgm:t>
        <a:bodyPr/>
        <a:lstStyle/>
        <a:p>
          <a:endParaRPr lang="en-GB"/>
        </a:p>
      </dgm:t>
    </dgm:pt>
    <dgm:pt modelId="{0E8060AE-2B8D-4BA2-B9C0-AB4EF9D997D9}" type="pres">
      <dgm:prSet presAssocID="{7146CF7E-A7C1-41F9-8C31-22F97B0685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093DBA4-3852-4A67-AA77-C6B19A6433E2}" type="pres">
      <dgm:prSet presAssocID="{F4EE7309-836E-4B44-BC18-98D1306FB53A}" presName="node" presStyleLbl="node1" presStyleIdx="0" presStyleCnt="2" custScaleX="3369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9AA6AB-6037-49A9-8885-9DA7B1507C85}" type="pres">
      <dgm:prSet presAssocID="{2D0E412F-54A1-4470-84FE-E15DDCEF732B}" presName="sibTrans" presStyleCnt="0"/>
      <dgm:spPr/>
    </dgm:pt>
    <dgm:pt modelId="{5BFA3205-F29C-41D8-8D76-BFAD584D3A1E}" type="pres">
      <dgm:prSet presAssocID="{FD95EEE6-3D8C-474C-95DD-DCB9E3159D79}" presName="node" presStyleLbl="node1" presStyleIdx="1" presStyleCnt="2" custScaleX="336925" custScaleY="1744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B76C25F-2913-4BE5-B43B-F89E4FE3B9FF}" srcId="{FD95EEE6-3D8C-474C-95DD-DCB9E3159D79}" destId="{AD4625E0-ACA9-47C5-9CFD-A8B7D5EE8CE9}" srcOrd="1" destOrd="0" parTransId="{B385BDD3-B598-4EBF-BDED-226B10CFCF6D}" sibTransId="{21391F89-6204-4004-9F25-05C6F923F732}"/>
    <dgm:cxn modelId="{E2CD002D-5D0E-4678-B07A-2067A8C5204E}" type="presOf" srcId="{FD95EEE6-3D8C-474C-95DD-DCB9E3159D79}" destId="{5BFA3205-F29C-41D8-8D76-BFAD584D3A1E}" srcOrd="0" destOrd="0" presId="urn:microsoft.com/office/officeart/2005/8/layout/default"/>
    <dgm:cxn modelId="{1FCBFB97-3FBB-498F-B6DF-E26D261AE231}" srcId="{FD95EEE6-3D8C-474C-95DD-DCB9E3159D79}" destId="{4FEA7064-E0D2-4DD4-8452-51504C84FAE6}" srcOrd="0" destOrd="0" parTransId="{AAF9F83D-99BC-44DD-BE13-481DEB7D21E7}" sibTransId="{0B508DD6-FECD-4A60-8366-3B3818B47A6B}"/>
    <dgm:cxn modelId="{4C9E1AEB-CEE0-4E75-952D-5FA37C6B6C50}" type="presOf" srcId="{AD4625E0-ACA9-47C5-9CFD-A8B7D5EE8CE9}" destId="{5BFA3205-F29C-41D8-8D76-BFAD584D3A1E}" srcOrd="0" destOrd="2" presId="urn:microsoft.com/office/officeart/2005/8/layout/default"/>
    <dgm:cxn modelId="{1352D68C-6B08-430F-B3F3-C71BF443FC79}" type="presOf" srcId="{4FEA7064-E0D2-4DD4-8452-51504C84FAE6}" destId="{5BFA3205-F29C-41D8-8D76-BFAD584D3A1E}" srcOrd="0" destOrd="1" presId="urn:microsoft.com/office/officeart/2005/8/layout/default"/>
    <dgm:cxn modelId="{FEB6D208-7A3D-4F01-A13C-36B69F45D383}" srcId="{7146CF7E-A7C1-41F9-8C31-22F97B068545}" destId="{F4EE7309-836E-4B44-BC18-98D1306FB53A}" srcOrd="0" destOrd="0" parTransId="{44071B29-52DB-47B0-8661-5553539342DA}" sibTransId="{2D0E412F-54A1-4470-84FE-E15DDCEF732B}"/>
    <dgm:cxn modelId="{FF3A3166-6C21-47C5-ABE5-4ED2341A5021}" type="presOf" srcId="{F4EE7309-836E-4B44-BC18-98D1306FB53A}" destId="{7093DBA4-3852-4A67-AA77-C6B19A6433E2}" srcOrd="0" destOrd="0" presId="urn:microsoft.com/office/officeart/2005/8/layout/default"/>
    <dgm:cxn modelId="{EFEABFDD-CE4A-49CB-A895-673BE827E086}" srcId="{7146CF7E-A7C1-41F9-8C31-22F97B068545}" destId="{FD95EEE6-3D8C-474C-95DD-DCB9E3159D79}" srcOrd="1" destOrd="0" parTransId="{00BD8A75-40B5-46F4-9903-75E9D72A6ABA}" sibTransId="{5A249F82-C663-4B57-8044-9861AE024B2F}"/>
    <dgm:cxn modelId="{B8D59CB3-35FB-4E71-B365-767869A9DB06}" type="presOf" srcId="{7146CF7E-A7C1-41F9-8C31-22F97B068545}" destId="{0E8060AE-2B8D-4BA2-B9C0-AB4EF9D997D9}" srcOrd="0" destOrd="0" presId="urn:microsoft.com/office/officeart/2005/8/layout/default"/>
    <dgm:cxn modelId="{34E9D2BB-8D58-4EDB-8966-CBF074307F93}" type="presParOf" srcId="{0E8060AE-2B8D-4BA2-B9C0-AB4EF9D997D9}" destId="{7093DBA4-3852-4A67-AA77-C6B19A6433E2}" srcOrd="0" destOrd="0" presId="urn:microsoft.com/office/officeart/2005/8/layout/default"/>
    <dgm:cxn modelId="{2FC30ED3-CFC2-45E2-AA86-10E041EA31CF}" type="presParOf" srcId="{0E8060AE-2B8D-4BA2-B9C0-AB4EF9D997D9}" destId="{C99AA6AB-6037-49A9-8885-9DA7B1507C85}" srcOrd="1" destOrd="0" presId="urn:microsoft.com/office/officeart/2005/8/layout/default"/>
    <dgm:cxn modelId="{2E47F5A3-F813-41FC-AC6C-6778779933CC}" type="presParOf" srcId="{0E8060AE-2B8D-4BA2-B9C0-AB4EF9D997D9}" destId="{5BFA3205-F29C-41D8-8D76-BFAD584D3A1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BC79A-0619-459A-A383-36E65875A921}">
      <dsp:nvSpPr>
        <dsp:cNvPr id="0" name=""/>
        <dsp:cNvSpPr/>
      </dsp:nvSpPr>
      <dsp:spPr>
        <a:xfrm>
          <a:off x="0" y="3977389"/>
          <a:ext cx="7162800" cy="6195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5. </a:t>
          </a:r>
          <a:r>
            <a:rPr lang="es-ES" sz="2000" kern="1200" dirty="0" err="1" smtClean="0"/>
            <a:t>Lessons</a:t>
          </a:r>
          <a:r>
            <a:rPr lang="es-ES" sz="2000" kern="1200" dirty="0" smtClean="0"/>
            <a:t> </a:t>
          </a:r>
          <a:endParaRPr lang="es-ES" kern="1200" dirty="0" smtClean="0"/>
        </a:p>
      </dsp:txBody>
      <dsp:txXfrm>
        <a:off x="0" y="3977389"/>
        <a:ext cx="7162800" cy="619571"/>
      </dsp:txXfrm>
    </dsp:sp>
    <dsp:sp modelId="{0CD996F2-7CFA-4D99-9974-BCB9F6B299D4}">
      <dsp:nvSpPr>
        <dsp:cNvPr id="0" name=""/>
        <dsp:cNvSpPr/>
      </dsp:nvSpPr>
      <dsp:spPr>
        <a:xfrm rot="10800000">
          <a:off x="0" y="3033781"/>
          <a:ext cx="7162800" cy="952900"/>
        </a:xfrm>
        <a:prstGeom prst="upArrowCallout">
          <a:avLst/>
        </a:prstGeom>
        <a:solidFill>
          <a:schemeClr val="accent4">
            <a:hueOff val="-1116193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4. </a:t>
          </a:r>
          <a:r>
            <a:rPr lang="en-US" sz="2000" kern="1200" dirty="0" smtClean="0"/>
            <a:t>Latin America and AFRO's key results</a:t>
          </a:r>
          <a:endParaRPr lang="es-ES" kern="1200" dirty="0" smtClean="0"/>
        </a:p>
      </dsp:txBody>
      <dsp:txXfrm rot="10800000">
        <a:off x="0" y="3033781"/>
        <a:ext cx="7162800" cy="619166"/>
      </dsp:txXfrm>
    </dsp:sp>
    <dsp:sp modelId="{9C0B33EB-5997-4E88-B52F-D4CC5C58FB2B}">
      <dsp:nvSpPr>
        <dsp:cNvPr id="0" name=""/>
        <dsp:cNvSpPr/>
      </dsp:nvSpPr>
      <dsp:spPr>
        <a:xfrm rot="10800000">
          <a:off x="0" y="2090174"/>
          <a:ext cx="7162800" cy="952900"/>
        </a:xfrm>
        <a:prstGeom prst="upArrowCallout">
          <a:avLst/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3. </a:t>
          </a:r>
          <a:r>
            <a:rPr lang="es-ES" sz="2000" kern="1200" dirty="0" err="1" smtClean="0"/>
            <a:t>Political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dimensions</a:t>
          </a:r>
          <a:r>
            <a:rPr lang="es-ES" sz="2000" kern="1200" dirty="0" smtClean="0"/>
            <a:t> of ISA</a:t>
          </a:r>
          <a:endParaRPr lang="es-ES" kern="1200" dirty="0" smtClean="0"/>
        </a:p>
      </dsp:txBody>
      <dsp:txXfrm rot="10800000">
        <a:off x="0" y="2090174"/>
        <a:ext cx="7162800" cy="619166"/>
      </dsp:txXfrm>
    </dsp:sp>
    <dsp:sp modelId="{729092FF-ED51-4F5D-B77A-CE3EF1228508}">
      <dsp:nvSpPr>
        <dsp:cNvPr id="0" name=""/>
        <dsp:cNvSpPr/>
      </dsp:nvSpPr>
      <dsp:spPr>
        <a:xfrm rot="10800000">
          <a:off x="0" y="1146566"/>
          <a:ext cx="7162800" cy="952900"/>
        </a:xfrm>
        <a:prstGeom prst="upArrowCallout">
          <a:avLst/>
        </a:prstGeom>
        <a:solidFill>
          <a:schemeClr val="accent4">
            <a:hueOff val="-3348579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2. </a:t>
          </a:r>
          <a:r>
            <a:rPr lang="es-ES" sz="2000" kern="1200" dirty="0" err="1" smtClean="0"/>
            <a:t>What</a:t>
          </a:r>
          <a:r>
            <a:rPr lang="es-ES" sz="2000" kern="1200" dirty="0" smtClean="0"/>
            <a:t>  </a:t>
          </a:r>
          <a:r>
            <a:rPr lang="es-ES" sz="2000" kern="1200" dirty="0" err="1" smtClean="0"/>
            <a:t>type</a:t>
          </a:r>
          <a:r>
            <a:rPr lang="es-ES" sz="2000" kern="1200" dirty="0" smtClean="0"/>
            <a:t> of ISA </a:t>
          </a:r>
          <a:r>
            <a:rPr lang="es-ES" sz="2000" kern="1200" dirty="0" err="1" smtClean="0"/>
            <a:t>is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required</a:t>
          </a:r>
          <a:r>
            <a:rPr lang="es-ES" sz="2000" kern="1200" dirty="0" smtClean="0"/>
            <a:t> to reduce </a:t>
          </a:r>
          <a:r>
            <a:rPr lang="es-ES" sz="2000" kern="1200" dirty="0" err="1" smtClean="0"/>
            <a:t>health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inequities</a:t>
          </a:r>
          <a:r>
            <a:rPr lang="es-ES" sz="2000" kern="1200" dirty="0" smtClean="0"/>
            <a:t>?</a:t>
          </a:r>
          <a:endParaRPr lang="es-ES" kern="1200" dirty="0" smtClean="0"/>
        </a:p>
      </dsp:txBody>
      <dsp:txXfrm rot="10800000">
        <a:off x="0" y="1146566"/>
        <a:ext cx="7162800" cy="619166"/>
      </dsp:txXfrm>
    </dsp:sp>
    <dsp:sp modelId="{9208CEF0-8AF6-40B5-BEDB-3091A920A296}">
      <dsp:nvSpPr>
        <dsp:cNvPr id="0" name=""/>
        <dsp:cNvSpPr/>
      </dsp:nvSpPr>
      <dsp:spPr>
        <a:xfrm rot="10800000">
          <a:off x="0" y="439"/>
          <a:ext cx="7162800" cy="1155420"/>
        </a:xfrm>
        <a:prstGeom prst="upArrowCallout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1. Key </a:t>
          </a:r>
          <a:r>
            <a:rPr lang="es-ES" sz="2000" kern="1200" dirty="0" err="1" smtClean="0"/>
            <a:t>results</a:t>
          </a:r>
          <a:r>
            <a:rPr lang="es-ES" sz="2000" kern="1200" dirty="0" smtClean="0"/>
            <a:t> of </a:t>
          </a:r>
          <a:r>
            <a:rPr lang="es-ES" sz="2000" kern="1200" dirty="0" err="1" smtClean="0"/>
            <a:t>HiAP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research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conducted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globally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by</a:t>
          </a:r>
          <a:r>
            <a:rPr lang="es-ES" sz="2000" kern="1200" dirty="0" smtClean="0"/>
            <a:t> WHO, </a:t>
          </a:r>
          <a:r>
            <a:rPr lang="es-ES" sz="2000" kern="1200" dirty="0" err="1" smtClean="0"/>
            <a:t>specially</a:t>
          </a:r>
          <a:r>
            <a:rPr lang="es-ES" sz="2000" kern="1200" dirty="0" smtClean="0"/>
            <a:t> AFRO &amp; PAHO </a:t>
          </a:r>
          <a:r>
            <a:rPr lang="es-ES" sz="2000" kern="1200" dirty="0" err="1" smtClean="0"/>
            <a:t>components</a:t>
          </a:r>
          <a:endParaRPr lang="es-ES" kern="1200" dirty="0" smtClean="0"/>
        </a:p>
      </dsp:txBody>
      <dsp:txXfrm rot="10800000">
        <a:off x="0" y="439"/>
        <a:ext cx="7162800" cy="7507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69A0C-3BC5-4260-B751-98B70FC4C083}">
      <dsp:nvSpPr>
        <dsp:cNvPr id="0" name=""/>
        <dsp:cNvSpPr/>
      </dsp:nvSpPr>
      <dsp:spPr>
        <a:xfrm>
          <a:off x="0" y="0"/>
          <a:ext cx="8001000" cy="1184475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i="1" kern="1200" dirty="0" smtClean="0"/>
            <a:t>3. Dos </a:t>
          </a:r>
          <a:r>
            <a:rPr lang="es-ES" sz="3300" i="1" kern="1200" dirty="0" err="1" smtClean="0"/>
            <a:t>spaces</a:t>
          </a:r>
          <a:r>
            <a:rPr lang="es-ES" sz="3300" i="1" kern="1200" dirty="0" smtClean="0"/>
            <a:t> of </a:t>
          </a:r>
          <a:r>
            <a:rPr lang="es-ES" sz="3300" i="1" kern="1200" dirty="0" err="1" smtClean="0"/>
            <a:t>HiAP</a:t>
          </a:r>
          <a:r>
            <a:rPr lang="es-ES" sz="3300" i="1" kern="1200" dirty="0" smtClean="0"/>
            <a:t> </a:t>
          </a:r>
          <a:r>
            <a:rPr lang="es-ES" sz="3300" i="1" kern="1200" dirty="0" err="1" smtClean="0"/>
            <a:t>action</a:t>
          </a:r>
          <a:r>
            <a:rPr lang="es-ES" sz="3300" i="1" kern="1200" dirty="0" smtClean="0"/>
            <a:t> </a:t>
          </a:r>
          <a:r>
            <a:rPr lang="es-ES" sz="3300" i="1" kern="1200" dirty="0" err="1" smtClean="0"/>
            <a:t>coexist</a:t>
          </a:r>
          <a:r>
            <a:rPr lang="es-ES" sz="3300" i="1" kern="1200" dirty="0" smtClean="0"/>
            <a:t> in </a:t>
          </a:r>
          <a:r>
            <a:rPr lang="es-ES" sz="3300" i="1" kern="1200" dirty="0" err="1" smtClean="0"/>
            <a:t>the</a:t>
          </a:r>
          <a:r>
            <a:rPr lang="es-ES" sz="3300" i="1" kern="1200" dirty="0" smtClean="0"/>
            <a:t> </a:t>
          </a:r>
          <a:r>
            <a:rPr lang="es-ES" sz="3300" i="1" kern="1200" dirty="0" err="1" smtClean="0"/>
            <a:t>region</a:t>
          </a:r>
          <a:r>
            <a:rPr lang="es-ES" sz="3300" i="1" kern="1200" dirty="0" smtClean="0"/>
            <a:t>:</a:t>
          </a:r>
          <a:endParaRPr lang="en-GB" sz="3300" kern="1200" dirty="0"/>
        </a:p>
      </dsp:txBody>
      <dsp:txXfrm>
        <a:off x="0" y="0"/>
        <a:ext cx="8001000" cy="1184475"/>
      </dsp:txXfrm>
    </dsp:sp>
    <dsp:sp modelId="{65D4018C-4287-4AAA-95C0-74702AD29921}">
      <dsp:nvSpPr>
        <dsp:cNvPr id="0" name=""/>
        <dsp:cNvSpPr/>
      </dsp:nvSpPr>
      <dsp:spPr>
        <a:xfrm>
          <a:off x="0" y="1184475"/>
          <a:ext cx="2000250" cy="24873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i="1" kern="1200" dirty="0" smtClean="0"/>
            <a:t>3.1.- </a:t>
          </a:r>
          <a:r>
            <a:rPr lang="es-ES" sz="1700" i="1" kern="1200" dirty="0" err="1" smtClean="0"/>
            <a:t>Linked</a:t>
          </a:r>
          <a:r>
            <a:rPr lang="es-ES" sz="1700" i="1" kern="1200" dirty="0" smtClean="0"/>
            <a:t> to Social Security </a:t>
          </a:r>
          <a:r>
            <a:rPr lang="es-ES" sz="1700" i="1" kern="1200" dirty="0" err="1" smtClean="0"/>
            <a:t>Policies</a:t>
          </a:r>
          <a:r>
            <a:rPr lang="es-ES" sz="1700" i="1" kern="1200" dirty="0" smtClean="0"/>
            <a:t> and </a:t>
          </a:r>
          <a:r>
            <a:rPr lang="es-ES" sz="1700" i="1" kern="1200" dirty="0" err="1" smtClean="0"/>
            <a:t>Programmes</a:t>
          </a:r>
          <a:r>
            <a:rPr lang="es-ES" sz="1700" i="1" kern="1200" dirty="0" smtClean="0"/>
            <a:t> </a:t>
          </a:r>
          <a:r>
            <a:rPr lang="es-ES" sz="1700" i="1" kern="1200" dirty="0" err="1" smtClean="0"/>
            <a:t>with</a:t>
          </a:r>
          <a:r>
            <a:rPr lang="es-ES" sz="1700" i="1" kern="1200" dirty="0" smtClean="0"/>
            <a:t> </a:t>
          </a:r>
          <a:r>
            <a:rPr lang="es-ES" sz="1700" i="1" kern="1200" dirty="0" err="1" smtClean="0"/>
            <a:t>two</a:t>
          </a:r>
          <a:r>
            <a:rPr lang="es-ES" sz="1700" i="1" kern="1200" dirty="0" smtClean="0"/>
            <a:t> </a:t>
          </a:r>
          <a:r>
            <a:rPr lang="es-ES" sz="1700" i="1" kern="1200" dirty="0" err="1" smtClean="0"/>
            <a:t>visions</a:t>
          </a:r>
          <a:r>
            <a:rPr lang="es-ES" sz="1700" i="1" kern="1200" dirty="0" smtClean="0"/>
            <a:t>: </a:t>
          </a:r>
          <a:endParaRPr lang="en-US" sz="1700" i="1" kern="1200" dirty="0"/>
        </a:p>
      </dsp:txBody>
      <dsp:txXfrm>
        <a:off x="0" y="1184475"/>
        <a:ext cx="2000250" cy="2487397"/>
      </dsp:txXfrm>
    </dsp:sp>
    <dsp:sp modelId="{13B1FAC0-28AC-49F4-9EC3-FA7470A160C8}">
      <dsp:nvSpPr>
        <dsp:cNvPr id="0" name=""/>
        <dsp:cNvSpPr/>
      </dsp:nvSpPr>
      <dsp:spPr>
        <a:xfrm>
          <a:off x="2000250" y="1184475"/>
          <a:ext cx="2000250" cy="2487397"/>
        </a:xfrm>
        <a:prstGeom prst="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i="1" kern="1200" dirty="0" smtClean="0"/>
            <a:t>3.1.1.The </a:t>
          </a:r>
          <a:r>
            <a:rPr lang="es-ES" sz="1700" i="1" kern="1200" dirty="0" err="1" smtClean="0"/>
            <a:t>traditional</a:t>
          </a:r>
          <a:r>
            <a:rPr lang="es-ES" sz="1700" i="1" kern="1200" dirty="0" smtClean="0"/>
            <a:t> </a:t>
          </a:r>
          <a:r>
            <a:rPr lang="es-ES" sz="1700" i="1" kern="1200" dirty="0" err="1" smtClean="0"/>
            <a:t>one</a:t>
          </a:r>
          <a:r>
            <a:rPr lang="es-ES" sz="1700" i="1" kern="1200" dirty="0" smtClean="0"/>
            <a:t> </a:t>
          </a:r>
          <a:r>
            <a:rPr lang="es-ES" sz="1700" i="1" kern="1200" dirty="0" err="1" smtClean="0"/>
            <a:t>which</a:t>
          </a:r>
          <a:r>
            <a:rPr lang="es-ES" sz="1700" i="1" kern="1200" dirty="0" smtClean="0"/>
            <a:t> </a:t>
          </a:r>
          <a:r>
            <a:rPr lang="es-ES" sz="1700" i="1" kern="1200" dirty="0" err="1" smtClean="0"/>
            <a:t>although</a:t>
          </a:r>
          <a:r>
            <a:rPr lang="es-ES" sz="1700" i="1" kern="1200" dirty="0" smtClean="0"/>
            <a:t> </a:t>
          </a:r>
          <a:r>
            <a:rPr lang="es-ES" sz="1700" i="1" kern="1200" dirty="0" err="1" smtClean="0"/>
            <a:t>respecting</a:t>
          </a:r>
          <a:r>
            <a:rPr lang="es-ES" sz="1700" i="1" kern="1200" dirty="0" smtClean="0"/>
            <a:t> </a:t>
          </a:r>
          <a:r>
            <a:rPr lang="es-ES" sz="1700" i="1" kern="1200" dirty="0" err="1" smtClean="0"/>
            <a:t>the</a:t>
          </a:r>
          <a:r>
            <a:rPr lang="es-ES" sz="1700" i="1" kern="1200" dirty="0" smtClean="0"/>
            <a:t> </a:t>
          </a:r>
          <a:r>
            <a:rPr lang="es-ES" sz="1700" i="1" kern="1200" dirty="0" err="1" smtClean="0"/>
            <a:t>Rights</a:t>
          </a:r>
          <a:r>
            <a:rPr lang="es-ES" sz="1700" i="1" kern="1200" dirty="0" smtClean="0"/>
            <a:t> </a:t>
          </a:r>
          <a:r>
            <a:rPr lang="es-ES" sz="1700" i="1" kern="1200" dirty="0" err="1" smtClean="0"/>
            <a:t>approach</a:t>
          </a:r>
          <a:r>
            <a:rPr lang="es-ES" sz="1700" i="1" kern="1200" dirty="0" smtClean="0"/>
            <a:t> , </a:t>
          </a:r>
          <a:r>
            <a:rPr lang="es-ES" sz="1700" i="1" kern="1200" dirty="0" err="1" smtClean="0"/>
            <a:t>focusses</a:t>
          </a:r>
          <a:r>
            <a:rPr lang="es-ES" sz="1700" i="1" kern="1200" dirty="0" smtClean="0"/>
            <a:t> </a:t>
          </a:r>
          <a:r>
            <a:rPr lang="es-ES" sz="1700" i="1" kern="1200" dirty="0" err="1" smtClean="0"/>
            <a:t>on</a:t>
          </a:r>
          <a:r>
            <a:rPr lang="es-ES" sz="1700" i="1" kern="1200" dirty="0" smtClean="0"/>
            <a:t> </a:t>
          </a:r>
          <a:r>
            <a:rPr lang="es-ES" sz="1700" i="1" kern="1200" dirty="0" err="1" smtClean="0"/>
            <a:t>poverty</a:t>
          </a:r>
          <a:r>
            <a:rPr lang="es-ES" sz="1700" i="1" kern="1200" dirty="0" smtClean="0"/>
            <a:t> and social </a:t>
          </a:r>
          <a:r>
            <a:rPr lang="es-ES" sz="1700" i="1" kern="1200" dirty="0" err="1" smtClean="0"/>
            <a:t>vulnerability</a:t>
          </a:r>
          <a:r>
            <a:rPr lang="es-ES" sz="1700" i="1" kern="1200" dirty="0" smtClean="0"/>
            <a:t>. </a:t>
          </a:r>
          <a:endParaRPr lang="es-ES" sz="1700" i="1" kern="1200" dirty="0"/>
        </a:p>
      </dsp:txBody>
      <dsp:txXfrm>
        <a:off x="2000250" y="1184475"/>
        <a:ext cx="2000250" cy="2487397"/>
      </dsp:txXfrm>
    </dsp:sp>
    <dsp:sp modelId="{B1DB317C-A7A5-4CCF-8660-1F5DF0AF51E5}">
      <dsp:nvSpPr>
        <dsp:cNvPr id="0" name=""/>
        <dsp:cNvSpPr/>
      </dsp:nvSpPr>
      <dsp:spPr>
        <a:xfrm>
          <a:off x="4000500" y="1184475"/>
          <a:ext cx="2000250" cy="2487397"/>
        </a:xfrm>
        <a:prstGeom prst="rect">
          <a:avLst/>
        </a:prstGeom>
        <a:solidFill>
          <a:schemeClr val="accent4">
            <a:hueOff val="-2976514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i="1" kern="1200" dirty="0" smtClean="0"/>
            <a:t>3.1.2.An </a:t>
          </a:r>
          <a:r>
            <a:rPr lang="es-ES" sz="1700" i="1" kern="1200" dirty="0" err="1" smtClean="0"/>
            <a:t>emerging</a:t>
          </a:r>
          <a:r>
            <a:rPr lang="es-ES" sz="1700" i="1" kern="1200" dirty="0" smtClean="0"/>
            <a:t> and </a:t>
          </a:r>
          <a:r>
            <a:rPr lang="es-ES" sz="1700" i="1" kern="1200" dirty="0" err="1" smtClean="0"/>
            <a:t>transformational</a:t>
          </a:r>
          <a:r>
            <a:rPr lang="es-ES" sz="1700" i="1" kern="1200" dirty="0" smtClean="0"/>
            <a:t> </a:t>
          </a:r>
          <a:r>
            <a:rPr lang="es-ES" sz="1700" i="1" kern="1200" dirty="0" err="1" smtClean="0"/>
            <a:t>one</a:t>
          </a:r>
          <a:r>
            <a:rPr lang="es-ES" sz="1700" i="1" kern="1200" dirty="0" smtClean="0"/>
            <a:t> </a:t>
          </a:r>
          <a:r>
            <a:rPr lang="es-ES" sz="1700" i="1" kern="1200" dirty="0" err="1" smtClean="0"/>
            <a:t>which</a:t>
          </a:r>
          <a:r>
            <a:rPr lang="es-ES" sz="1700" i="1" kern="1200" dirty="0" smtClean="0"/>
            <a:t> </a:t>
          </a:r>
          <a:r>
            <a:rPr lang="es-ES" sz="1700" i="1" kern="1200" dirty="0" err="1" smtClean="0"/>
            <a:t>starts</a:t>
          </a:r>
          <a:r>
            <a:rPr lang="es-ES" sz="1700" i="1" kern="1200" dirty="0" smtClean="0"/>
            <a:t> </a:t>
          </a:r>
          <a:r>
            <a:rPr lang="es-ES" sz="1700" i="1" kern="1200" dirty="0" err="1" smtClean="0"/>
            <a:t>from</a:t>
          </a:r>
          <a:r>
            <a:rPr lang="es-ES" sz="1700" i="1" kern="1200" dirty="0" smtClean="0"/>
            <a:t> a </a:t>
          </a:r>
          <a:r>
            <a:rPr lang="es-ES" sz="1700" i="1" kern="1200" dirty="0" err="1" smtClean="0"/>
            <a:t>Rights</a:t>
          </a:r>
          <a:r>
            <a:rPr lang="es-ES" sz="1700" i="1" kern="1200" dirty="0" smtClean="0"/>
            <a:t> </a:t>
          </a:r>
          <a:r>
            <a:rPr lang="es-ES" sz="1700" i="1" kern="1200" dirty="0" err="1" smtClean="0"/>
            <a:t>approach</a:t>
          </a:r>
          <a:r>
            <a:rPr lang="es-ES" sz="1700" i="1" kern="1200" dirty="0" smtClean="0"/>
            <a:t>, social </a:t>
          </a:r>
          <a:r>
            <a:rPr lang="es-ES" sz="1700" i="1" kern="1200" dirty="0" err="1" smtClean="0"/>
            <a:t>justice</a:t>
          </a:r>
          <a:r>
            <a:rPr lang="es-ES" sz="1700" i="1" kern="1200" dirty="0" smtClean="0"/>
            <a:t> and </a:t>
          </a:r>
          <a:r>
            <a:rPr lang="es-ES" sz="1700" i="1" kern="1200" dirty="0" err="1" smtClean="0"/>
            <a:t>equity</a:t>
          </a:r>
          <a:r>
            <a:rPr lang="es-ES" sz="1700" i="1" kern="1200" dirty="0" smtClean="0"/>
            <a:t> and </a:t>
          </a:r>
          <a:r>
            <a:rPr lang="es-ES" sz="1700" i="1" kern="1200" dirty="0" err="1" smtClean="0"/>
            <a:t>further</a:t>
          </a:r>
          <a:r>
            <a:rPr lang="es-ES" sz="1700" i="1" kern="1200" dirty="0" smtClean="0"/>
            <a:t> </a:t>
          </a:r>
          <a:r>
            <a:rPr lang="es-ES" sz="1700" i="1" kern="1200" dirty="0" err="1" smtClean="0"/>
            <a:t>develops</a:t>
          </a:r>
          <a:r>
            <a:rPr lang="es-ES" sz="1700" i="1" kern="1200" dirty="0" smtClean="0"/>
            <a:t> </a:t>
          </a:r>
          <a:r>
            <a:rPr lang="es-ES" sz="1700" i="1" kern="1200" dirty="0" err="1" smtClean="0"/>
            <a:t>universality</a:t>
          </a:r>
          <a:r>
            <a:rPr lang="es-ES" sz="1700" i="1" kern="1200" dirty="0" smtClean="0"/>
            <a:t> and non </a:t>
          </a:r>
          <a:r>
            <a:rPr lang="es-ES" sz="1700" i="1" kern="1200" dirty="0" err="1" smtClean="0"/>
            <a:t>discrimination</a:t>
          </a:r>
          <a:r>
            <a:rPr lang="es-ES" sz="1700" i="1" kern="1200" dirty="0" smtClean="0"/>
            <a:t>. </a:t>
          </a:r>
          <a:endParaRPr lang="es-ES" sz="1700" i="1" kern="1200" dirty="0"/>
        </a:p>
      </dsp:txBody>
      <dsp:txXfrm>
        <a:off x="4000500" y="1184475"/>
        <a:ext cx="2000250" cy="2487397"/>
      </dsp:txXfrm>
    </dsp:sp>
    <dsp:sp modelId="{123185A1-D189-478A-A991-B49A8E2627A2}">
      <dsp:nvSpPr>
        <dsp:cNvPr id="0" name=""/>
        <dsp:cNvSpPr/>
      </dsp:nvSpPr>
      <dsp:spPr>
        <a:xfrm>
          <a:off x="6000750" y="1184475"/>
          <a:ext cx="2000250" cy="2487397"/>
        </a:xfrm>
        <a:prstGeom prst="rect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i="1" kern="1200" dirty="0" smtClean="0"/>
            <a:t>3.2.- Local </a:t>
          </a:r>
          <a:r>
            <a:rPr lang="es-ES" sz="1700" i="1" kern="1200" dirty="0" err="1" smtClean="0"/>
            <a:t>Government</a:t>
          </a:r>
          <a:r>
            <a:rPr lang="es-ES" sz="1700" i="1" kern="1200" dirty="0" smtClean="0"/>
            <a:t> social </a:t>
          </a:r>
          <a:r>
            <a:rPr lang="es-ES" sz="1700" i="1" kern="1200" dirty="0" err="1" smtClean="0"/>
            <a:t>development</a:t>
          </a:r>
          <a:r>
            <a:rPr lang="es-ES" sz="1700" i="1" kern="1200" dirty="0" smtClean="0"/>
            <a:t> </a:t>
          </a:r>
          <a:r>
            <a:rPr lang="es-ES" sz="1700" i="1" kern="1200" dirty="0" err="1" smtClean="0"/>
            <a:t>initiatives</a:t>
          </a:r>
          <a:r>
            <a:rPr lang="es-ES" sz="1700" i="1" kern="1200" dirty="0" smtClean="0"/>
            <a:t>, </a:t>
          </a:r>
          <a:r>
            <a:rPr lang="es-ES" sz="1700" i="1" kern="1200" dirty="0" err="1" smtClean="0"/>
            <a:t>many</a:t>
          </a:r>
          <a:r>
            <a:rPr lang="es-ES" sz="1700" i="1" kern="1200" dirty="0" smtClean="0"/>
            <a:t> of </a:t>
          </a:r>
          <a:r>
            <a:rPr lang="es-ES" sz="1700" i="1" kern="1200" dirty="0" err="1" smtClean="0"/>
            <a:t>them</a:t>
          </a:r>
          <a:r>
            <a:rPr lang="es-ES" sz="1700" i="1" kern="1200" dirty="0" smtClean="0"/>
            <a:t> </a:t>
          </a:r>
          <a:r>
            <a:rPr lang="es-ES" sz="1700" i="1" kern="1200" dirty="0" err="1" smtClean="0"/>
            <a:t>circunscribed</a:t>
          </a:r>
          <a:r>
            <a:rPr lang="es-ES" sz="1700" i="1" kern="1200" dirty="0" smtClean="0"/>
            <a:t> and </a:t>
          </a:r>
          <a:r>
            <a:rPr lang="es-ES" sz="1700" i="1" kern="1200" dirty="0" err="1" smtClean="0"/>
            <a:t>limited</a:t>
          </a:r>
          <a:r>
            <a:rPr lang="es-ES" sz="1700" i="1" kern="1200" dirty="0" smtClean="0"/>
            <a:t> </a:t>
          </a:r>
          <a:r>
            <a:rPr lang="es-ES" sz="1700" i="1" kern="1200" dirty="0" err="1" smtClean="0"/>
            <a:t>on</a:t>
          </a:r>
          <a:r>
            <a:rPr lang="es-ES" sz="1700" i="1" kern="1200" dirty="0" smtClean="0"/>
            <a:t> </a:t>
          </a:r>
          <a:r>
            <a:rPr lang="es-ES" sz="1700" i="1" kern="1200" dirty="0" err="1" smtClean="0"/>
            <a:t>servide</a:t>
          </a:r>
          <a:r>
            <a:rPr lang="es-ES" sz="1700" i="1" kern="1200" dirty="0" smtClean="0"/>
            <a:t> </a:t>
          </a:r>
          <a:r>
            <a:rPr lang="es-ES" sz="1700" i="1" kern="1200" dirty="0" err="1" smtClean="0"/>
            <a:t>provision</a:t>
          </a:r>
          <a:r>
            <a:rPr lang="es-ES" sz="1700" i="1" kern="1200" dirty="0" smtClean="0"/>
            <a:t> and </a:t>
          </a:r>
          <a:r>
            <a:rPr lang="es-ES" sz="1700" i="1" kern="1200" dirty="0" err="1" smtClean="0"/>
            <a:t>healthy</a:t>
          </a:r>
          <a:r>
            <a:rPr lang="es-ES" sz="1700" i="1" kern="1200" dirty="0" smtClean="0"/>
            <a:t> </a:t>
          </a:r>
          <a:r>
            <a:rPr lang="es-ES" sz="1700" i="1" kern="1200" dirty="0" err="1" smtClean="0"/>
            <a:t>life</a:t>
          </a:r>
          <a:r>
            <a:rPr lang="es-ES" sz="1700" i="1" kern="1200" dirty="0" smtClean="0"/>
            <a:t> </a:t>
          </a:r>
          <a:r>
            <a:rPr lang="es-ES" sz="1700" i="1" kern="1200" dirty="0" err="1" smtClean="0"/>
            <a:t>styles</a:t>
          </a:r>
          <a:r>
            <a:rPr lang="es-ES" sz="1700" i="1" kern="1200" dirty="0" smtClean="0"/>
            <a:t>. </a:t>
          </a:r>
          <a:endParaRPr lang="en-US" sz="1700" i="1" kern="1200" dirty="0"/>
        </a:p>
      </dsp:txBody>
      <dsp:txXfrm>
        <a:off x="6000750" y="1184475"/>
        <a:ext cx="2000250" cy="2487397"/>
      </dsp:txXfrm>
    </dsp:sp>
    <dsp:sp modelId="{EA176C70-223C-474B-98ED-1F7B1ED75D6F}">
      <dsp:nvSpPr>
        <dsp:cNvPr id="0" name=""/>
        <dsp:cNvSpPr/>
      </dsp:nvSpPr>
      <dsp:spPr>
        <a:xfrm>
          <a:off x="0" y="3671872"/>
          <a:ext cx="8001000" cy="276377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442F7-6B93-4B0E-B106-0B9349B5F7B6}">
      <dsp:nvSpPr>
        <dsp:cNvPr id="0" name=""/>
        <dsp:cNvSpPr/>
      </dsp:nvSpPr>
      <dsp:spPr>
        <a:xfrm>
          <a:off x="43" y="5694"/>
          <a:ext cx="4130426" cy="489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FOR STARTING HIAP</a:t>
          </a:r>
          <a:endParaRPr lang="en-GB" sz="1600" kern="1200" dirty="0"/>
        </a:p>
      </dsp:txBody>
      <dsp:txXfrm>
        <a:off x="43" y="5694"/>
        <a:ext cx="4130426" cy="489600"/>
      </dsp:txXfrm>
    </dsp:sp>
    <dsp:sp modelId="{EAA55CF0-5FE6-4E7B-B64F-0487CC9D6689}">
      <dsp:nvSpPr>
        <dsp:cNvPr id="0" name=""/>
        <dsp:cNvSpPr/>
      </dsp:nvSpPr>
      <dsp:spPr>
        <a:xfrm>
          <a:off x="43" y="495294"/>
          <a:ext cx="4130426" cy="419985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/>
            <a:t>POWER: </a:t>
          </a:r>
          <a:r>
            <a:rPr lang="es-CL" sz="1800" kern="1200" dirty="0" err="1" smtClean="0"/>
            <a:t>Political</a:t>
          </a:r>
          <a:r>
            <a:rPr lang="es-CL" sz="1800" kern="1200" dirty="0" smtClean="0"/>
            <a:t> </a:t>
          </a:r>
          <a:r>
            <a:rPr lang="es-CL" sz="1800" kern="1200" dirty="0" err="1" smtClean="0"/>
            <a:t>will</a:t>
          </a:r>
          <a:r>
            <a:rPr lang="es-CL" sz="1800" kern="1200" dirty="0" smtClean="0"/>
            <a:t> of Central </a:t>
          </a:r>
          <a:r>
            <a:rPr lang="es-CL" sz="1800" kern="1200" dirty="0" err="1" smtClean="0"/>
            <a:t>Government</a:t>
          </a:r>
          <a:r>
            <a:rPr lang="es-CL" sz="1800" kern="1200" dirty="0" smtClean="0"/>
            <a:t> 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err="1" smtClean="0"/>
            <a:t>Political</a:t>
          </a:r>
          <a:r>
            <a:rPr lang="es-CL" sz="1800" kern="1200" dirty="0" smtClean="0"/>
            <a:t> </a:t>
          </a:r>
          <a:r>
            <a:rPr lang="es-CL" sz="1800" kern="1200" dirty="0" err="1" smtClean="0"/>
            <a:t>will</a:t>
          </a:r>
          <a:r>
            <a:rPr lang="es-CL" sz="1800" kern="1200" dirty="0" smtClean="0"/>
            <a:t> of local </a:t>
          </a:r>
          <a:r>
            <a:rPr lang="es-CL" sz="1800" kern="1200" dirty="0" err="1" smtClean="0"/>
            <a:t>government</a:t>
          </a:r>
          <a:r>
            <a:rPr lang="es-CL" sz="1800" kern="1200" dirty="0" smtClean="0"/>
            <a:t> </a:t>
          </a:r>
          <a:r>
            <a:rPr lang="es-CL" sz="1800" kern="1200" dirty="0" err="1" smtClean="0"/>
            <a:t>including</a:t>
          </a:r>
          <a:r>
            <a:rPr lang="es-CL" sz="1800" kern="1200" dirty="0" smtClean="0"/>
            <a:t> </a:t>
          </a:r>
          <a:r>
            <a:rPr lang="es-CL" sz="1800" kern="1200" dirty="0" err="1" smtClean="0"/>
            <a:t>the</a:t>
          </a:r>
          <a:r>
            <a:rPr lang="es-CL" sz="1800" kern="1200" dirty="0" smtClean="0"/>
            <a:t> </a:t>
          </a:r>
          <a:r>
            <a:rPr lang="es-CL" sz="1800" kern="1200" dirty="0" err="1" smtClean="0"/>
            <a:t>will</a:t>
          </a:r>
          <a:r>
            <a:rPr lang="es-CL" sz="1800" kern="1200" dirty="0" smtClean="0"/>
            <a:t> of </a:t>
          </a:r>
          <a:r>
            <a:rPr lang="es-CL" sz="1800" kern="1200" dirty="0" err="1" smtClean="0"/>
            <a:t>transfering</a:t>
          </a:r>
          <a:r>
            <a:rPr lang="es-CL" sz="1800" kern="1200" dirty="0" smtClean="0"/>
            <a:t> </a:t>
          </a:r>
          <a:r>
            <a:rPr lang="es-CL" sz="1800" kern="1200" dirty="0" err="1" smtClean="0"/>
            <a:t>resources</a:t>
          </a:r>
          <a:r>
            <a:rPr lang="es-CL" sz="1800" kern="1200" dirty="0" smtClean="0"/>
            <a:t> </a:t>
          </a:r>
          <a:r>
            <a:rPr lang="es-CL" sz="1800" kern="1200" dirty="0" err="1" smtClean="0"/>
            <a:t>for</a:t>
          </a:r>
          <a:r>
            <a:rPr lang="es-CL" sz="1800" kern="1200" dirty="0" smtClean="0"/>
            <a:t> a decentralized </a:t>
          </a:r>
          <a:r>
            <a:rPr lang="es-CL" sz="1800" kern="1200" dirty="0" err="1" smtClean="0"/>
            <a:t>implementation</a:t>
          </a:r>
          <a:r>
            <a:rPr lang="es-CL" sz="1800" kern="1200" dirty="0" smtClean="0"/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smtClean="0"/>
            <a:t>A </a:t>
          </a:r>
          <a:r>
            <a:rPr lang="es-ES_tradnl" sz="1800" kern="1200" dirty="0" err="1" smtClean="0"/>
            <a:t>degree</a:t>
          </a:r>
          <a:r>
            <a:rPr lang="es-ES_tradnl" sz="1800" kern="1200" dirty="0" smtClean="0"/>
            <a:t> of </a:t>
          </a:r>
          <a:r>
            <a:rPr lang="es-ES_tradnl" sz="1800" kern="1200" dirty="0" err="1" smtClean="0"/>
            <a:t>autonomy</a:t>
          </a:r>
          <a:r>
            <a:rPr lang="es-ES_tradnl" sz="1800" kern="1200" dirty="0" smtClean="0"/>
            <a:t> in </a:t>
          </a:r>
          <a:r>
            <a:rPr lang="es-ES_tradnl" sz="1800" kern="1200" dirty="0" err="1" smtClean="0"/>
            <a:t>the</a:t>
          </a:r>
          <a:r>
            <a:rPr lang="es-ES_tradnl" sz="1800" kern="1200" dirty="0" smtClean="0"/>
            <a:t> </a:t>
          </a:r>
          <a:r>
            <a:rPr lang="es-ES_tradnl" sz="1800" kern="1200" dirty="0" err="1" smtClean="0"/>
            <a:t>formulation</a:t>
          </a:r>
          <a:r>
            <a:rPr lang="es-ES_tradnl" sz="1800" kern="1200" dirty="0" smtClean="0"/>
            <a:t> &amp; </a:t>
          </a:r>
          <a:r>
            <a:rPr lang="es-ES_tradnl" sz="1800" kern="1200" dirty="0" err="1" smtClean="0"/>
            <a:t>implementation</a:t>
          </a:r>
          <a:r>
            <a:rPr lang="es-ES_tradnl" sz="1800" kern="1200" dirty="0" smtClean="0"/>
            <a:t> of local </a:t>
          </a:r>
          <a:r>
            <a:rPr lang="es-ES_tradnl" sz="1800" kern="1200" dirty="0" err="1" smtClean="0"/>
            <a:t>startegies</a:t>
          </a:r>
          <a:r>
            <a:rPr lang="es-ES_tradnl" sz="1800" kern="1200" dirty="0" smtClean="0"/>
            <a:t>.</a:t>
          </a:r>
          <a:endParaRPr lang="es-ES_tradn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/>
            <a:t>KNOWLEDGE: </a:t>
          </a:r>
          <a:r>
            <a:rPr lang="es-CL" sz="1800" kern="1200" dirty="0" err="1" smtClean="0"/>
            <a:t>Experience</a:t>
          </a:r>
          <a:r>
            <a:rPr lang="es-CL" sz="1800" kern="1200" dirty="0" smtClean="0"/>
            <a:t>, </a:t>
          </a:r>
          <a:r>
            <a:rPr lang="es-CL" sz="1800" kern="1200" dirty="0" err="1" smtClean="0"/>
            <a:t>information</a:t>
          </a:r>
          <a:r>
            <a:rPr lang="es-CL" sz="1800" kern="1200" dirty="0" smtClean="0"/>
            <a:t>, </a:t>
          </a:r>
          <a:r>
            <a:rPr lang="es-CL" sz="1800" kern="1200" dirty="0" err="1" smtClean="0"/>
            <a:t>research</a:t>
          </a:r>
          <a:r>
            <a:rPr lang="es-CL" sz="1800" kern="1200" dirty="0" smtClean="0"/>
            <a:t> </a:t>
          </a:r>
          <a:r>
            <a:rPr lang="es-CL" sz="1800" kern="1200" dirty="0" err="1" smtClean="0"/>
            <a:t>capacity</a:t>
          </a:r>
          <a:r>
            <a:rPr lang="es-CL" sz="1800" kern="1200" dirty="0" smtClean="0"/>
            <a:t> and </a:t>
          </a:r>
          <a:r>
            <a:rPr lang="es-CL" sz="1800" kern="1200" dirty="0" err="1" smtClean="0"/>
            <a:t>linkages</a:t>
          </a:r>
          <a:r>
            <a:rPr lang="es-CL" sz="1800" kern="1200" dirty="0" smtClean="0"/>
            <a:t> </a:t>
          </a:r>
          <a:r>
            <a:rPr lang="es-CL" sz="1800" kern="1200" dirty="0" err="1" smtClean="0"/>
            <a:t>with</a:t>
          </a:r>
          <a:r>
            <a:rPr lang="es-CL" sz="1800" kern="1200" dirty="0" smtClean="0"/>
            <a:t> </a:t>
          </a:r>
          <a:r>
            <a:rPr lang="es-CL" sz="1800" kern="1200" dirty="0" err="1" smtClean="0"/>
            <a:t>academic</a:t>
          </a:r>
          <a:r>
            <a:rPr lang="es-CL" sz="1800" kern="1200" dirty="0" smtClean="0"/>
            <a:t> centers</a:t>
          </a:r>
          <a:r>
            <a:rPr lang="es-ES_tradnl" sz="1800" kern="1200" dirty="0" smtClean="0"/>
            <a:t>.</a:t>
          </a:r>
          <a:endParaRPr lang="es-ES_tradn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err="1" smtClean="0"/>
            <a:t>Government</a:t>
          </a:r>
          <a:r>
            <a:rPr lang="es-ES_tradnl" sz="1800" kern="1200" dirty="0" smtClean="0"/>
            <a:t> </a:t>
          </a:r>
          <a:r>
            <a:rPr lang="es-ES_tradnl" sz="1800" kern="1200" dirty="0" err="1" smtClean="0"/>
            <a:t>support</a:t>
          </a:r>
          <a:r>
            <a:rPr lang="es-ES_tradnl" sz="1800" kern="1200" dirty="0" smtClean="0"/>
            <a:t> </a:t>
          </a:r>
          <a:r>
            <a:rPr lang="es-ES_tradnl" sz="1800" kern="1200" dirty="0" err="1" smtClean="0"/>
            <a:t>networks</a:t>
          </a:r>
          <a:r>
            <a:rPr lang="es-ES_tradnl" sz="1800" kern="1200" dirty="0" smtClean="0"/>
            <a:t>.</a:t>
          </a:r>
          <a:endParaRPr lang="es-ES_tradn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smtClean="0"/>
            <a:t>Support </a:t>
          </a:r>
          <a:r>
            <a:rPr lang="es-ES_tradnl" sz="1800" kern="1200" dirty="0" err="1" smtClean="0"/>
            <a:t>from</a:t>
          </a:r>
          <a:r>
            <a:rPr lang="es-ES_tradnl" sz="1800" kern="1200" dirty="0" smtClean="0"/>
            <a:t> International Organizations</a:t>
          </a:r>
        </a:p>
      </dsp:txBody>
      <dsp:txXfrm>
        <a:off x="43" y="495294"/>
        <a:ext cx="4130426" cy="4199850"/>
      </dsp:txXfrm>
    </dsp:sp>
    <dsp:sp modelId="{74FDFCE2-9414-471C-BE92-18C8917CABDA}">
      <dsp:nvSpPr>
        <dsp:cNvPr id="0" name=""/>
        <dsp:cNvSpPr/>
      </dsp:nvSpPr>
      <dsp:spPr>
        <a:xfrm>
          <a:off x="4708729" y="5694"/>
          <a:ext cx="4130426" cy="489600"/>
        </a:xfrm>
        <a:prstGeom prst="rect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FOR SUSTAINING IT</a:t>
          </a:r>
          <a:endParaRPr lang="en-GB" sz="1600" kern="1200" dirty="0"/>
        </a:p>
      </dsp:txBody>
      <dsp:txXfrm>
        <a:off x="4708729" y="5694"/>
        <a:ext cx="4130426" cy="489600"/>
      </dsp:txXfrm>
    </dsp:sp>
    <dsp:sp modelId="{20A7612D-2EC8-4D27-84CE-96AD8BE5414A}">
      <dsp:nvSpPr>
        <dsp:cNvPr id="0" name=""/>
        <dsp:cNvSpPr/>
      </dsp:nvSpPr>
      <dsp:spPr>
        <a:xfrm>
          <a:off x="4708729" y="495294"/>
          <a:ext cx="4130426" cy="4199850"/>
        </a:xfrm>
        <a:prstGeom prst="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err="1" smtClean="0"/>
            <a:t>Political</a:t>
          </a:r>
          <a:r>
            <a:rPr lang="es-ES_tradnl" sz="1800" kern="1200" dirty="0" smtClean="0"/>
            <a:t> </a:t>
          </a:r>
          <a:r>
            <a:rPr lang="es-ES_tradnl" sz="1800" kern="1200" dirty="0" err="1" smtClean="0"/>
            <a:t>will</a:t>
          </a:r>
          <a:r>
            <a:rPr lang="es-ES_tradnl" sz="1800" kern="1200" dirty="0" smtClean="0"/>
            <a:t> at </a:t>
          </a:r>
          <a:r>
            <a:rPr lang="es-ES_tradnl" sz="1800" kern="1200" dirty="0" err="1" smtClean="0"/>
            <a:t>different</a:t>
          </a:r>
          <a:r>
            <a:rPr lang="es-ES_tradnl" sz="1800" kern="1200" dirty="0" smtClean="0"/>
            <a:t> </a:t>
          </a:r>
          <a:r>
            <a:rPr lang="es-ES_tradnl" sz="1800" kern="1200" dirty="0" err="1" smtClean="0"/>
            <a:t>levels</a:t>
          </a:r>
          <a:r>
            <a:rPr lang="es-ES_tradnl" sz="1800" kern="1200" dirty="0" smtClean="0"/>
            <a:t> 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err="1" smtClean="0"/>
            <a:t>Institutional</a:t>
          </a:r>
          <a:r>
            <a:rPr lang="es-ES_tradnl" sz="1800" kern="1200" dirty="0" smtClean="0"/>
            <a:t> </a:t>
          </a:r>
          <a:r>
            <a:rPr lang="es-ES_tradnl" sz="1800" kern="1200" dirty="0" err="1" smtClean="0"/>
            <a:t>capacity</a:t>
          </a:r>
          <a:r>
            <a:rPr lang="es-ES_tradnl" sz="1800" kern="1200" dirty="0" smtClean="0"/>
            <a:t> (c</a:t>
          </a:r>
          <a:r>
            <a:rPr lang="es-CL" sz="1800" kern="1200" dirty="0" err="1" smtClean="0"/>
            <a:t>ombination</a:t>
          </a:r>
          <a:r>
            <a:rPr lang="es-CL" sz="1800" kern="1200" dirty="0" smtClean="0"/>
            <a:t> of </a:t>
          </a:r>
          <a:r>
            <a:rPr lang="es-CL" sz="1800" kern="1200" dirty="0" err="1" smtClean="0"/>
            <a:t>financial</a:t>
          </a:r>
          <a:r>
            <a:rPr lang="es-CL" sz="1800" kern="1200" dirty="0" smtClean="0"/>
            <a:t> </a:t>
          </a:r>
          <a:r>
            <a:rPr lang="es-CL" sz="1800" kern="1200" dirty="0" err="1" smtClean="0"/>
            <a:t>resources</a:t>
          </a:r>
          <a:r>
            <a:rPr lang="es-CL" sz="1800" kern="1200" dirty="0" smtClean="0"/>
            <a:t> in </a:t>
          </a:r>
          <a:r>
            <a:rPr lang="es-CL" sz="1800" kern="1200" dirty="0" err="1" smtClean="0"/>
            <a:t>the</a:t>
          </a:r>
          <a:r>
            <a:rPr lang="es-CL" sz="1800" kern="1200" dirty="0" smtClean="0"/>
            <a:t> short </a:t>
          </a:r>
          <a:r>
            <a:rPr lang="es-CL" sz="1800" kern="1200" dirty="0" err="1" smtClean="0"/>
            <a:t>term</a:t>
          </a:r>
          <a:r>
            <a:rPr lang="es-CL" sz="1800" kern="1200" dirty="0" smtClean="0"/>
            <a:t> and </a:t>
          </a:r>
          <a:r>
            <a:rPr lang="es-CL" sz="1800" kern="1200" dirty="0" err="1" smtClean="0"/>
            <a:t>prioperly</a:t>
          </a:r>
          <a:r>
            <a:rPr lang="es-CL" sz="1800" kern="1200" dirty="0" smtClean="0"/>
            <a:t> </a:t>
          </a:r>
          <a:r>
            <a:rPr lang="es-CL" sz="1800" kern="1200" dirty="0" err="1" smtClean="0"/>
            <a:t>trained</a:t>
          </a:r>
          <a:r>
            <a:rPr lang="es-CL" sz="1800" kern="1200" dirty="0" smtClean="0"/>
            <a:t> </a:t>
          </a:r>
          <a:r>
            <a:rPr lang="es-CL" sz="1800" kern="1200" dirty="0" err="1" smtClean="0"/>
            <a:t>staffing</a:t>
          </a:r>
          <a:r>
            <a:rPr lang="es-CL" sz="1800" kern="1200" dirty="0" smtClean="0"/>
            <a:t> </a:t>
          </a:r>
          <a:r>
            <a:rPr lang="es-CL" sz="1800" kern="1200" dirty="0" err="1" smtClean="0"/>
            <a:t>resources</a:t>
          </a:r>
          <a:r>
            <a:rPr lang="es-CL" sz="1800" kern="1200" dirty="0" smtClean="0"/>
            <a:t> in </a:t>
          </a:r>
          <a:r>
            <a:rPr lang="es-CL" sz="1800" kern="1200" dirty="0" err="1" smtClean="0"/>
            <a:t>the</a:t>
          </a:r>
          <a:r>
            <a:rPr lang="es-CL" sz="1800" kern="1200" dirty="0" smtClean="0"/>
            <a:t> </a:t>
          </a:r>
          <a:r>
            <a:rPr lang="es-CL" sz="1800" kern="1200" dirty="0" err="1" smtClean="0"/>
            <a:t>long</a:t>
          </a:r>
          <a:r>
            <a:rPr lang="es-CL" sz="1800" kern="1200" dirty="0" smtClean="0"/>
            <a:t> run)</a:t>
          </a:r>
          <a:endParaRPr lang="es-ES_tradn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smtClean="0"/>
            <a:t>Establishment of coordination </a:t>
          </a:r>
          <a:r>
            <a:rPr lang="es-ES_tradnl" sz="1800" kern="1200" dirty="0" err="1" smtClean="0"/>
            <a:t>structures</a:t>
          </a:r>
          <a:r>
            <a:rPr lang="es-ES_tradnl" sz="1800" kern="1200" dirty="0" smtClean="0"/>
            <a:t>. </a:t>
          </a:r>
          <a:endParaRPr lang="es-ES_tradn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smtClean="0"/>
            <a:t>Communication and sensitization of local </a:t>
          </a:r>
          <a:r>
            <a:rPr lang="es-ES_tradnl" sz="1800" kern="1200" dirty="0" err="1" smtClean="0"/>
            <a:t>teams</a:t>
          </a:r>
          <a:r>
            <a:rPr lang="es-ES_tradnl" sz="1800" kern="1200" dirty="0" smtClean="0"/>
            <a:t>.</a:t>
          </a:r>
          <a:endParaRPr lang="es-ES_tradn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smtClean="0"/>
            <a:t>Social  </a:t>
          </a:r>
          <a:r>
            <a:rPr lang="es-ES_tradnl" sz="1800" kern="1200" dirty="0" err="1" smtClean="0"/>
            <a:t>Participation</a:t>
          </a:r>
          <a:r>
            <a:rPr lang="es-ES_tradnl" sz="1800" kern="1200" dirty="0" smtClean="0"/>
            <a:t> &amp; </a:t>
          </a:r>
          <a:r>
            <a:rPr lang="es-ES_tradnl" sz="1800" kern="1200" dirty="0" err="1" smtClean="0"/>
            <a:t>interest</a:t>
          </a:r>
          <a:r>
            <a:rPr lang="es-ES_tradnl" sz="1800" kern="1200" dirty="0" smtClean="0"/>
            <a:t> in </a:t>
          </a:r>
          <a:r>
            <a:rPr lang="es-ES_tradnl" sz="1800" kern="1200" dirty="0" err="1" smtClean="0"/>
            <a:t>the</a:t>
          </a:r>
          <a:r>
            <a:rPr lang="es-ES_tradnl" sz="1800" kern="1200" dirty="0" smtClean="0"/>
            <a:t> </a:t>
          </a:r>
          <a:r>
            <a:rPr lang="es-ES_tradnl" sz="1800" kern="1200" dirty="0" err="1" smtClean="0"/>
            <a:t>community</a:t>
          </a:r>
          <a:r>
            <a:rPr lang="es-ES_tradnl" sz="1800" kern="1200" dirty="0" smtClean="0"/>
            <a:t> to </a:t>
          </a:r>
          <a:r>
            <a:rPr lang="es-ES_tradnl" sz="1800" kern="1200" dirty="0" err="1" smtClean="0"/>
            <a:t>sustain</a:t>
          </a:r>
          <a:r>
            <a:rPr lang="es-ES_tradnl" sz="1800" kern="1200" dirty="0" smtClean="0"/>
            <a:t> </a:t>
          </a:r>
          <a:r>
            <a:rPr lang="es-ES_tradnl" sz="1800" kern="1200" dirty="0" err="1" smtClean="0"/>
            <a:t>the</a:t>
          </a:r>
          <a:r>
            <a:rPr lang="es-ES_tradnl" sz="1800" kern="1200" dirty="0" smtClean="0"/>
            <a:t> </a:t>
          </a:r>
          <a:r>
            <a:rPr lang="es-ES_tradnl" sz="1800" kern="1200" dirty="0" err="1" smtClean="0"/>
            <a:t>strategy</a:t>
          </a:r>
          <a:endParaRPr lang="es-ES_tradn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err="1" smtClean="0"/>
            <a:t>Generating</a:t>
          </a:r>
          <a:r>
            <a:rPr lang="es-ES_tradnl" sz="1800" kern="1200" dirty="0" smtClean="0"/>
            <a:t> </a:t>
          </a:r>
          <a:r>
            <a:rPr lang="es-ES_tradnl" sz="1800" kern="1200" dirty="0" err="1" smtClean="0"/>
            <a:t>networks</a:t>
          </a:r>
          <a:r>
            <a:rPr lang="es-ES_tradnl" sz="1800" kern="1200" dirty="0" smtClean="0"/>
            <a:t> of </a:t>
          </a:r>
          <a:r>
            <a:rPr lang="es-ES_tradnl" sz="1800" kern="1200" dirty="0" err="1" smtClean="0"/>
            <a:t>technical</a:t>
          </a:r>
          <a:r>
            <a:rPr lang="es-ES_tradnl" sz="1800" kern="1200" dirty="0" smtClean="0"/>
            <a:t> </a:t>
          </a:r>
          <a:r>
            <a:rPr lang="es-ES_tradnl" sz="1800" kern="1200" dirty="0" err="1" smtClean="0"/>
            <a:t>support</a:t>
          </a:r>
          <a:endParaRPr lang="es-ES_tradnl" sz="1800" kern="1200" dirty="0" smtClean="0"/>
        </a:p>
      </dsp:txBody>
      <dsp:txXfrm>
        <a:off x="4708729" y="495294"/>
        <a:ext cx="4130426" cy="41998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F8519-F2F2-4659-AABE-A70237F99108}">
      <dsp:nvSpPr>
        <dsp:cNvPr id="0" name=""/>
        <dsp:cNvSpPr/>
      </dsp:nvSpPr>
      <dsp:spPr>
        <a:xfrm>
          <a:off x="3494" y="1915159"/>
          <a:ext cx="1787563" cy="57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73660" rIns="206248" bIns="73660" numCol="1" spcCol="1270" anchor="ctr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Meaning</a:t>
          </a:r>
          <a:endParaRPr lang="en-GB" sz="2900" kern="1200" dirty="0"/>
        </a:p>
      </dsp:txBody>
      <dsp:txXfrm>
        <a:off x="3494" y="1915159"/>
        <a:ext cx="1787563" cy="574200"/>
      </dsp:txXfrm>
    </dsp:sp>
    <dsp:sp modelId="{8ECF1EE3-9397-4190-9526-9627D785418D}">
      <dsp:nvSpPr>
        <dsp:cNvPr id="0" name=""/>
        <dsp:cNvSpPr/>
      </dsp:nvSpPr>
      <dsp:spPr>
        <a:xfrm>
          <a:off x="1791058" y="156672"/>
          <a:ext cx="357512" cy="40911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8AFC6-5360-4ECB-9225-44C45D356ECC}">
      <dsp:nvSpPr>
        <dsp:cNvPr id="0" name=""/>
        <dsp:cNvSpPr/>
      </dsp:nvSpPr>
      <dsp:spPr>
        <a:xfrm>
          <a:off x="2291576" y="156672"/>
          <a:ext cx="4862173" cy="40911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latin typeface="+mn-lt"/>
              <a:cs typeface="+mn-cs"/>
            </a:rPr>
            <a:t>Multiple components (interventions )</a:t>
          </a:r>
          <a:endParaRPr lang="en-GB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smtClean="0">
              <a:latin typeface="+mn-lt"/>
              <a:cs typeface="+mn-cs"/>
            </a:rPr>
            <a:t>Several levels of intervention</a:t>
          </a:r>
          <a:endParaRPr lang="en-US" sz="2900" kern="1200" dirty="0">
            <a:latin typeface="+mn-lt"/>
            <a:cs typeface="+mn-cs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smtClean="0">
              <a:latin typeface="+mn-lt"/>
              <a:cs typeface="+mn-cs"/>
            </a:rPr>
            <a:t>High need of coordination between several systems</a:t>
          </a:r>
          <a:endParaRPr lang="en-US" sz="2900" kern="1200" dirty="0">
            <a:latin typeface="+mn-lt"/>
            <a:cs typeface="+mn-cs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smtClean="0">
              <a:latin typeface="+mn-lt"/>
              <a:cs typeface="+mn-cs"/>
            </a:rPr>
            <a:t>Heterogeneity in needs and mechanisms</a:t>
          </a:r>
          <a:endParaRPr lang="en-US" sz="2900" kern="1200" dirty="0">
            <a:latin typeface="+mn-lt"/>
            <a:cs typeface="+mn-cs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smtClean="0">
              <a:latin typeface="+mn-lt"/>
              <a:cs typeface="+mn-cs"/>
            </a:rPr>
            <a:t>Complex ways / complex contexts</a:t>
          </a:r>
          <a:endParaRPr lang="en-US" sz="2900" kern="1200" dirty="0">
            <a:latin typeface="+mn-lt"/>
            <a:cs typeface="+mn-cs"/>
          </a:endParaRPr>
        </a:p>
      </dsp:txBody>
      <dsp:txXfrm>
        <a:off x="2291576" y="156672"/>
        <a:ext cx="4862173" cy="40911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FCFAB-97B3-4881-9AA1-314B1A6A6E24}">
      <dsp:nvSpPr>
        <dsp:cNvPr id="0" name=""/>
        <dsp:cNvSpPr/>
      </dsp:nvSpPr>
      <dsp:spPr>
        <a:xfrm>
          <a:off x="1613546" y="570"/>
          <a:ext cx="5545763" cy="7188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Few large scale </a:t>
          </a:r>
          <a:r>
            <a:rPr lang="en-GB" sz="1800" kern="1200" dirty="0" err="1" smtClean="0"/>
            <a:t>HiAP</a:t>
          </a:r>
          <a:r>
            <a:rPr lang="en-GB" sz="1800" kern="1200" dirty="0" smtClean="0"/>
            <a:t> documented for addressing </a:t>
          </a:r>
          <a:r>
            <a:rPr lang="en-GB" sz="1800" b="1" u="sng" kern="1200" dirty="0" smtClean="0"/>
            <a:t>explicitly &amp; systematically</a:t>
          </a:r>
          <a:r>
            <a:rPr lang="en-GB" sz="1800" kern="1200" dirty="0" smtClean="0"/>
            <a:t>  SDH/HI</a:t>
          </a:r>
          <a:endParaRPr lang="en-GB" sz="1800" kern="1200" dirty="0"/>
        </a:p>
      </dsp:txBody>
      <dsp:txXfrm>
        <a:off x="1613546" y="90425"/>
        <a:ext cx="5276198" cy="539129"/>
      </dsp:txXfrm>
    </dsp:sp>
    <dsp:sp modelId="{DA98C7B4-E515-425A-94DC-5CD2514C243C}">
      <dsp:nvSpPr>
        <dsp:cNvPr id="0" name=""/>
        <dsp:cNvSpPr/>
      </dsp:nvSpPr>
      <dsp:spPr>
        <a:xfrm>
          <a:off x="3490" y="570"/>
          <a:ext cx="1610056" cy="7188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1</a:t>
          </a:r>
          <a:endParaRPr lang="en-GB" sz="3600" kern="1200" dirty="0"/>
        </a:p>
      </dsp:txBody>
      <dsp:txXfrm>
        <a:off x="38581" y="35661"/>
        <a:ext cx="1539874" cy="648657"/>
      </dsp:txXfrm>
    </dsp:sp>
    <dsp:sp modelId="{655B6009-423B-4285-B973-61ACE2D57A91}">
      <dsp:nvSpPr>
        <dsp:cNvPr id="0" name=""/>
        <dsp:cNvSpPr/>
      </dsp:nvSpPr>
      <dsp:spPr>
        <a:xfrm>
          <a:off x="1613546" y="791294"/>
          <a:ext cx="5545763" cy="7188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789141"/>
            <a:satOff val="4431"/>
            <a:lumOff val="28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789141"/>
              <a:satOff val="4431"/>
              <a:lumOff val="2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However important experiences in programmes: </a:t>
          </a:r>
        </a:p>
      </dsp:txBody>
      <dsp:txXfrm>
        <a:off x="1613546" y="881149"/>
        <a:ext cx="5276198" cy="539129"/>
      </dsp:txXfrm>
    </dsp:sp>
    <dsp:sp modelId="{7A4B9E73-9AC1-4B54-9B56-0A81EA3697AF}">
      <dsp:nvSpPr>
        <dsp:cNvPr id="0" name=""/>
        <dsp:cNvSpPr/>
      </dsp:nvSpPr>
      <dsp:spPr>
        <a:xfrm>
          <a:off x="3490" y="791294"/>
          <a:ext cx="1610056" cy="718839"/>
        </a:xfrm>
        <a:prstGeom prst="round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2</a:t>
          </a:r>
        </a:p>
      </dsp:txBody>
      <dsp:txXfrm>
        <a:off x="38581" y="826385"/>
        <a:ext cx="1539874" cy="648657"/>
      </dsp:txXfrm>
    </dsp:sp>
    <dsp:sp modelId="{F06CF90E-888E-4F70-9C44-71C86DF7D77F}">
      <dsp:nvSpPr>
        <dsp:cNvPr id="0" name=""/>
        <dsp:cNvSpPr/>
      </dsp:nvSpPr>
      <dsp:spPr>
        <a:xfrm>
          <a:off x="1613546" y="1582018"/>
          <a:ext cx="5545763" cy="7188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578282"/>
            <a:satOff val="8863"/>
            <a:lumOff val="56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578282"/>
              <a:satOff val="8863"/>
              <a:lumOff val="5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HIV/AIDS (Rights approach, social participation)</a:t>
          </a:r>
        </a:p>
      </dsp:txBody>
      <dsp:txXfrm>
        <a:off x="1613546" y="1671873"/>
        <a:ext cx="5276198" cy="539129"/>
      </dsp:txXfrm>
    </dsp:sp>
    <dsp:sp modelId="{0C0CB5DF-88B0-4804-B553-E0A89EFBA79D}">
      <dsp:nvSpPr>
        <dsp:cNvPr id="0" name=""/>
        <dsp:cNvSpPr/>
      </dsp:nvSpPr>
      <dsp:spPr>
        <a:xfrm>
          <a:off x="3490" y="1582018"/>
          <a:ext cx="1610056" cy="718839"/>
        </a:xfrm>
        <a:prstGeom prst="roundRect">
          <a:avLst/>
        </a:prstGeom>
        <a:solidFill>
          <a:schemeClr val="accent4">
            <a:hueOff val="-1785909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3</a:t>
          </a:r>
        </a:p>
      </dsp:txBody>
      <dsp:txXfrm>
        <a:off x="38581" y="1617109"/>
        <a:ext cx="1539874" cy="648657"/>
      </dsp:txXfrm>
    </dsp:sp>
    <dsp:sp modelId="{8A5EE3DB-9686-477F-987A-D5702A06C8D2}">
      <dsp:nvSpPr>
        <dsp:cNvPr id="0" name=""/>
        <dsp:cNvSpPr/>
      </dsp:nvSpPr>
      <dsp:spPr>
        <a:xfrm>
          <a:off x="1613546" y="2372741"/>
          <a:ext cx="5545763" cy="7188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2367424"/>
            <a:satOff val="13294"/>
            <a:lumOff val="845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367424"/>
              <a:satOff val="13294"/>
              <a:lumOff val="8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Helminthic control (agriculture, water sources &amp; urban development)</a:t>
          </a:r>
        </a:p>
      </dsp:txBody>
      <dsp:txXfrm>
        <a:off x="1613546" y="2462596"/>
        <a:ext cx="5276198" cy="539129"/>
      </dsp:txXfrm>
    </dsp:sp>
    <dsp:sp modelId="{41F88809-86FB-4984-9DD7-BE7BE21BAAC6}">
      <dsp:nvSpPr>
        <dsp:cNvPr id="0" name=""/>
        <dsp:cNvSpPr/>
      </dsp:nvSpPr>
      <dsp:spPr>
        <a:xfrm>
          <a:off x="3490" y="2372741"/>
          <a:ext cx="1610056" cy="718839"/>
        </a:xfrm>
        <a:prstGeom prst="roundRect">
          <a:avLst/>
        </a:prstGeom>
        <a:solidFill>
          <a:schemeClr val="accent4">
            <a:hueOff val="-2678863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4</a:t>
          </a:r>
        </a:p>
      </dsp:txBody>
      <dsp:txXfrm>
        <a:off x="38581" y="2407832"/>
        <a:ext cx="1539874" cy="648657"/>
      </dsp:txXfrm>
    </dsp:sp>
    <dsp:sp modelId="{22275470-472A-41B2-928B-6FA654B8137C}">
      <dsp:nvSpPr>
        <dsp:cNvPr id="0" name=""/>
        <dsp:cNvSpPr/>
      </dsp:nvSpPr>
      <dsp:spPr>
        <a:xfrm>
          <a:off x="1613546" y="3163465"/>
          <a:ext cx="5545763" cy="7188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156565"/>
            <a:satOff val="17726"/>
            <a:lumOff val="112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156565"/>
              <a:satOff val="17726"/>
              <a:lumOff val="11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Mental health and Nutrition </a:t>
          </a:r>
        </a:p>
      </dsp:txBody>
      <dsp:txXfrm>
        <a:off x="1613546" y="3253320"/>
        <a:ext cx="5276198" cy="539129"/>
      </dsp:txXfrm>
    </dsp:sp>
    <dsp:sp modelId="{D547F304-1073-42CA-824D-7D6B59245444}">
      <dsp:nvSpPr>
        <dsp:cNvPr id="0" name=""/>
        <dsp:cNvSpPr/>
      </dsp:nvSpPr>
      <dsp:spPr>
        <a:xfrm>
          <a:off x="3490" y="3163465"/>
          <a:ext cx="1610056" cy="718839"/>
        </a:xfrm>
        <a:prstGeom prst="roundRect">
          <a:avLst/>
        </a:prstGeom>
        <a:solidFill>
          <a:schemeClr val="accent4">
            <a:hueOff val="-3571817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5</a:t>
          </a:r>
        </a:p>
      </dsp:txBody>
      <dsp:txXfrm>
        <a:off x="38581" y="3198556"/>
        <a:ext cx="1539874" cy="648657"/>
      </dsp:txXfrm>
    </dsp:sp>
    <dsp:sp modelId="{640ED12E-4424-4F37-8106-7B810AA177E4}">
      <dsp:nvSpPr>
        <dsp:cNvPr id="0" name=""/>
        <dsp:cNvSpPr/>
      </dsp:nvSpPr>
      <dsp:spPr>
        <a:xfrm>
          <a:off x="1613546" y="3954189"/>
          <a:ext cx="5545763" cy="7188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Poverty reduction/SWAPS (microcredits&amp; health)</a:t>
          </a:r>
          <a:endParaRPr lang="en-GB" sz="1800" kern="1200" dirty="0"/>
        </a:p>
      </dsp:txBody>
      <dsp:txXfrm>
        <a:off x="1613546" y="4044044"/>
        <a:ext cx="5276198" cy="539129"/>
      </dsp:txXfrm>
    </dsp:sp>
    <dsp:sp modelId="{2521B96E-AA48-4825-B916-6FF6BA58933B}">
      <dsp:nvSpPr>
        <dsp:cNvPr id="0" name=""/>
        <dsp:cNvSpPr/>
      </dsp:nvSpPr>
      <dsp:spPr>
        <a:xfrm>
          <a:off x="3490" y="3954189"/>
          <a:ext cx="1610056" cy="718839"/>
        </a:xfrm>
        <a:prstGeom prst="roundRect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6</a:t>
          </a:r>
          <a:endParaRPr lang="en-GB" sz="3600" kern="1200" dirty="0"/>
        </a:p>
      </dsp:txBody>
      <dsp:txXfrm>
        <a:off x="38581" y="3989280"/>
        <a:ext cx="1539874" cy="64865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FF139-DFA8-4CEE-A299-0F082F5244E5}">
      <dsp:nvSpPr>
        <dsp:cNvPr id="0" name=""/>
        <dsp:cNvSpPr/>
      </dsp:nvSpPr>
      <dsp:spPr>
        <a:xfrm>
          <a:off x="1143002" y="1612"/>
          <a:ext cx="5867394" cy="12182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Social Participation seen as key success factor, including role of NGOs, FBOs with Govts.; BUT</a:t>
          </a:r>
          <a:endParaRPr lang="en-GB" sz="2400" kern="1200" dirty="0"/>
        </a:p>
      </dsp:txBody>
      <dsp:txXfrm>
        <a:off x="1143002" y="1612"/>
        <a:ext cx="5867394" cy="1218232"/>
      </dsp:txXfrm>
    </dsp:sp>
    <dsp:sp modelId="{3977385A-061A-491B-A61D-430534B095FA}">
      <dsp:nvSpPr>
        <dsp:cNvPr id="0" name=""/>
        <dsp:cNvSpPr/>
      </dsp:nvSpPr>
      <dsp:spPr>
        <a:xfrm>
          <a:off x="1143002" y="1422883"/>
          <a:ext cx="5867394" cy="1218232"/>
        </a:xfrm>
        <a:prstGeom prst="rect">
          <a:avLst/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HiAP complexity requires sustained capacities</a:t>
          </a:r>
          <a:endParaRPr lang="en-GB" sz="2400" kern="1200" dirty="0" smtClean="0"/>
        </a:p>
      </dsp:txBody>
      <dsp:txXfrm>
        <a:off x="1143002" y="1422883"/>
        <a:ext cx="5867394" cy="1218232"/>
      </dsp:txXfrm>
    </dsp:sp>
    <dsp:sp modelId="{C7019BFE-97F3-4653-87ED-C8FF049E04E0}">
      <dsp:nvSpPr>
        <dsp:cNvPr id="0" name=""/>
        <dsp:cNvSpPr/>
      </dsp:nvSpPr>
      <dsp:spPr>
        <a:xfrm>
          <a:off x="1143002" y="2844155"/>
          <a:ext cx="5867394" cy="1218232"/>
        </a:xfrm>
        <a:prstGeom prst="rect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ISA facilitated by coordination mechanisms: tobacco, road safety, environment</a:t>
          </a:r>
          <a:endParaRPr lang="en-GB" sz="2400" kern="1200" dirty="0" smtClean="0"/>
        </a:p>
      </dsp:txBody>
      <dsp:txXfrm>
        <a:off x="1143002" y="2844155"/>
        <a:ext cx="5867394" cy="121823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12C2B-DA85-4B81-A010-7C87F4ADF9F2}">
      <dsp:nvSpPr>
        <dsp:cNvPr id="0" name=""/>
        <dsp:cNvSpPr/>
      </dsp:nvSpPr>
      <dsp:spPr>
        <a:xfrm rot="10800000">
          <a:off x="648854" y="2825"/>
          <a:ext cx="7693891" cy="57743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19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Governance to be enhanced by </a:t>
          </a:r>
          <a:r>
            <a:rPr lang="en-GB" sz="2000" kern="1200" dirty="0" err="1" smtClean="0"/>
            <a:t>MoH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inc.</a:t>
          </a:r>
          <a:r>
            <a:rPr lang="en-GB" sz="2000" kern="1200" dirty="0" smtClean="0"/>
            <a:t> creation of SDH/</a:t>
          </a:r>
          <a:r>
            <a:rPr lang="en-GB" sz="2000" kern="1200" dirty="0" err="1" smtClean="0"/>
            <a:t>HiAP</a:t>
          </a:r>
          <a:r>
            <a:rPr lang="en-GB" sz="2000" kern="1200" dirty="0" smtClean="0"/>
            <a:t> units and ISA coordination </a:t>
          </a:r>
          <a:r>
            <a:rPr lang="en-GB" sz="2000" kern="1200" dirty="0" err="1" smtClean="0"/>
            <a:t>mechanims</a:t>
          </a:r>
          <a:endParaRPr lang="en-GB" sz="2000" kern="1200" dirty="0"/>
        </a:p>
      </dsp:txBody>
      <dsp:txXfrm rot="10800000">
        <a:off x="793212" y="2825"/>
        <a:ext cx="7549533" cy="577432"/>
      </dsp:txXfrm>
    </dsp:sp>
    <dsp:sp modelId="{9EDECBCA-CB31-4AFD-B52E-ADEB7A7D310D}">
      <dsp:nvSpPr>
        <dsp:cNvPr id="0" name=""/>
        <dsp:cNvSpPr/>
      </dsp:nvSpPr>
      <dsp:spPr>
        <a:xfrm>
          <a:off x="355916" y="93943"/>
          <a:ext cx="472124" cy="472124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E76E9-6C6A-4B47-825E-2210A8B89A3E}">
      <dsp:nvSpPr>
        <dsp:cNvPr id="0" name=""/>
        <dsp:cNvSpPr/>
      </dsp:nvSpPr>
      <dsp:spPr>
        <a:xfrm rot="10800000">
          <a:off x="648854" y="721190"/>
          <a:ext cx="7693891" cy="472124"/>
        </a:xfrm>
        <a:prstGeom prst="homePlate">
          <a:avLst/>
        </a:prstGeom>
        <a:solidFill>
          <a:schemeClr val="accent4">
            <a:hueOff val="-744129"/>
            <a:satOff val="4483"/>
            <a:lumOff val="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19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Use National Dev. Plans/PRSPs to include SDH/HiAP</a:t>
          </a:r>
          <a:endParaRPr lang="en-GB" sz="2000" kern="1200" dirty="0" smtClean="0"/>
        </a:p>
      </dsp:txBody>
      <dsp:txXfrm rot="10800000">
        <a:off x="766885" y="721190"/>
        <a:ext cx="7575860" cy="472124"/>
      </dsp:txXfrm>
    </dsp:sp>
    <dsp:sp modelId="{1E267892-A5F9-4AE3-ACFB-338BB24591A2}">
      <dsp:nvSpPr>
        <dsp:cNvPr id="0" name=""/>
        <dsp:cNvSpPr/>
      </dsp:nvSpPr>
      <dsp:spPr>
        <a:xfrm>
          <a:off x="355916" y="759654"/>
          <a:ext cx="472124" cy="472124"/>
        </a:xfrm>
        <a:prstGeom prst="ellipse">
          <a:avLst/>
        </a:prstGeom>
        <a:solidFill>
          <a:schemeClr val="accent4">
            <a:tint val="50000"/>
            <a:hueOff val="-663547"/>
            <a:satOff val="3768"/>
            <a:lumOff val="2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5B0E8-4574-4ED2-ACEC-827EBE25F24E}">
      <dsp:nvSpPr>
        <dsp:cNvPr id="0" name=""/>
        <dsp:cNvSpPr/>
      </dsp:nvSpPr>
      <dsp:spPr>
        <a:xfrm rot="10800000">
          <a:off x="648854" y="1334248"/>
          <a:ext cx="7693891" cy="472124"/>
        </a:xfrm>
        <a:prstGeom prst="homePlat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19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Use Ouagadougou's PHC &amp; existing frameworks</a:t>
          </a:r>
          <a:endParaRPr lang="en-GB" sz="2000" kern="1200" dirty="0" smtClean="0"/>
        </a:p>
      </dsp:txBody>
      <dsp:txXfrm rot="10800000">
        <a:off x="766885" y="1334248"/>
        <a:ext cx="7575860" cy="472124"/>
      </dsp:txXfrm>
    </dsp:sp>
    <dsp:sp modelId="{F120227F-1E1E-4452-A1BE-70885781CF42}">
      <dsp:nvSpPr>
        <dsp:cNvPr id="0" name=""/>
        <dsp:cNvSpPr/>
      </dsp:nvSpPr>
      <dsp:spPr>
        <a:xfrm>
          <a:off x="355916" y="1372712"/>
          <a:ext cx="472124" cy="472124"/>
        </a:xfrm>
        <a:prstGeom prst="ellipse">
          <a:avLst/>
        </a:prstGeom>
        <a:solidFill>
          <a:schemeClr val="accent4">
            <a:tint val="50000"/>
            <a:hueOff val="-1327094"/>
            <a:satOff val="7537"/>
            <a:lumOff val="5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982A0-02D9-47FF-8B5E-18B5D52899FC}">
      <dsp:nvSpPr>
        <dsp:cNvPr id="0" name=""/>
        <dsp:cNvSpPr/>
      </dsp:nvSpPr>
      <dsp:spPr>
        <a:xfrm rot="10800000">
          <a:off x="648854" y="1947306"/>
          <a:ext cx="7693891" cy="472124"/>
        </a:xfrm>
        <a:prstGeom prst="homePlate">
          <a:avLst/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19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HiAP&amp; SDH training in other sectors: a must</a:t>
          </a:r>
          <a:endParaRPr lang="en-GB" sz="2000" kern="1200" dirty="0"/>
        </a:p>
      </dsp:txBody>
      <dsp:txXfrm rot="10800000">
        <a:off x="766885" y="1947306"/>
        <a:ext cx="7575860" cy="472124"/>
      </dsp:txXfrm>
    </dsp:sp>
    <dsp:sp modelId="{BB5B046D-205D-48C6-9D44-C1E2EFBF73D0}">
      <dsp:nvSpPr>
        <dsp:cNvPr id="0" name=""/>
        <dsp:cNvSpPr/>
      </dsp:nvSpPr>
      <dsp:spPr>
        <a:xfrm>
          <a:off x="355916" y="1985770"/>
          <a:ext cx="472124" cy="472124"/>
        </a:xfrm>
        <a:prstGeom prst="ellipse">
          <a:avLst/>
        </a:prstGeom>
        <a:solidFill>
          <a:schemeClr val="accent4">
            <a:tint val="50000"/>
            <a:hueOff val="-1990641"/>
            <a:satOff val="11305"/>
            <a:lumOff val="8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7ACF7-BD4C-4899-BE7C-90A7EFBC8603}">
      <dsp:nvSpPr>
        <dsp:cNvPr id="0" name=""/>
        <dsp:cNvSpPr/>
      </dsp:nvSpPr>
      <dsp:spPr>
        <a:xfrm rot="10800000">
          <a:off x="648854" y="2560363"/>
          <a:ext cx="7693891" cy="472124"/>
        </a:xfrm>
        <a:prstGeom prst="homePlate">
          <a:avLst/>
        </a:prstGeom>
        <a:solidFill>
          <a:schemeClr val="accent4">
            <a:hueOff val="-2976514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19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Use HIA and develop  SDH&amp;HiAP M&amp;E tools to measure progress</a:t>
          </a:r>
          <a:endParaRPr lang="en-GB" sz="2000" kern="1200" dirty="0" smtClean="0"/>
        </a:p>
      </dsp:txBody>
      <dsp:txXfrm rot="10800000">
        <a:off x="766885" y="2560363"/>
        <a:ext cx="7575860" cy="472124"/>
      </dsp:txXfrm>
    </dsp:sp>
    <dsp:sp modelId="{427E830A-DC02-4DB3-B4FF-4942FA1C5705}">
      <dsp:nvSpPr>
        <dsp:cNvPr id="0" name=""/>
        <dsp:cNvSpPr/>
      </dsp:nvSpPr>
      <dsp:spPr>
        <a:xfrm>
          <a:off x="355916" y="2598827"/>
          <a:ext cx="472124" cy="472124"/>
        </a:xfrm>
        <a:prstGeom prst="ellipse">
          <a:avLst/>
        </a:prstGeom>
        <a:solidFill>
          <a:schemeClr val="accent4">
            <a:tint val="50000"/>
            <a:hueOff val="-2654188"/>
            <a:satOff val="15073"/>
            <a:lumOff val="11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68393-FBC8-4FFB-85FB-6558D131C532}">
      <dsp:nvSpPr>
        <dsp:cNvPr id="0" name=""/>
        <dsp:cNvSpPr/>
      </dsp:nvSpPr>
      <dsp:spPr>
        <a:xfrm rot="10800000">
          <a:off x="648854" y="3173421"/>
          <a:ext cx="7693891" cy="472124"/>
        </a:xfrm>
        <a:prstGeom prst="homePlate">
          <a:avLst/>
        </a:prstGeom>
        <a:solidFill>
          <a:schemeClr val="accent4">
            <a:hueOff val="-3720643"/>
            <a:satOff val="22416"/>
            <a:lumOff val="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19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Enable CSO participation</a:t>
          </a:r>
          <a:endParaRPr lang="en-GB" sz="2000" kern="1200" dirty="0" smtClean="0"/>
        </a:p>
      </dsp:txBody>
      <dsp:txXfrm rot="10800000">
        <a:off x="766885" y="3173421"/>
        <a:ext cx="7575860" cy="472124"/>
      </dsp:txXfrm>
    </dsp:sp>
    <dsp:sp modelId="{30A821F9-DEB5-49E0-AA3E-E165E8C92868}">
      <dsp:nvSpPr>
        <dsp:cNvPr id="0" name=""/>
        <dsp:cNvSpPr/>
      </dsp:nvSpPr>
      <dsp:spPr>
        <a:xfrm>
          <a:off x="355916" y="3211885"/>
          <a:ext cx="472124" cy="472124"/>
        </a:xfrm>
        <a:prstGeom prst="ellipse">
          <a:avLst/>
        </a:prstGeom>
        <a:solidFill>
          <a:schemeClr val="accent4">
            <a:tint val="50000"/>
            <a:hueOff val="-3317735"/>
            <a:satOff val="18842"/>
            <a:lumOff val="14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589013-ACE0-4B44-B1A1-0BDB66932314}">
      <dsp:nvSpPr>
        <dsp:cNvPr id="0" name=""/>
        <dsp:cNvSpPr/>
      </dsp:nvSpPr>
      <dsp:spPr>
        <a:xfrm rot="10800000">
          <a:off x="648854" y="3786479"/>
          <a:ext cx="7693891" cy="554095"/>
        </a:xfrm>
        <a:prstGeom prst="homePlate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19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WHO/AFRO needs to start mainstreaming its own programmes on SDH/HI and provide TC to countries</a:t>
          </a:r>
          <a:endParaRPr lang="en-GB" sz="2000" kern="1200" dirty="0"/>
        </a:p>
      </dsp:txBody>
      <dsp:txXfrm rot="10800000">
        <a:off x="787378" y="3786479"/>
        <a:ext cx="7555367" cy="554095"/>
      </dsp:txXfrm>
    </dsp:sp>
    <dsp:sp modelId="{41A0D6AF-B84F-4D1F-B7AF-40182227184B}">
      <dsp:nvSpPr>
        <dsp:cNvPr id="0" name=""/>
        <dsp:cNvSpPr/>
      </dsp:nvSpPr>
      <dsp:spPr>
        <a:xfrm>
          <a:off x="355916" y="3865928"/>
          <a:ext cx="472124" cy="472124"/>
        </a:xfrm>
        <a:prstGeom prst="ellipse">
          <a:avLst/>
        </a:prstGeom>
        <a:solidFill>
          <a:schemeClr val="accent4">
            <a:tint val="50000"/>
            <a:hueOff val="-3981282"/>
            <a:satOff val="22610"/>
            <a:lumOff val="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A542B-39F6-4361-9295-49F24809B5D7}">
      <dsp:nvSpPr>
        <dsp:cNvPr id="0" name=""/>
        <dsp:cNvSpPr/>
      </dsp:nvSpPr>
      <dsp:spPr>
        <a:xfrm rot="16200000">
          <a:off x="-1020441" y="1022498"/>
          <a:ext cx="4064000" cy="201900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i="1" kern="1200" dirty="0" smtClean="0"/>
            <a:t>Nicole Valentine and all SDH Regional Focal Points of the WHO</a:t>
          </a:r>
          <a:endParaRPr lang="en-GB" sz="2400" i="1" kern="1200" dirty="0"/>
        </a:p>
      </dsp:txBody>
      <dsp:txXfrm rot="5400000">
        <a:off x="2058" y="812799"/>
        <a:ext cx="2019002" cy="2438400"/>
      </dsp:txXfrm>
    </dsp:sp>
    <dsp:sp modelId="{1FF82C29-B0A2-495A-A7C8-F6D4819B4E09}">
      <dsp:nvSpPr>
        <dsp:cNvPr id="0" name=""/>
        <dsp:cNvSpPr/>
      </dsp:nvSpPr>
      <dsp:spPr>
        <a:xfrm rot="16200000">
          <a:off x="1149986" y="1022498"/>
          <a:ext cx="4064000" cy="2019002"/>
        </a:xfrm>
        <a:prstGeom prst="flowChartManualOperation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i="1" kern="1200" dirty="0" smtClean="0"/>
            <a:t>Dr Orielle Solar, FLACSO (PAHO Study)</a:t>
          </a:r>
        </a:p>
      </dsp:txBody>
      <dsp:txXfrm rot="5400000">
        <a:off x="2172485" y="812799"/>
        <a:ext cx="2019002" cy="2438400"/>
      </dsp:txXfrm>
    </dsp:sp>
    <dsp:sp modelId="{8873FB21-934E-4FC0-BE66-F41DBD633553}">
      <dsp:nvSpPr>
        <dsp:cNvPr id="0" name=""/>
        <dsp:cNvSpPr/>
      </dsp:nvSpPr>
      <dsp:spPr>
        <a:xfrm rot="16200000">
          <a:off x="3320413" y="1022498"/>
          <a:ext cx="4064000" cy="2019002"/>
        </a:xfrm>
        <a:prstGeom prst="flowChartManualOperation">
          <a:avLst/>
        </a:prstGeom>
        <a:solidFill>
          <a:schemeClr val="accent4">
            <a:hueOff val="-2976514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i="1" kern="1200" dirty="0" smtClean="0"/>
            <a:t>Davison </a:t>
          </a:r>
          <a:r>
            <a:rPr lang="en-GB" sz="2400" i="1" kern="1200" dirty="0" err="1" smtClean="0"/>
            <a:t>Munodawafa</a:t>
          </a:r>
          <a:r>
            <a:rPr lang="en-GB" sz="2400" i="1" kern="1200" dirty="0" smtClean="0"/>
            <a:t> and Peter </a:t>
          </a:r>
          <a:r>
            <a:rPr lang="en-GB" sz="2400" i="1" kern="1200" dirty="0" err="1" smtClean="0"/>
            <a:t>Phori</a:t>
          </a:r>
          <a:r>
            <a:rPr lang="en-GB" sz="2400" i="1" kern="1200" dirty="0" smtClean="0"/>
            <a:t> (AFRO study)</a:t>
          </a:r>
        </a:p>
      </dsp:txBody>
      <dsp:txXfrm rot="5400000">
        <a:off x="4342912" y="812799"/>
        <a:ext cx="2019002" cy="2438400"/>
      </dsp:txXfrm>
    </dsp:sp>
    <dsp:sp modelId="{5D592EFB-E8F9-4858-BD60-B46A920BB744}">
      <dsp:nvSpPr>
        <dsp:cNvPr id="0" name=""/>
        <dsp:cNvSpPr/>
      </dsp:nvSpPr>
      <dsp:spPr>
        <a:xfrm rot="16200000">
          <a:off x="5490841" y="1022498"/>
          <a:ext cx="4064000" cy="2019002"/>
        </a:xfrm>
        <a:prstGeom prst="flowChartManualOperation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i="1" kern="1200" dirty="0" smtClean="0"/>
            <a:t>Rockefeller Foundation </a:t>
          </a:r>
          <a:endParaRPr lang="en-GB" sz="2400" i="1" kern="1200" dirty="0"/>
        </a:p>
      </dsp:txBody>
      <dsp:txXfrm rot="5400000">
        <a:off x="6513340" y="812799"/>
        <a:ext cx="2019002" cy="2438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6BFF2-1BEE-40E4-A586-BF156765D620}">
      <dsp:nvSpPr>
        <dsp:cNvPr id="0" name=""/>
        <dsp:cNvSpPr/>
      </dsp:nvSpPr>
      <dsp:spPr>
        <a:xfrm>
          <a:off x="0" y="298838"/>
          <a:ext cx="2786062" cy="20764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i="1" kern="1200" dirty="0" smtClean="0"/>
            <a:t>“</a:t>
          </a:r>
          <a:r>
            <a:rPr lang="es-CL" sz="2000" b="1" i="1" kern="1200" dirty="0" err="1" smtClean="0"/>
            <a:t>There</a:t>
          </a:r>
          <a:r>
            <a:rPr lang="es-CL" sz="2000" b="1" i="1" kern="1200" dirty="0" smtClean="0"/>
            <a:t> </a:t>
          </a:r>
          <a:r>
            <a:rPr lang="es-CL" sz="2000" b="1" i="1" kern="1200" dirty="0" err="1" smtClean="0"/>
            <a:t>is</a:t>
          </a:r>
          <a:r>
            <a:rPr lang="es-CL" sz="2000" b="1" i="1" kern="1200" dirty="0" smtClean="0"/>
            <a:t> </a:t>
          </a:r>
          <a:r>
            <a:rPr lang="es-CL" sz="2000" b="1" i="1" kern="1200" dirty="0" err="1" smtClean="0"/>
            <a:t>not</a:t>
          </a:r>
          <a:r>
            <a:rPr lang="es-CL" sz="2000" b="1" i="1" kern="1200" dirty="0" smtClean="0"/>
            <a:t> </a:t>
          </a:r>
          <a:r>
            <a:rPr lang="es-CL" sz="2000" b="1" i="1" kern="1200" dirty="0" err="1" smtClean="0"/>
            <a:t>just</a:t>
          </a:r>
          <a:r>
            <a:rPr lang="es-CL" sz="2000" b="1" i="1" kern="1200" dirty="0" smtClean="0"/>
            <a:t> a single Intersectoral </a:t>
          </a:r>
          <a:r>
            <a:rPr lang="es-CL" sz="2000" b="1" i="1" kern="1200" dirty="0" err="1" smtClean="0"/>
            <a:t>Action</a:t>
          </a:r>
          <a:r>
            <a:rPr lang="es-CL" sz="2000" b="1" i="1" kern="1200" dirty="0" smtClean="0"/>
            <a:t> (ISA) </a:t>
          </a:r>
          <a:r>
            <a:rPr lang="es-CL" sz="2000" b="1" i="1" kern="1200" dirty="0" err="1" smtClean="0"/>
            <a:t>type</a:t>
          </a:r>
          <a:r>
            <a:rPr lang="es-CL" sz="2000" b="1" i="1" kern="1200" dirty="0" smtClean="0"/>
            <a:t> of </a:t>
          </a:r>
          <a:r>
            <a:rPr lang="es-CL" sz="2000" b="1" i="1" kern="1200" dirty="0" err="1" smtClean="0"/>
            <a:t>work</a:t>
          </a:r>
          <a:r>
            <a:rPr lang="es-CL" sz="2000" b="1" i="1" kern="1200" dirty="0" smtClean="0"/>
            <a:t>, </a:t>
          </a:r>
          <a:r>
            <a:rPr lang="es-CL" sz="2000" b="1" i="1" kern="1200" dirty="0" err="1" smtClean="0"/>
            <a:t>but</a:t>
          </a:r>
          <a:r>
            <a:rPr lang="es-CL" sz="2000" b="1" i="1" kern="1200" dirty="0" smtClean="0"/>
            <a:t> </a:t>
          </a:r>
          <a:r>
            <a:rPr lang="es-CL" sz="2000" b="1" i="1" kern="1200" dirty="0" err="1" smtClean="0"/>
            <a:t>different</a:t>
          </a:r>
          <a:r>
            <a:rPr lang="es-CL" sz="2000" b="1" i="1" kern="1200" dirty="0" smtClean="0"/>
            <a:t> </a:t>
          </a:r>
          <a:r>
            <a:rPr lang="es-CL" sz="2000" b="1" i="1" kern="1200" dirty="0" err="1" smtClean="0"/>
            <a:t>degrees</a:t>
          </a:r>
          <a:r>
            <a:rPr lang="es-CL" sz="2000" b="1" i="1" kern="1200" dirty="0" smtClean="0"/>
            <a:t> </a:t>
          </a:r>
          <a:r>
            <a:rPr lang="es-CL" sz="2000" b="1" i="1" kern="1200" dirty="0" err="1" smtClean="0"/>
            <a:t>or</a:t>
          </a:r>
          <a:r>
            <a:rPr lang="es-CL" sz="2000" b="1" i="1" kern="1200" dirty="0" smtClean="0"/>
            <a:t> </a:t>
          </a:r>
          <a:r>
            <a:rPr lang="es-CL" sz="2000" b="1" i="1" kern="1200" dirty="0" err="1" smtClean="0"/>
            <a:t>intensities</a:t>
          </a:r>
          <a:r>
            <a:rPr lang="es-CL" sz="2000" b="1" i="1" kern="1200" dirty="0" smtClean="0"/>
            <a:t> of ISA”</a:t>
          </a:r>
          <a:endParaRPr lang="en-GB" sz="2000" kern="1200" dirty="0"/>
        </a:p>
      </dsp:txBody>
      <dsp:txXfrm>
        <a:off x="0" y="298838"/>
        <a:ext cx="2786062" cy="2076457"/>
      </dsp:txXfrm>
    </dsp:sp>
    <dsp:sp modelId="{6BC49C4A-682C-49E2-8D9C-2447A0AA6CB3}">
      <dsp:nvSpPr>
        <dsp:cNvPr id="0" name=""/>
        <dsp:cNvSpPr/>
      </dsp:nvSpPr>
      <dsp:spPr>
        <a:xfrm>
          <a:off x="3064668" y="298838"/>
          <a:ext cx="2786062" cy="2076457"/>
        </a:xfrm>
        <a:prstGeom prst="rect">
          <a:avLst/>
        </a:prstGeom>
        <a:solidFill>
          <a:schemeClr val="accent4">
            <a:hueOff val="-1116193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i="1" kern="1200" smtClean="0"/>
            <a:t>“The above correspond to the dominant public health approach in the respective health and other related sectors”.</a:t>
          </a:r>
          <a:endParaRPr lang="es-CL" sz="2000" b="1" i="1" kern="1200" dirty="0" smtClean="0"/>
        </a:p>
      </dsp:txBody>
      <dsp:txXfrm>
        <a:off x="3064668" y="298838"/>
        <a:ext cx="2786062" cy="2076457"/>
      </dsp:txXfrm>
    </dsp:sp>
    <dsp:sp modelId="{43E8A3F3-22CF-4DB5-932D-896A503EAB0D}">
      <dsp:nvSpPr>
        <dsp:cNvPr id="0" name=""/>
        <dsp:cNvSpPr/>
      </dsp:nvSpPr>
      <dsp:spPr>
        <a:xfrm>
          <a:off x="6129337" y="298838"/>
          <a:ext cx="2786062" cy="2076457"/>
        </a:xfrm>
        <a:prstGeom prst="rect">
          <a:avLst/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i="1" kern="1200" smtClean="0"/>
            <a:t>“The degree of intensity of ISA needs to be aligned with the purpose of the persued public policy and its overarching societal context"</a:t>
          </a:r>
          <a:endParaRPr lang="es-CL" sz="2000" b="1" i="1" kern="1200" dirty="0" smtClean="0"/>
        </a:p>
      </dsp:txBody>
      <dsp:txXfrm>
        <a:off x="6129337" y="298838"/>
        <a:ext cx="2786062" cy="2076457"/>
      </dsp:txXfrm>
    </dsp:sp>
    <dsp:sp modelId="{1B17F36B-2C17-4268-B5B9-0FD49526397E}">
      <dsp:nvSpPr>
        <dsp:cNvPr id="0" name=""/>
        <dsp:cNvSpPr/>
      </dsp:nvSpPr>
      <dsp:spPr>
        <a:xfrm>
          <a:off x="1532334" y="2653903"/>
          <a:ext cx="2786062" cy="2076457"/>
        </a:xfrm>
        <a:prstGeom prst="rect">
          <a:avLst/>
        </a:prstGeom>
        <a:solidFill>
          <a:schemeClr val="accent4">
            <a:hueOff val="-3348579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i="1" kern="1200" smtClean="0"/>
            <a:t>“The way ISA is organized, managed, and resourced influences its intensity and its outcomes”.</a:t>
          </a:r>
          <a:endParaRPr lang="es-CL" sz="2000" b="1" i="1" kern="1200" dirty="0" smtClean="0"/>
        </a:p>
      </dsp:txBody>
      <dsp:txXfrm>
        <a:off x="1532334" y="2653903"/>
        <a:ext cx="2786062" cy="2076457"/>
      </dsp:txXfrm>
    </dsp:sp>
    <dsp:sp modelId="{DBD0A2C6-B804-4E3D-A46C-174883FAFD4F}">
      <dsp:nvSpPr>
        <dsp:cNvPr id="0" name=""/>
        <dsp:cNvSpPr/>
      </dsp:nvSpPr>
      <dsp:spPr>
        <a:xfrm>
          <a:off x="4597003" y="2653903"/>
          <a:ext cx="2786062" cy="2076457"/>
        </a:xfrm>
        <a:prstGeom prst="rect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i="1" kern="1200" smtClean="0"/>
            <a:t>“There is synergy between social  participation and ISA, especially to moving forward in achieving health equity”</a:t>
          </a:r>
          <a:endParaRPr lang="es-CL" sz="2000" b="1" i="1" kern="1200" dirty="0" smtClean="0"/>
        </a:p>
      </dsp:txBody>
      <dsp:txXfrm>
        <a:off x="4597003" y="2653903"/>
        <a:ext cx="2786062" cy="20764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E2CA5-C2A7-4CAD-905F-8A69DE6772D0}">
      <dsp:nvSpPr>
        <dsp:cNvPr id="0" name=""/>
        <dsp:cNvSpPr/>
      </dsp:nvSpPr>
      <dsp:spPr>
        <a:xfrm>
          <a:off x="1697" y="0"/>
          <a:ext cx="2641280" cy="41757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err="1" smtClean="0"/>
            <a:t>Curative</a:t>
          </a:r>
          <a:r>
            <a:rPr lang="es-CL" sz="2400" b="1" kern="1200" dirty="0" smtClean="0"/>
            <a:t> </a:t>
          </a:r>
          <a:r>
            <a:rPr lang="es-CL" sz="2400" b="1" kern="1200" dirty="0" err="1" smtClean="0"/>
            <a:t>health</a:t>
          </a:r>
          <a:r>
            <a:rPr lang="es-CL" sz="2400" b="1" kern="1200" dirty="0" smtClean="0"/>
            <a:t> and </a:t>
          </a:r>
          <a:r>
            <a:rPr lang="es-CL" sz="2400" b="1" kern="1200" dirty="0" err="1" smtClean="0"/>
            <a:t>health</a:t>
          </a:r>
          <a:r>
            <a:rPr lang="es-CL" sz="2400" b="1" kern="1200" dirty="0" smtClean="0"/>
            <a:t> </a:t>
          </a:r>
          <a:r>
            <a:rPr lang="es-CL" sz="2400" b="1" kern="1200" dirty="0" err="1" smtClean="0"/>
            <a:t>service</a:t>
          </a:r>
          <a:r>
            <a:rPr lang="es-CL" sz="2400" b="1" kern="1200" dirty="0" smtClean="0"/>
            <a:t> </a:t>
          </a:r>
          <a:r>
            <a:rPr lang="es-CL" sz="2400" b="1" kern="1200" dirty="0" err="1" smtClean="0"/>
            <a:t>access</a:t>
          </a:r>
          <a:r>
            <a:rPr lang="es-CL" sz="2400" b="1" kern="1200" dirty="0" smtClean="0"/>
            <a:t> </a:t>
          </a:r>
          <a:r>
            <a:rPr lang="es-CL" sz="2400" b="1" kern="1200" dirty="0" err="1" smtClean="0"/>
            <a:t>focus</a:t>
          </a:r>
          <a:endParaRPr lang="es-CL" sz="2400" b="1" kern="1200" dirty="0"/>
        </a:p>
      </dsp:txBody>
      <dsp:txXfrm>
        <a:off x="1697" y="1670288"/>
        <a:ext cx="2641280" cy="1670288"/>
      </dsp:txXfrm>
    </dsp:sp>
    <dsp:sp modelId="{E9AB0E99-B6E6-4728-8759-26619FDE9520}">
      <dsp:nvSpPr>
        <dsp:cNvPr id="0" name=""/>
        <dsp:cNvSpPr/>
      </dsp:nvSpPr>
      <dsp:spPr>
        <a:xfrm>
          <a:off x="627080" y="250543"/>
          <a:ext cx="1390514" cy="1390514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DAFF9-35F1-4DBB-991F-72A72B97125B}">
      <dsp:nvSpPr>
        <dsp:cNvPr id="0" name=""/>
        <dsp:cNvSpPr/>
      </dsp:nvSpPr>
      <dsp:spPr>
        <a:xfrm>
          <a:off x="2722216" y="0"/>
          <a:ext cx="2641280" cy="4175720"/>
        </a:xfrm>
        <a:prstGeom prst="roundRect">
          <a:avLst>
            <a:gd name="adj" fmla="val 10000"/>
          </a:avLst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/>
            <a:t>Health </a:t>
          </a:r>
          <a:r>
            <a:rPr lang="es-CL" sz="2400" b="1" kern="1200" dirty="0" err="1" smtClean="0"/>
            <a:t>Promotion</a:t>
          </a:r>
          <a:r>
            <a:rPr lang="es-CL" sz="2400" b="1" kern="1200" dirty="0" smtClean="0"/>
            <a:t>, </a:t>
          </a:r>
          <a:r>
            <a:rPr lang="es-CL" sz="2400" b="1" kern="1200" dirty="0" err="1" smtClean="0"/>
            <a:t>Life</a:t>
          </a:r>
          <a:r>
            <a:rPr lang="es-CL" sz="2400" b="1" kern="1200" dirty="0" smtClean="0"/>
            <a:t> </a:t>
          </a:r>
          <a:r>
            <a:rPr lang="es-CL" sz="2400" b="1" kern="1200" dirty="0" err="1" smtClean="0"/>
            <a:t>Styles</a:t>
          </a:r>
          <a:r>
            <a:rPr lang="es-CL" sz="2400" b="1" kern="1200" dirty="0" smtClean="0"/>
            <a:t> and </a:t>
          </a:r>
          <a:r>
            <a:rPr lang="es-CL" sz="2400" b="1" kern="1200" dirty="0" err="1" smtClean="0"/>
            <a:t>Risk</a:t>
          </a:r>
          <a:r>
            <a:rPr lang="es-CL" sz="2400" b="1" kern="1200" dirty="0" smtClean="0"/>
            <a:t> </a:t>
          </a:r>
          <a:r>
            <a:rPr lang="es-CL" sz="2400" b="1" kern="1200" dirty="0" err="1" smtClean="0"/>
            <a:t>factors</a:t>
          </a:r>
          <a:r>
            <a:rPr lang="es-CL" sz="2400" b="1" kern="1200" dirty="0" smtClean="0"/>
            <a:t> </a:t>
          </a:r>
          <a:r>
            <a:rPr lang="es-CL" sz="2400" b="1" kern="1200" dirty="0" err="1" smtClean="0"/>
            <a:t>focus</a:t>
          </a:r>
          <a:endParaRPr lang="es-CL" sz="2400" b="1" kern="1200" dirty="0"/>
        </a:p>
      </dsp:txBody>
      <dsp:txXfrm>
        <a:off x="2722216" y="1670288"/>
        <a:ext cx="2641280" cy="1670288"/>
      </dsp:txXfrm>
    </dsp:sp>
    <dsp:sp modelId="{37187844-1F8B-4782-B127-56AA300F437B}">
      <dsp:nvSpPr>
        <dsp:cNvPr id="0" name=""/>
        <dsp:cNvSpPr/>
      </dsp:nvSpPr>
      <dsp:spPr>
        <a:xfrm>
          <a:off x="3347599" y="250543"/>
          <a:ext cx="1390514" cy="1390514"/>
        </a:xfrm>
        <a:prstGeom prst="ellipse">
          <a:avLst/>
        </a:prstGeom>
        <a:solidFill>
          <a:schemeClr val="accent4">
            <a:tint val="50000"/>
            <a:hueOff val="-1990641"/>
            <a:satOff val="11305"/>
            <a:lumOff val="8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0DEB2-3E0E-4E06-9D02-63F57640CD96}">
      <dsp:nvSpPr>
        <dsp:cNvPr id="0" name=""/>
        <dsp:cNvSpPr/>
      </dsp:nvSpPr>
      <dsp:spPr>
        <a:xfrm>
          <a:off x="5442735" y="0"/>
          <a:ext cx="2641280" cy="4175720"/>
        </a:xfrm>
        <a:prstGeom prst="roundRect">
          <a:avLst>
            <a:gd name="adj" fmla="val 10000"/>
          </a:avLst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/>
            <a:t>SDH to </a:t>
          </a:r>
          <a:r>
            <a:rPr lang="es-CL" sz="2400" b="1" kern="1200" dirty="0" err="1" smtClean="0"/>
            <a:t>reducing</a:t>
          </a:r>
          <a:r>
            <a:rPr lang="es-CL" sz="2400" b="1" kern="1200" dirty="0" smtClean="0"/>
            <a:t> </a:t>
          </a:r>
          <a:r>
            <a:rPr lang="es-CL" sz="2400" b="1" kern="1200" dirty="0" err="1" smtClean="0"/>
            <a:t>health</a:t>
          </a:r>
          <a:r>
            <a:rPr lang="es-CL" sz="2400" b="1" kern="1200" dirty="0" smtClean="0"/>
            <a:t> </a:t>
          </a:r>
          <a:r>
            <a:rPr lang="es-CL" sz="2400" b="1" kern="1200" dirty="0" err="1" smtClean="0"/>
            <a:t>inequities</a:t>
          </a:r>
          <a:r>
            <a:rPr lang="es-CL" sz="2400" b="1" kern="1200" dirty="0" smtClean="0"/>
            <a:t> </a:t>
          </a:r>
          <a:r>
            <a:rPr lang="es-CL" sz="2400" b="1" kern="1200" dirty="0" err="1" smtClean="0"/>
            <a:t>focus</a:t>
          </a:r>
          <a:endParaRPr lang="es-CL" sz="2400" b="1" kern="1200" dirty="0"/>
        </a:p>
      </dsp:txBody>
      <dsp:txXfrm>
        <a:off x="5442735" y="1670288"/>
        <a:ext cx="2641280" cy="1670288"/>
      </dsp:txXfrm>
    </dsp:sp>
    <dsp:sp modelId="{CEA1D512-6EAB-4CF3-AA1B-93AE50694A34}">
      <dsp:nvSpPr>
        <dsp:cNvPr id="0" name=""/>
        <dsp:cNvSpPr/>
      </dsp:nvSpPr>
      <dsp:spPr>
        <a:xfrm>
          <a:off x="6068118" y="250543"/>
          <a:ext cx="1390514" cy="1390514"/>
        </a:xfrm>
        <a:prstGeom prst="ellipse">
          <a:avLst/>
        </a:prstGeom>
        <a:solidFill>
          <a:schemeClr val="accent4">
            <a:tint val="50000"/>
            <a:hueOff val="-3981282"/>
            <a:satOff val="22610"/>
            <a:lumOff val="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9F0B4-6BDE-4DB7-AD4B-66714C966E9E}">
      <dsp:nvSpPr>
        <dsp:cNvPr id="0" name=""/>
        <dsp:cNvSpPr/>
      </dsp:nvSpPr>
      <dsp:spPr>
        <a:xfrm>
          <a:off x="323428" y="3340576"/>
          <a:ext cx="7438856" cy="626358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E7217-9CF7-47B5-A121-F61D1F7BCBD2}">
      <dsp:nvSpPr>
        <dsp:cNvPr id="0" name=""/>
        <dsp:cNvSpPr/>
      </dsp:nvSpPr>
      <dsp:spPr>
        <a:xfrm>
          <a:off x="1772" y="3300"/>
          <a:ext cx="4149695" cy="513503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i="1" kern="1200" dirty="0" err="1" smtClean="0">
              <a:solidFill>
                <a:schemeClr val="tx2"/>
              </a:solidFill>
            </a:rPr>
            <a:t>Models</a:t>
          </a:r>
          <a:r>
            <a:rPr lang="es-CL" sz="2000" b="1" i="1" kern="1200" dirty="0" smtClean="0">
              <a:solidFill>
                <a:schemeClr val="tx2"/>
              </a:solidFill>
            </a:rPr>
            <a:t> </a:t>
          </a:r>
          <a:r>
            <a:rPr lang="es-CL" sz="2000" b="1" i="1" kern="1200" dirty="0" err="1" smtClean="0">
              <a:solidFill>
                <a:schemeClr val="tx2"/>
              </a:solidFill>
            </a:rPr>
            <a:t>or</a:t>
          </a:r>
          <a:r>
            <a:rPr lang="es-CL" sz="2000" b="1" i="1" kern="1200" dirty="0" smtClean="0">
              <a:solidFill>
                <a:schemeClr val="tx2"/>
              </a:solidFill>
            </a:rPr>
            <a:t> </a:t>
          </a:r>
          <a:r>
            <a:rPr lang="es-CL" sz="2000" b="1" i="1" kern="1200" dirty="0" err="1" smtClean="0">
              <a:solidFill>
                <a:schemeClr val="tx2"/>
              </a:solidFill>
            </a:rPr>
            <a:t>types</a:t>
          </a:r>
          <a:r>
            <a:rPr lang="es-CL" sz="2000" b="1" i="1" kern="1200" dirty="0" smtClean="0">
              <a:solidFill>
                <a:schemeClr val="tx2"/>
              </a:solidFill>
            </a:rPr>
            <a:t> of ISA/</a:t>
          </a:r>
          <a:r>
            <a:rPr lang="es-CL" sz="2000" b="1" i="1" kern="1200" dirty="0" err="1" smtClean="0">
              <a:solidFill>
                <a:schemeClr val="tx2"/>
              </a:solidFill>
            </a:rPr>
            <a:t>HiAP</a:t>
          </a:r>
          <a:endParaRPr lang="en-GB" sz="2000" i="1" kern="1200" dirty="0">
            <a:solidFill>
              <a:schemeClr val="tx2"/>
            </a:solidFill>
          </a:endParaRPr>
        </a:p>
      </dsp:txBody>
      <dsp:txXfrm>
        <a:off x="16812" y="18340"/>
        <a:ext cx="4119615" cy="483423"/>
      </dsp:txXfrm>
    </dsp:sp>
    <dsp:sp modelId="{0E7B15A5-B75C-475E-9D72-86CE571F0A11}">
      <dsp:nvSpPr>
        <dsp:cNvPr id="0" name=""/>
        <dsp:cNvSpPr/>
      </dsp:nvSpPr>
      <dsp:spPr>
        <a:xfrm>
          <a:off x="41482" y="833833"/>
          <a:ext cx="513503" cy="513503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00DD8-CEE7-4184-96DB-3EF611A7CDC6}">
      <dsp:nvSpPr>
        <dsp:cNvPr id="0" name=""/>
        <dsp:cNvSpPr/>
      </dsp:nvSpPr>
      <dsp:spPr>
        <a:xfrm>
          <a:off x="354171" y="609234"/>
          <a:ext cx="3757585" cy="962701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err="1" smtClean="0"/>
            <a:t>There</a:t>
          </a:r>
          <a:r>
            <a:rPr lang="es-CL" sz="1400" kern="1200" dirty="0" smtClean="0"/>
            <a:t> </a:t>
          </a:r>
          <a:r>
            <a:rPr lang="es-CL" sz="1400" kern="1200" dirty="0" err="1" smtClean="0"/>
            <a:t>is</a:t>
          </a:r>
          <a:r>
            <a:rPr lang="es-CL" sz="1400" kern="1200" dirty="0" smtClean="0"/>
            <a:t> </a:t>
          </a:r>
          <a:r>
            <a:rPr lang="es-CL" sz="1400" kern="1200" dirty="0" err="1" smtClean="0"/>
            <a:t>not</a:t>
          </a:r>
          <a:r>
            <a:rPr lang="es-CL" sz="1400" kern="1200" dirty="0" smtClean="0"/>
            <a:t> </a:t>
          </a:r>
          <a:r>
            <a:rPr lang="es-CL" sz="1400" kern="1200" dirty="0" err="1" smtClean="0"/>
            <a:t>an</a:t>
          </a:r>
          <a:r>
            <a:rPr lang="es-CL" sz="1400" kern="1200" dirty="0" smtClean="0"/>
            <a:t> "ideal"  and "</a:t>
          </a:r>
          <a:r>
            <a:rPr lang="es-CL" sz="1400" kern="1200" dirty="0" err="1" smtClean="0"/>
            <a:t>unique</a:t>
          </a:r>
          <a:r>
            <a:rPr lang="es-CL" sz="1400" kern="1200" dirty="0" smtClean="0"/>
            <a:t>" </a:t>
          </a:r>
          <a:r>
            <a:rPr lang="es-CL" sz="1400" kern="1200" dirty="0" err="1" smtClean="0"/>
            <a:t>model</a:t>
          </a:r>
          <a:r>
            <a:rPr lang="es-CL" sz="1400" kern="1200" dirty="0" smtClean="0"/>
            <a:t> </a:t>
          </a:r>
          <a:r>
            <a:rPr lang="es-CL" sz="1400" kern="1200" dirty="0" err="1" smtClean="0"/>
            <a:t>it</a:t>
          </a:r>
          <a:r>
            <a:rPr lang="es-CL" sz="1400" kern="1200" dirty="0" smtClean="0"/>
            <a:t> </a:t>
          </a:r>
          <a:r>
            <a:rPr lang="es-CL" sz="1400" kern="1200" dirty="0" err="1" smtClean="0"/>
            <a:t>all</a:t>
          </a:r>
          <a:r>
            <a:rPr lang="es-CL" sz="1400" kern="1200" dirty="0" smtClean="0"/>
            <a:t> </a:t>
          </a:r>
          <a:r>
            <a:rPr lang="es-CL" sz="1400" kern="1200" dirty="0" err="1" smtClean="0"/>
            <a:t>depends</a:t>
          </a:r>
          <a:r>
            <a:rPr lang="es-CL" sz="1400" kern="1200" dirty="0" smtClean="0"/>
            <a:t> </a:t>
          </a:r>
          <a:r>
            <a:rPr lang="es-CL" sz="1400" kern="1200" dirty="0" err="1" smtClean="0"/>
            <a:t>on</a:t>
          </a:r>
          <a:r>
            <a:rPr lang="es-CL" sz="1400" kern="1200" dirty="0" smtClean="0"/>
            <a:t> </a:t>
          </a:r>
          <a:r>
            <a:rPr lang="es-CL" sz="1400" kern="1200" dirty="0" err="1" smtClean="0"/>
            <a:t>the</a:t>
          </a:r>
          <a:r>
            <a:rPr lang="es-CL" sz="1400" kern="1200" dirty="0" smtClean="0"/>
            <a:t>  objetive/mandate  </a:t>
          </a:r>
          <a:r>
            <a:rPr lang="es-CL" sz="1400" kern="1200" dirty="0" err="1" smtClean="0"/>
            <a:t>or</a:t>
          </a:r>
          <a:r>
            <a:rPr lang="es-CL" sz="1400" kern="1200" dirty="0" smtClean="0"/>
            <a:t> </a:t>
          </a:r>
          <a:r>
            <a:rPr lang="es-CL" sz="1400" kern="1200" dirty="0" err="1" smtClean="0"/>
            <a:t>focus</a:t>
          </a:r>
          <a:r>
            <a:rPr lang="es-CL" sz="1400" kern="1200" dirty="0" smtClean="0"/>
            <a:t> of </a:t>
          </a:r>
          <a:r>
            <a:rPr lang="es-CL" sz="1400" kern="1200" dirty="0" err="1" smtClean="0"/>
            <a:t>the</a:t>
          </a:r>
          <a:r>
            <a:rPr lang="es-CL" sz="1400" kern="1200" dirty="0" smtClean="0"/>
            <a:t> </a:t>
          </a:r>
          <a:r>
            <a:rPr lang="es-CL" sz="1400" kern="1200" dirty="0" err="1" smtClean="0"/>
            <a:t>work</a:t>
          </a:r>
          <a:r>
            <a:rPr lang="es-CL" sz="1400" kern="1200" dirty="0" smtClean="0"/>
            <a:t>.</a:t>
          </a:r>
        </a:p>
      </dsp:txBody>
      <dsp:txXfrm>
        <a:off x="401175" y="656238"/>
        <a:ext cx="3663577" cy="868693"/>
      </dsp:txXfrm>
    </dsp:sp>
    <dsp:sp modelId="{44F29BE2-F783-488E-A76F-D314CEE9453D}">
      <dsp:nvSpPr>
        <dsp:cNvPr id="0" name=""/>
        <dsp:cNvSpPr/>
      </dsp:nvSpPr>
      <dsp:spPr>
        <a:xfrm>
          <a:off x="41482" y="1858154"/>
          <a:ext cx="513503" cy="513503"/>
        </a:xfrm>
        <a:prstGeom prst="roundRect">
          <a:avLst>
            <a:gd name="adj" fmla="val 16670"/>
          </a:avLst>
        </a:prstGeom>
        <a:solidFill>
          <a:schemeClr val="accent4">
            <a:hueOff val="-1116193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8893E-4964-42A4-BF42-809F98B27D6F}">
      <dsp:nvSpPr>
        <dsp:cNvPr id="0" name=""/>
        <dsp:cNvSpPr/>
      </dsp:nvSpPr>
      <dsp:spPr>
        <a:xfrm>
          <a:off x="354171" y="1633555"/>
          <a:ext cx="3757585" cy="962701"/>
        </a:xfrm>
        <a:prstGeom prst="roundRect">
          <a:avLst>
            <a:gd name="adj" fmla="val 16670"/>
          </a:avLst>
        </a:prstGeom>
        <a:solidFill>
          <a:schemeClr val="accent4">
            <a:hueOff val="-1116193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smtClean="0"/>
            <a:t>Comprehensive public policies (open to more collaboration) are usually more transformational ones vis a vis societal changes. </a:t>
          </a:r>
          <a:endParaRPr lang="es-CL" sz="1400" kern="1200" dirty="0" smtClean="0"/>
        </a:p>
      </dsp:txBody>
      <dsp:txXfrm>
        <a:off x="401175" y="1680559"/>
        <a:ext cx="3663577" cy="868693"/>
      </dsp:txXfrm>
    </dsp:sp>
    <dsp:sp modelId="{91C6C039-727D-47F4-9491-3986C2848278}">
      <dsp:nvSpPr>
        <dsp:cNvPr id="0" name=""/>
        <dsp:cNvSpPr/>
      </dsp:nvSpPr>
      <dsp:spPr>
        <a:xfrm>
          <a:off x="41482" y="2882476"/>
          <a:ext cx="513503" cy="513503"/>
        </a:xfrm>
        <a:prstGeom prst="roundRect">
          <a:avLst>
            <a:gd name="adj" fmla="val 16670"/>
          </a:avLst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C2371-77A2-4AC9-BE84-FE2B93A5780D}">
      <dsp:nvSpPr>
        <dsp:cNvPr id="0" name=""/>
        <dsp:cNvSpPr/>
      </dsp:nvSpPr>
      <dsp:spPr>
        <a:xfrm>
          <a:off x="354171" y="2657877"/>
          <a:ext cx="3757585" cy="962701"/>
        </a:xfrm>
        <a:prstGeom prst="roundRect">
          <a:avLst>
            <a:gd name="adj" fmla="val 16670"/>
          </a:avLst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smtClean="0"/>
            <a:t>The same public policy could be different according to the administration level. A "coordination" policy at national level can present more  "integration" fashion at the local level .</a:t>
          </a:r>
          <a:endParaRPr lang="es-CL" sz="1400" kern="1200" dirty="0" smtClean="0"/>
        </a:p>
      </dsp:txBody>
      <dsp:txXfrm>
        <a:off x="401175" y="2704881"/>
        <a:ext cx="3663577" cy="868693"/>
      </dsp:txXfrm>
    </dsp:sp>
    <dsp:sp modelId="{D28D6F36-87CD-4A13-8D4E-C8522C22CDDF}">
      <dsp:nvSpPr>
        <dsp:cNvPr id="0" name=""/>
        <dsp:cNvSpPr/>
      </dsp:nvSpPr>
      <dsp:spPr>
        <a:xfrm>
          <a:off x="41482" y="3906797"/>
          <a:ext cx="513503" cy="513503"/>
        </a:xfrm>
        <a:prstGeom prst="roundRect">
          <a:avLst>
            <a:gd name="adj" fmla="val 16670"/>
          </a:avLst>
        </a:prstGeom>
        <a:solidFill>
          <a:schemeClr val="accent4">
            <a:hueOff val="-3348579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AD07B-0AB4-47D3-9624-AEC717F99E38}">
      <dsp:nvSpPr>
        <dsp:cNvPr id="0" name=""/>
        <dsp:cNvSpPr/>
      </dsp:nvSpPr>
      <dsp:spPr>
        <a:xfrm>
          <a:off x="354171" y="3682198"/>
          <a:ext cx="3757585" cy="962701"/>
        </a:xfrm>
        <a:prstGeom prst="roundRect">
          <a:avLst>
            <a:gd name="adj" fmla="val 16670"/>
          </a:avLst>
        </a:prstGeom>
        <a:solidFill>
          <a:schemeClr val="accent4">
            <a:hueOff val="-3348579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smtClean="0"/>
            <a:t>Underlying public policy mandate could explain the above.</a:t>
          </a:r>
          <a:endParaRPr lang="es-CL" sz="1400" kern="1200" dirty="0" smtClean="0"/>
        </a:p>
      </dsp:txBody>
      <dsp:txXfrm>
        <a:off x="401175" y="3729202"/>
        <a:ext cx="3663577" cy="868693"/>
      </dsp:txXfrm>
    </dsp:sp>
    <dsp:sp modelId="{05209E68-E404-4411-8ADB-513E54957C30}">
      <dsp:nvSpPr>
        <dsp:cNvPr id="0" name=""/>
        <dsp:cNvSpPr/>
      </dsp:nvSpPr>
      <dsp:spPr>
        <a:xfrm>
          <a:off x="4535332" y="3300"/>
          <a:ext cx="4149695" cy="513503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i="1" kern="1200" smtClean="0">
              <a:solidFill>
                <a:schemeClr val="tx2"/>
              </a:solidFill>
            </a:rPr>
            <a:t>Negotiation  approaches of sectors and actors</a:t>
          </a:r>
          <a:r>
            <a:rPr lang="es-CL" sz="2000" i="1" kern="1200" smtClean="0">
              <a:solidFill>
                <a:schemeClr val="tx2"/>
              </a:solidFill>
            </a:rPr>
            <a:t> </a:t>
          </a:r>
          <a:endParaRPr lang="es-CL" sz="2000" i="1" kern="1200" dirty="0" smtClean="0">
            <a:solidFill>
              <a:schemeClr val="tx2"/>
            </a:solidFill>
          </a:endParaRPr>
        </a:p>
      </dsp:txBody>
      <dsp:txXfrm>
        <a:off x="4550372" y="18340"/>
        <a:ext cx="4119615" cy="483423"/>
      </dsp:txXfrm>
    </dsp:sp>
    <dsp:sp modelId="{A0D83442-C93E-4BCD-8C63-B79584DC4D27}">
      <dsp:nvSpPr>
        <dsp:cNvPr id="0" name=""/>
        <dsp:cNvSpPr/>
      </dsp:nvSpPr>
      <dsp:spPr>
        <a:xfrm>
          <a:off x="4575042" y="833833"/>
          <a:ext cx="513503" cy="513503"/>
        </a:xfrm>
        <a:prstGeom prst="roundRect">
          <a:avLst>
            <a:gd name="adj" fmla="val 16670"/>
          </a:avLst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2E03F-7565-42D4-9E7C-0F6509F390C7}">
      <dsp:nvSpPr>
        <dsp:cNvPr id="0" name=""/>
        <dsp:cNvSpPr/>
      </dsp:nvSpPr>
      <dsp:spPr>
        <a:xfrm>
          <a:off x="4887731" y="609234"/>
          <a:ext cx="3757585" cy="962701"/>
        </a:xfrm>
        <a:prstGeom prst="roundRect">
          <a:avLst>
            <a:gd name="adj" fmla="val 16670"/>
          </a:avLst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smtClean="0"/>
            <a:t>Could evolve over time.</a:t>
          </a:r>
          <a:endParaRPr lang="en-US" sz="1400" kern="1200" dirty="0"/>
        </a:p>
      </dsp:txBody>
      <dsp:txXfrm>
        <a:off x="4934735" y="656238"/>
        <a:ext cx="3663577" cy="8686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1646D-F784-4AD4-A969-ECECB59BFDA3}">
      <dsp:nvSpPr>
        <dsp:cNvPr id="0" name=""/>
        <dsp:cNvSpPr/>
      </dsp:nvSpPr>
      <dsp:spPr>
        <a:xfrm rot="16200000">
          <a:off x="-1401102" y="2038552"/>
          <a:ext cx="3566160" cy="658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81000" bIns="0" numCol="1" spcCol="1270" anchor="t" anchorCtr="0">
          <a:noAutofit/>
        </a:bodyPr>
        <a:lstStyle/>
        <a:p>
          <a:pPr lvl="0" algn="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700" kern="1200" dirty="0" smtClean="0"/>
            <a:t>Political</a:t>
          </a:r>
          <a:endParaRPr lang="en-GB" sz="4700" kern="1200" dirty="0"/>
        </a:p>
      </dsp:txBody>
      <dsp:txXfrm>
        <a:off x="-1401102" y="2038552"/>
        <a:ext cx="3566160" cy="658771"/>
      </dsp:txXfrm>
    </dsp:sp>
    <dsp:sp modelId="{341B1851-B814-4D38-B6CC-A436195EC39A}">
      <dsp:nvSpPr>
        <dsp:cNvPr id="0" name=""/>
        <dsp:cNvSpPr/>
      </dsp:nvSpPr>
      <dsp:spPr>
        <a:xfrm>
          <a:off x="711363" y="115997"/>
          <a:ext cx="3281382" cy="45038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581000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b="1" kern="1200" dirty="0" err="1" smtClean="0"/>
            <a:t>Systematic</a:t>
          </a:r>
          <a:r>
            <a:rPr lang="es-CL" sz="1800" b="1" kern="1200" dirty="0" smtClean="0"/>
            <a:t> </a:t>
          </a:r>
          <a:r>
            <a:rPr lang="es-CL" sz="1800" b="1" kern="1200" dirty="0" err="1" smtClean="0"/>
            <a:t>efforts</a:t>
          </a:r>
          <a:r>
            <a:rPr lang="es-CL" sz="1800" b="1" kern="1200" dirty="0" smtClean="0"/>
            <a:t> to </a:t>
          </a:r>
          <a:r>
            <a:rPr lang="es-CL" sz="1800" kern="1200" dirty="0" err="1" smtClean="0"/>
            <a:t>modify</a:t>
          </a:r>
          <a:r>
            <a:rPr lang="es-CL" sz="1800" kern="1200" dirty="0" smtClean="0"/>
            <a:t> </a:t>
          </a:r>
          <a:r>
            <a:rPr lang="es-CL" sz="1800" kern="1200" dirty="0" err="1" smtClean="0"/>
            <a:t>public</a:t>
          </a:r>
          <a:r>
            <a:rPr lang="es-CL" sz="1800" kern="1200" dirty="0" smtClean="0"/>
            <a:t> </a:t>
          </a:r>
          <a:r>
            <a:rPr lang="es-CL" sz="1800" kern="1200" dirty="0" err="1" smtClean="0"/>
            <a:t>policies</a:t>
          </a:r>
          <a:r>
            <a:rPr lang="es-CL" sz="1800" kern="1200" dirty="0" smtClean="0"/>
            <a:t> </a:t>
          </a:r>
          <a:r>
            <a:rPr lang="es-CL" sz="1800" kern="1200" dirty="0" err="1" smtClean="0"/>
            <a:t>logic</a:t>
          </a:r>
          <a:r>
            <a:rPr lang="es-CL" sz="1800" kern="1200" dirty="0" smtClean="0"/>
            <a:t>, </a:t>
          </a:r>
          <a:r>
            <a:rPr lang="es-CL" sz="1800" kern="1200" dirty="0" err="1" smtClean="0"/>
            <a:t>especially</a:t>
          </a:r>
          <a:r>
            <a:rPr lang="es-CL" sz="1800" kern="1200" dirty="0" smtClean="0"/>
            <a:t> </a:t>
          </a:r>
          <a:r>
            <a:rPr lang="es-CL" sz="1800" kern="1200" dirty="0" err="1" smtClean="0"/>
            <a:t>the</a:t>
          </a:r>
          <a:r>
            <a:rPr lang="es-CL" sz="1800" kern="1200" dirty="0" smtClean="0"/>
            <a:t> social </a:t>
          </a:r>
          <a:r>
            <a:rPr lang="es-CL" sz="1800" kern="1200" dirty="0" err="1" smtClean="0"/>
            <a:t>ones</a:t>
          </a:r>
          <a:r>
            <a:rPr lang="es-CL" sz="1800" kern="1200" dirty="0" smtClean="0"/>
            <a:t>. </a:t>
          </a:r>
          <a:r>
            <a:rPr lang="es-CL" sz="1800" kern="1200" dirty="0" err="1" smtClean="0"/>
            <a:t>Implies</a:t>
          </a:r>
          <a:r>
            <a:rPr lang="es-CL" sz="1800" kern="1200" dirty="0" smtClean="0"/>
            <a:t> POWER </a:t>
          </a:r>
          <a:r>
            <a:rPr lang="es-CL" sz="1800" kern="1200" dirty="0" err="1" smtClean="0"/>
            <a:t>shifts</a:t>
          </a:r>
          <a:r>
            <a:rPr lang="es-CL" sz="1800" kern="1200" dirty="0" smtClean="0"/>
            <a:t>.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smtClean="0"/>
            <a:t>From discrete, circunscribed focus to a proactive one based on citizenship and rights to improve quality of life</a:t>
          </a:r>
          <a:endParaRPr lang="es-CL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smtClean="0"/>
            <a:t>Aiming at transforrming public &amp; social services through social and political action </a:t>
          </a:r>
          <a:endParaRPr lang="es-CL" sz="1800" kern="1200" dirty="0"/>
        </a:p>
      </dsp:txBody>
      <dsp:txXfrm>
        <a:off x="871547" y="276181"/>
        <a:ext cx="2961014" cy="4183513"/>
      </dsp:txXfrm>
    </dsp:sp>
    <dsp:sp modelId="{8CE0A932-6435-43F9-A1B8-03689B4564E8}">
      <dsp:nvSpPr>
        <dsp:cNvPr id="0" name=""/>
        <dsp:cNvSpPr/>
      </dsp:nvSpPr>
      <dsp:spPr>
        <a:xfrm>
          <a:off x="279729" y="-47879"/>
          <a:ext cx="863267" cy="843860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2C19A-DFBB-4129-B4B4-2720DFE91FC0}">
      <dsp:nvSpPr>
        <dsp:cNvPr id="0" name=""/>
        <dsp:cNvSpPr/>
      </dsp:nvSpPr>
      <dsp:spPr>
        <a:xfrm rot="16200000">
          <a:off x="3392759" y="2038552"/>
          <a:ext cx="3566160" cy="658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81000" bIns="0" numCol="1" spcCol="1270" anchor="t" anchorCtr="0">
          <a:noAutofit/>
        </a:bodyPr>
        <a:lstStyle/>
        <a:p>
          <a:pPr lvl="0" algn="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700" kern="1200" dirty="0" smtClean="0"/>
            <a:t>Technical</a:t>
          </a:r>
          <a:endParaRPr lang="en-GB" sz="4700" kern="1200" dirty="0"/>
        </a:p>
      </dsp:txBody>
      <dsp:txXfrm>
        <a:off x="3392759" y="2038552"/>
        <a:ext cx="3566160" cy="658771"/>
      </dsp:txXfrm>
    </dsp:sp>
    <dsp:sp modelId="{D0C12132-F808-4234-9BD4-B0E7D59566A3}">
      <dsp:nvSpPr>
        <dsp:cNvPr id="0" name=""/>
        <dsp:cNvSpPr/>
      </dsp:nvSpPr>
      <dsp:spPr>
        <a:xfrm>
          <a:off x="5505225" y="115997"/>
          <a:ext cx="3281382" cy="4503881"/>
        </a:xfrm>
        <a:prstGeom prst="roundRect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581000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b="1" kern="1200" dirty="0" err="1" smtClean="0"/>
            <a:t>Technical</a:t>
          </a:r>
          <a:r>
            <a:rPr lang="es-CL" sz="1800" b="1" kern="1200" dirty="0" smtClean="0"/>
            <a:t> </a:t>
          </a:r>
          <a:r>
            <a:rPr lang="es-CL" sz="1800" b="1" kern="1200" dirty="0" err="1" smtClean="0"/>
            <a:t>efforts</a:t>
          </a:r>
          <a:r>
            <a:rPr lang="es-CL" sz="1800" b="1" kern="1200" dirty="0" smtClean="0"/>
            <a:t> to</a:t>
          </a:r>
          <a:r>
            <a:rPr lang="es-CL" sz="1800" kern="1200" dirty="0" smtClean="0"/>
            <a:t> </a:t>
          </a:r>
          <a:r>
            <a:rPr lang="es-CL" sz="1800" kern="1200" dirty="0" err="1" smtClean="0"/>
            <a:t>modify</a:t>
          </a:r>
          <a:r>
            <a:rPr lang="es-CL" sz="1800" kern="1200" dirty="0" smtClean="0"/>
            <a:t> </a:t>
          </a:r>
          <a:r>
            <a:rPr lang="es-CL" sz="1800" kern="1200" dirty="0" err="1" smtClean="0"/>
            <a:t>government</a:t>
          </a:r>
          <a:r>
            <a:rPr lang="es-CL" sz="1800" kern="1200" dirty="0" smtClean="0"/>
            <a:t> </a:t>
          </a:r>
          <a:r>
            <a:rPr lang="es-CL" sz="1800" kern="1200" dirty="0" err="1" smtClean="0"/>
            <a:t>structures</a:t>
          </a:r>
          <a:r>
            <a:rPr lang="es-CL" sz="1800" kern="1200" dirty="0" smtClean="0"/>
            <a:t> </a:t>
          </a:r>
          <a:r>
            <a:rPr lang="es-CL" sz="1800" kern="1200" dirty="0" err="1" smtClean="0"/>
            <a:t>for</a:t>
          </a:r>
          <a:r>
            <a:rPr lang="es-CL" sz="1800" kern="1200" dirty="0" smtClean="0"/>
            <a:t> </a:t>
          </a:r>
          <a:r>
            <a:rPr lang="es-CL" sz="1800" kern="1200" dirty="0" err="1" smtClean="0"/>
            <a:t>making</a:t>
          </a:r>
          <a:r>
            <a:rPr lang="es-CL" sz="1800" kern="1200" dirty="0" smtClean="0"/>
            <a:t> </a:t>
          </a:r>
          <a:r>
            <a:rPr lang="es-CL" sz="1800" kern="1200" dirty="0" err="1" smtClean="0"/>
            <a:t>them</a:t>
          </a:r>
          <a:r>
            <a:rPr lang="es-CL" sz="1800" kern="1200" dirty="0" smtClean="0"/>
            <a:t> more flexible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smtClean="0"/>
            <a:t>Optimizing government structures and capacities</a:t>
          </a:r>
          <a:endParaRPr lang="es-CL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smtClean="0"/>
            <a:t>Searching for innovative solutions to overcome sectoral (silos) structures</a:t>
          </a:r>
          <a:endParaRPr lang="es-CL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smtClean="0"/>
            <a:t>Allowing sharing of different sectors experineces, practices, resouces. </a:t>
          </a:r>
          <a:endParaRPr lang="en-US" sz="1800" kern="1200" dirty="0"/>
        </a:p>
      </dsp:txBody>
      <dsp:txXfrm>
        <a:off x="5665409" y="276181"/>
        <a:ext cx="2961014" cy="4183513"/>
      </dsp:txXfrm>
    </dsp:sp>
    <dsp:sp modelId="{FF08D274-AC5D-4B7B-B42D-BCF06B9EB5B6}">
      <dsp:nvSpPr>
        <dsp:cNvPr id="0" name=""/>
        <dsp:cNvSpPr/>
      </dsp:nvSpPr>
      <dsp:spPr>
        <a:xfrm>
          <a:off x="5073591" y="-47879"/>
          <a:ext cx="863267" cy="843860"/>
        </a:xfrm>
        <a:prstGeom prst="rect">
          <a:avLst/>
        </a:prstGeom>
        <a:solidFill>
          <a:schemeClr val="accent4">
            <a:tint val="50000"/>
            <a:hueOff val="-3981282"/>
            <a:satOff val="22610"/>
            <a:lumOff val="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E963C-3E0A-4F8C-A0EA-6860109D5312}">
      <dsp:nvSpPr>
        <dsp:cNvPr id="0" name=""/>
        <dsp:cNvSpPr/>
      </dsp:nvSpPr>
      <dsp:spPr>
        <a:xfrm>
          <a:off x="0" y="0"/>
          <a:ext cx="8153400" cy="11334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altLang="es-CL" sz="1800" kern="1200" dirty="0" smtClean="0">
              <a:cs typeface="Arial" charset="0"/>
            </a:rPr>
            <a:t>No, </a:t>
          </a:r>
          <a:r>
            <a:rPr lang="es-CL" altLang="es-CL" sz="1800" kern="1200" dirty="0" err="1" smtClean="0">
              <a:cs typeface="Arial" charset="0"/>
            </a:rPr>
            <a:t>only</a:t>
          </a:r>
          <a:r>
            <a:rPr lang="es-CL" altLang="es-CL" sz="1800" kern="1200" dirty="0" smtClean="0">
              <a:cs typeface="Arial" charset="0"/>
            </a:rPr>
            <a:t> </a:t>
          </a:r>
          <a:r>
            <a:rPr lang="es-CL" altLang="es-CL" sz="1800" kern="1200" dirty="0" err="1" smtClean="0">
              <a:cs typeface="Arial" charset="0"/>
            </a:rPr>
            <a:t>policies</a:t>
          </a:r>
          <a:r>
            <a:rPr lang="es-CL" altLang="es-CL" sz="1800" kern="1200" dirty="0" smtClean="0">
              <a:cs typeface="Arial" charset="0"/>
            </a:rPr>
            <a:t> </a:t>
          </a:r>
          <a:r>
            <a:rPr lang="es-CL" altLang="es-CL" sz="1800" kern="1200" dirty="0" err="1" smtClean="0">
              <a:cs typeface="Arial" charset="0"/>
            </a:rPr>
            <a:t>systematically</a:t>
          </a:r>
          <a:r>
            <a:rPr lang="es-CL" altLang="es-CL" sz="1800" kern="1200" dirty="0" smtClean="0">
              <a:cs typeface="Arial" charset="0"/>
            </a:rPr>
            <a:t> </a:t>
          </a:r>
          <a:r>
            <a:rPr lang="es-CL" altLang="es-CL" sz="1800" kern="1200" dirty="0" err="1" smtClean="0">
              <a:cs typeface="Arial" charset="0"/>
            </a:rPr>
            <a:t>aiming</a:t>
          </a:r>
          <a:r>
            <a:rPr lang="es-CL" altLang="es-CL" sz="1800" kern="1200" dirty="0" smtClean="0">
              <a:cs typeface="Arial" charset="0"/>
            </a:rPr>
            <a:t> and </a:t>
          </a:r>
          <a:r>
            <a:rPr lang="es-CL" altLang="es-CL" sz="1800" kern="1200" dirty="0" err="1" smtClean="0">
              <a:cs typeface="Arial" charset="0"/>
            </a:rPr>
            <a:t>acting</a:t>
          </a:r>
          <a:r>
            <a:rPr lang="es-CL" altLang="es-CL" sz="1800" kern="1200" dirty="0" smtClean="0">
              <a:cs typeface="Arial" charset="0"/>
            </a:rPr>
            <a:t> </a:t>
          </a:r>
          <a:r>
            <a:rPr lang="es-CL" altLang="es-CL" sz="1800" kern="1200" dirty="0" err="1" smtClean="0">
              <a:cs typeface="Arial" charset="0"/>
            </a:rPr>
            <a:t>upon</a:t>
          </a:r>
          <a:r>
            <a:rPr lang="es-CL" altLang="es-CL" sz="1800" kern="1200" dirty="0" smtClean="0">
              <a:cs typeface="Arial" charset="0"/>
            </a:rPr>
            <a:t> SDH </a:t>
          </a:r>
          <a:r>
            <a:rPr lang="es-CL" altLang="es-CL" sz="1800" kern="1200" dirty="0" err="1" smtClean="0">
              <a:cs typeface="Arial" charset="0"/>
            </a:rPr>
            <a:t>underlying</a:t>
          </a:r>
          <a:r>
            <a:rPr lang="es-CL" altLang="es-CL" sz="1800" kern="1200" dirty="0" smtClean="0">
              <a:cs typeface="Arial" charset="0"/>
            </a:rPr>
            <a:t> </a:t>
          </a:r>
          <a:r>
            <a:rPr lang="es-CL" altLang="es-CL" sz="1800" kern="1200" dirty="0" err="1" smtClean="0">
              <a:cs typeface="Arial" charset="0"/>
            </a:rPr>
            <a:t>health</a:t>
          </a:r>
          <a:r>
            <a:rPr lang="es-CL" altLang="es-CL" sz="1800" kern="1200" dirty="0" smtClean="0">
              <a:cs typeface="Arial" charset="0"/>
            </a:rPr>
            <a:t> </a:t>
          </a:r>
          <a:r>
            <a:rPr lang="es-CL" altLang="es-CL" sz="1800" kern="1200" dirty="0" err="1" smtClean="0">
              <a:cs typeface="Arial" charset="0"/>
            </a:rPr>
            <a:t>equity</a:t>
          </a:r>
          <a:r>
            <a:rPr lang="es-CL" altLang="es-CL" sz="1800" kern="1200" dirty="0" smtClean="0">
              <a:cs typeface="Arial" charset="0"/>
            </a:rPr>
            <a:t> </a:t>
          </a:r>
          <a:r>
            <a:rPr lang="es-CL" altLang="es-CL" sz="1800" kern="1200" dirty="0" err="1" smtClean="0">
              <a:cs typeface="Arial" charset="0"/>
            </a:rPr>
            <a:t>outcomes</a:t>
          </a:r>
          <a:r>
            <a:rPr lang="es-CL" altLang="es-CL" sz="1800" kern="1200" dirty="0" smtClean="0">
              <a:cs typeface="Arial" charset="0"/>
            </a:rPr>
            <a:t> are to be </a:t>
          </a:r>
          <a:r>
            <a:rPr lang="es-CL" altLang="es-CL" sz="1800" kern="1200" dirty="0" err="1" smtClean="0">
              <a:cs typeface="Arial" charset="0"/>
            </a:rPr>
            <a:t>effective</a:t>
          </a:r>
          <a:r>
            <a:rPr lang="es-CL" altLang="es-CL" sz="1800" kern="1200" dirty="0" smtClean="0">
              <a:cs typeface="Arial" charset="0"/>
            </a:rPr>
            <a:t> in </a:t>
          </a:r>
          <a:r>
            <a:rPr lang="es-CL" altLang="es-CL" sz="1800" kern="1200" dirty="0" err="1" smtClean="0">
              <a:cs typeface="Arial" charset="0"/>
            </a:rPr>
            <a:t>reducing</a:t>
          </a:r>
          <a:r>
            <a:rPr lang="es-CL" altLang="es-CL" sz="1800" kern="1200" dirty="0" smtClean="0">
              <a:cs typeface="Arial" charset="0"/>
            </a:rPr>
            <a:t> </a:t>
          </a:r>
          <a:r>
            <a:rPr lang="es-CL" altLang="es-CL" sz="1800" kern="1200" dirty="0" err="1" smtClean="0">
              <a:cs typeface="Arial" charset="0"/>
            </a:rPr>
            <a:t>health</a:t>
          </a:r>
          <a:r>
            <a:rPr lang="es-CL" altLang="es-CL" sz="1800" kern="1200" dirty="0" smtClean="0">
              <a:cs typeface="Arial" charset="0"/>
            </a:rPr>
            <a:t> </a:t>
          </a:r>
          <a:r>
            <a:rPr lang="es-CL" altLang="es-CL" sz="1800" kern="1200" dirty="0" err="1" smtClean="0">
              <a:cs typeface="Arial" charset="0"/>
            </a:rPr>
            <a:t>inequities</a:t>
          </a:r>
          <a:r>
            <a:rPr lang="es-CL" altLang="es-CL" sz="1800" kern="1200" dirty="0" smtClean="0">
              <a:cs typeface="Arial" charset="0"/>
            </a:rPr>
            <a:t>. </a:t>
          </a:r>
          <a:r>
            <a:rPr lang="es-CL" altLang="es-CL" sz="1800" kern="1200" dirty="0" err="1" smtClean="0">
              <a:cs typeface="Arial" charset="0"/>
            </a:rPr>
            <a:t>Therefore</a:t>
          </a:r>
          <a:r>
            <a:rPr lang="es-CL" altLang="es-CL" sz="1800" kern="1200" dirty="0" smtClean="0">
              <a:cs typeface="Arial" charset="0"/>
            </a:rPr>
            <a:t> </a:t>
          </a:r>
          <a:r>
            <a:rPr lang="es-CL" altLang="es-CL" sz="1800" kern="1200" dirty="0" err="1" smtClean="0">
              <a:cs typeface="Arial" charset="0"/>
            </a:rPr>
            <a:t>our</a:t>
          </a:r>
          <a:r>
            <a:rPr lang="es-CL" altLang="es-CL" sz="1800" kern="1200" dirty="0" smtClean="0">
              <a:cs typeface="Arial" charset="0"/>
            </a:rPr>
            <a:t> </a:t>
          </a:r>
          <a:r>
            <a:rPr lang="es-CL" altLang="es-CL" sz="1800" kern="1200" dirty="0" err="1" smtClean="0">
              <a:cs typeface="Arial" charset="0"/>
            </a:rPr>
            <a:t>focus</a:t>
          </a:r>
          <a:r>
            <a:rPr lang="es-CL" altLang="es-CL" sz="1800" kern="1200" dirty="0" smtClean="0">
              <a:cs typeface="Arial" charset="0"/>
            </a:rPr>
            <a:t> </a:t>
          </a:r>
          <a:r>
            <a:rPr lang="es-CL" altLang="es-CL" sz="1800" kern="1200" dirty="0" err="1" smtClean="0">
              <a:cs typeface="Arial" charset="0"/>
            </a:rPr>
            <a:t>should</a:t>
          </a:r>
          <a:r>
            <a:rPr lang="es-CL" altLang="es-CL" sz="1800" kern="1200" dirty="0" smtClean="0">
              <a:cs typeface="Arial" charset="0"/>
            </a:rPr>
            <a:t> </a:t>
          </a:r>
          <a:r>
            <a:rPr lang="es-CL" altLang="es-CL" sz="1800" kern="1200" dirty="0" err="1" smtClean="0">
              <a:cs typeface="Arial" charset="0"/>
            </a:rPr>
            <a:t>not</a:t>
          </a:r>
          <a:r>
            <a:rPr lang="es-CL" altLang="es-CL" sz="1800" kern="1200" dirty="0" smtClean="0">
              <a:cs typeface="Arial" charset="0"/>
            </a:rPr>
            <a:t> be </a:t>
          </a:r>
          <a:r>
            <a:rPr lang="es-CL" altLang="es-CL" sz="1800" kern="1200" dirty="0" err="1" smtClean="0">
              <a:cs typeface="Arial" charset="0"/>
            </a:rPr>
            <a:t>any</a:t>
          </a:r>
          <a:r>
            <a:rPr lang="es-CL" altLang="es-CL" sz="1800" kern="1200" dirty="0" smtClean="0">
              <a:cs typeface="Arial" charset="0"/>
            </a:rPr>
            <a:t> ISA </a:t>
          </a:r>
          <a:r>
            <a:rPr lang="es-CL" altLang="es-CL" sz="1800" kern="1200" dirty="0" err="1" smtClean="0">
              <a:cs typeface="Arial" charset="0"/>
            </a:rPr>
            <a:t>irrespective</a:t>
          </a:r>
          <a:r>
            <a:rPr lang="es-CL" altLang="es-CL" sz="1800" kern="1200" dirty="0" smtClean="0">
              <a:cs typeface="Arial" charset="0"/>
            </a:rPr>
            <a:t> of </a:t>
          </a:r>
          <a:r>
            <a:rPr lang="es-CL" altLang="es-CL" sz="1800" kern="1200" dirty="0" err="1" smtClean="0">
              <a:cs typeface="Arial" charset="0"/>
            </a:rPr>
            <a:t>originating</a:t>
          </a:r>
          <a:r>
            <a:rPr lang="es-CL" altLang="es-CL" sz="1800" kern="1200" dirty="0" smtClean="0">
              <a:cs typeface="Arial" charset="0"/>
            </a:rPr>
            <a:t> </a:t>
          </a:r>
          <a:r>
            <a:rPr lang="es-CL" altLang="es-CL" sz="1800" kern="1200" dirty="0" err="1" smtClean="0">
              <a:cs typeface="Arial" charset="0"/>
            </a:rPr>
            <a:t>it</a:t>
          </a:r>
          <a:r>
            <a:rPr lang="es-CL" altLang="es-CL" sz="1800" kern="1200" dirty="0" smtClean="0">
              <a:cs typeface="Arial" charset="0"/>
            </a:rPr>
            <a:t> </a:t>
          </a:r>
          <a:r>
            <a:rPr lang="es-CL" altLang="es-CL" sz="1800" kern="1200" dirty="0" err="1" smtClean="0">
              <a:cs typeface="Arial" charset="0"/>
            </a:rPr>
            <a:t>within</a:t>
          </a:r>
          <a:r>
            <a:rPr lang="es-CL" altLang="es-CL" sz="1800" kern="1200" dirty="0" smtClean="0">
              <a:cs typeface="Arial" charset="0"/>
            </a:rPr>
            <a:t> </a:t>
          </a:r>
          <a:r>
            <a:rPr lang="es-CL" altLang="es-CL" sz="1800" kern="1200" dirty="0" err="1" smtClean="0">
              <a:cs typeface="Arial" charset="0"/>
            </a:rPr>
            <a:t>our</a:t>
          </a:r>
          <a:r>
            <a:rPr lang="es-CL" altLang="es-CL" sz="1800" kern="1200" dirty="0" smtClean="0">
              <a:cs typeface="Arial" charset="0"/>
            </a:rPr>
            <a:t> </a:t>
          </a:r>
          <a:r>
            <a:rPr lang="es-CL" altLang="es-CL" sz="1800" kern="1200" dirty="0" err="1" smtClean="0">
              <a:cs typeface="Arial" charset="0"/>
            </a:rPr>
            <a:t>outside</a:t>
          </a:r>
          <a:r>
            <a:rPr lang="es-CL" altLang="es-CL" sz="1800" kern="1200" dirty="0" smtClean="0">
              <a:cs typeface="Arial" charset="0"/>
            </a:rPr>
            <a:t> </a:t>
          </a:r>
          <a:r>
            <a:rPr lang="es-CL" altLang="es-CL" sz="1800" kern="1200" dirty="0" err="1" smtClean="0">
              <a:cs typeface="Arial" charset="0"/>
            </a:rPr>
            <a:t>the</a:t>
          </a:r>
          <a:r>
            <a:rPr lang="es-CL" altLang="es-CL" sz="1800" kern="1200" dirty="0" smtClean="0">
              <a:cs typeface="Arial" charset="0"/>
            </a:rPr>
            <a:t> </a:t>
          </a:r>
          <a:r>
            <a:rPr lang="es-CL" altLang="es-CL" sz="1800" kern="1200" dirty="0" err="1" smtClean="0">
              <a:cs typeface="Arial" charset="0"/>
            </a:rPr>
            <a:t>health</a:t>
          </a:r>
          <a:r>
            <a:rPr lang="es-CL" altLang="es-CL" sz="1800" kern="1200" dirty="0" smtClean="0">
              <a:cs typeface="Arial" charset="0"/>
            </a:rPr>
            <a:t> sector.</a:t>
          </a:r>
          <a:endParaRPr lang="en-GB" sz="1800" kern="1200" dirty="0"/>
        </a:p>
      </dsp:txBody>
      <dsp:txXfrm>
        <a:off x="1744027" y="0"/>
        <a:ext cx="6409372" cy="1133475"/>
      </dsp:txXfrm>
    </dsp:sp>
    <dsp:sp modelId="{24F6A5C0-108E-435D-8091-8C6AAFD77238}">
      <dsp:nvSpPr>
        <dsp:cNvPr id="0" name=""/>
        <dsp:cNvSpPr/>
      </dsp:nvSpPr>
      <dsp:spPr>
        <a:xfrm>
          <a:off x="561972" y="113347"/>
          <a:ext cx="733430" cy="90678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B98CC-31BD-43A2-B274-3117B98967E2}">
      <dsp:nvSpPr>
        <dsp:cNvPr id="0" name=""/>
        <dsp:cNvSpPr/>
      </dsp:nvSpPr>
      <dsp:spPr>
        <a:xfrm>
          <a:off x="0" y="1246822"/>
          <a:ext cx="8153400" cy="1133475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altLang="es-CL" sz="1800" kern="1200" dirty="0" err="1" smtClean="0">
              <a:latin typeface="+mn-lt"/>
              <a:cs typeface="Arial" charset="0"/>
            </a:rPr>
            <a:t>Aim</a:t>
          </a:r>
          <a:r>
            <a:rPr lang="es-CL" altLang="es-CL" sz="1800" kern="1200" dirty="0" smtClean="0">
              <a:latin typeface="+mn-lt"/>
              <a:cs typeface="Arial" charset="0"/>
            </a:rPr>
            <a:t> and </a:t>
          </a:r>
          <a:r>
            <a:rPr lang="es-CL" altLang="es-CL" sz="1800" kern="1200" dirty="0" err="1" smtClean="0">
              <a:latin typeface="+mn-lt"/>
              <a:cs typeface="Arial" charset="0"/>
            </a:rPr>
            <a:t>design</a:t>
          </a:r>
          <a:r>
            <a:rPr lang="es-CL" altLang="es-CL" sz="1800" kern="1200" dirty="0" smtClean="0">
              <a:latin typeface="+mn-lt"/>
              <a:cs typeface="Arial" charset="0"/>
            </a:rPr>
            <a:t> of </a:t>
          </a:r>
          <a:r>
            <a:rPr lang="es-CL" altLang="es-CL" sz="1800" kern="1200" dirty="0" err="1" smtClean="0">
              <a:latin typeface="+mn-lt"/>
              <a:cs typeface="Arial" charset="0"/>
            </a:rPr>
            <a:t>policy</a:t>
          </a:r>
          <a:r>
            <a:rPr lang="es-CL" altLang="es-CL" sz="1800" kern="1200" dirty="0" smtClean="0">
              <a:latin typeface="+mn-lt"/>
              <a:cs typeface="Arial" charset="0"/>
            </a:rPr>
            <a:t> </a:t>
          </a:r>
          <a:r>
            <a:rPr lang="es-CL" altLang="es-CL" sz="1800" kern="1200" dirty="0" err="1" smtClean="0">
              <a:latin typeface="+mn-lt"/>
              <a:cs typeface="Arial" charset="0"/>
            </a:rPr>
            <a:t>intervention</a:t>
          </a:r>
          <a:r>
            <a:rPr lang="es-CL" altLang="es-CL" sz="1800" kern="1200" dirty="0" smtClean="0">
              <a:latin typeface="+mn-lt"/>
              <a:cs typeface="Arial" charset="0"/>
            </a:rPr>
            <a:t>, </a:t>
          </a:r>
          <a:r>
            <a:rPr lang="es-CL" altLang="es-CL" sz="1800" kern="1200" dirty="0" err="1" smtClean="0">
              <a:latin typeface="+mn-lt"/>
              <a:cs typeface="Arial" charset="0"/>
            </a:rPr>
            <a:t>based</a:t>
          </a:r>
          <a:r>
            <a:rPr lang="es-CL" altLang="es-CL" sz="1800" kern="1200" dirty="0" smtClean="0">
              <a:latin typeface="+mn-lt"/>
              <a:cs typeface="Arial" charset="0"/>
            </a:rPr>
            <a:t> </a:t>
          </a:r>
          <a:r>
            <a:rPr lang="es-CL" altLang="es-CL" sz="1800" kern="1200" dirty="0" err="1" smtClean="0">
              <a:latin typeface="+mn-lt"/>
              <a:cs typeface="Arial" charset="0"/>
            </a:rPr>
            <a:t>on</a:t>
          </a:r>
          <a:r>
            <a:rPr lang="es-CL" altLang="es-CL" sz="1800" kern="1200" dirty="0" smtClean="0">
              <a:latin typeface="+mn-lt"/>
              <a:cs typeface="Arial" charset="0"/>
            </a:rPr>
            <a:t> SDH and </a:t>
          </a:r>
          <a:r>
            <a:rPr lang="es-CL" altLang="es-CL" sz="1800" kern="1200" dirty="0" err="1" smtClean="0">
              <a:latin typeface="+mn-lt"/>
              <a:cs typeface="Arial" charset="0"/>
            </a:rPr>
            <a:t>equity</a:t>
          </a:r>
          <a:r>
            <a:rPr lang="es-CL" altLang="es-CL" sz="1800" kern="1200" dirty="0" smtClean="0">
              <a:latin typeface="+mn-lt"/>
              <a:cs typeface="Arial" charset="0"/>
            </a:rPr>
            <a:t> </a:t>
          </a:r>
          <a:r>
            <a:rPr lang="es-CL" altLang="es-CL" sz="1800" kern="1200" dirty="0" err="1" smtClean="0">
              <a:latin typeface="+mn-lt"/>
              <a:cs typeface="Arial" charset="0"/>
            </a:rPr>
            <a:t>analysis</a:t>
          </a:r>
          <a:r>
            <a:rPr lang="es-CL" altLang="es-CL" sz="1800" kern="1200" dirty="0" smtClean="0">
              <a:latin typeface="+mn-lt"/>
              <a:cs typeface="Arial" charset="0"/>
            </a:rPr>
            <a:t> </a:t>
          </a:r>
          <a:r>
            <a:rPr lang="es-CL" altLang="es-CL" sz="1800" kern="1200" dirty="0" err="1" smtClean="0">
              <a:latin typeface="+mn-lt"/>
              <a:cs typeface="Arial" charset="0"/>
            </a:rPr>
            <a:t>is</a:t>
          </a:r>
          <a:r>
            <a:rPr lang="es-CL" altLang="es-CL" sz="1800" kern="1200" dirty="0" smtClean="0">
              <a:latin typeface="+mn-lt"/>
              <a:cs typeface="Arial" charset="0"/>
            </a:rPr>
            <a:t>,  </a:t>
          </a:r>
          <a:r>
            <a:rPr lang="es-CL" altLang="es-CL" sz="1800" kern="1200" dirty="0" err="1" smtClean="0">
              <a:latin typeface="+mn-lt"/>
              <a:cs typeface="Arial" charset="0"/>
            </a:rPr>
            <a:t>therefore</a:t>
          </a:r>
          <a:r>
            <a:rPr lang="es-CL" altLang="es-CL" sz="1800" kern="1200" dirty="0" smtClean="0">
              <a:latin typeface="+mn-lt"/>
              <a:cs typeface="Arial" charset="0"/>
            </a:rPr>
            <a:t>,  </a:t>
          </a:r>
          <a:r>
            <a:rPr lang="es-CL" altLang="es-CL" sz="1800" kern="1200" dirty="0" err="1" smtClean="0">
              <a:latin typeface="+mn-lt"/>
              <a:cs typeface="Arial" charset="0"/>
            </a:rPr>
            <a:t>essential</a:t>
          </a:r>
          <a:endParaRPr lang="es-CL" altLang="es-CL" sz="1800" kern="1200" dirty="0" smtClean="0">
            <a:cs typeface="Arial" charset="0"/>
          </a:endParaRPr>
        </a:p>
      </dsp:txBody>
      <dsp:txXfrm>
        <a:off x="1744027" y="1246822"/>
        <a:ext cx="6409372" cy="1133475"/>
      </dsp:txXfrm>
    </dsp:sp>
    <dsp:sp modelId="{6AFBC28D-BB11-46BF-9F77-D21DCD6BD9E6}">
      <dsp:nvSpPr>
        <dsp:cNvPr id="0" name=""/>
        <dsp:cNvSpPr/>
      </dsp:nvSpPr>
      <dsp:spPr>
        <a:xfrm>
          <a:off x="561972" y="1360169"/>
          <a:ext cx="733430" cy="90678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1327094"/>
            <a:satOff val="7537"/>
            <a:lumOff val="5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C352D-A953-4C6F-B64A-CF9BE1FDA438}">
      <dsp:nvSpPr>
        <dsp:cNvPr id="0" name=""/>
        <dsp:cNvSpPr/>
      </dsp:nvSpPr>
      <dsp:spPr>
        <a:xfrm>
          <a:off x="0" y="2493644"/>
          <a:ext cx="8153400" cy="1133475"/>
        </a:xfrm>
        <a:prstGeom prst="roundRect">
          <a:avLst>
            <a:gd name="adj" fmla="val 10000"/>
          </a:avLst>
        </a:prstGeom>
        <a:solidFill>
          <a:schemeClr val="accent4">
            <a:hueOff val="-2976514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altLang="es-CL" sz="1800" b="1" kern="1200" dirty="0" err="1" smtClean="0">
              <a:latin typeface="+mn-lt"/>
              <a:cs typeface="Arial" charset="0"/>
            </a:rPr>
            <a:t>The</a:t>
          </a:r>
          <a:r>
            <a:rPr lang="es-CL" altLang="es-CL" sz="1800" b="1" kern="1200" dirty="0" smtClean="0">
              <a:latin typeface="+mn-lt"/>
              <a:cs typeface="Arial" charset="0"/>
            </a:rPr>
            <a:t> more </a:t>
          </a:r>
          <a:r>
            <a:rPr lang="es-CL" altLang="es-CL" sz="1800" b="1" kern="1200" dirty="0" err="1" smtClean="0">
              <a:latin typeface="+mn-lt"/>
              <a:cs typeface="Arial" charset="0"/>
            </a:rPr>
            <a:t>structural</a:t>
          </a:r>
          <a:r>
            <a:rPr lang="es-CL" altLang="es-CL" sz="1800" b="1" kern="1200" dirty="0" smtClean="0">
              <a:latin typeface="+mn-lt"/>
              <a:cs typeface="Arial" charset="0"/>
            </a:rPr>
            <a:t> </a:t>
          </a:r>
          <a:r>
            <a:rPr lang="es-CL" altLang="es-CL" sz="1800" b="1" kern="1200" dirty="0" err="1" smtClean="0">
              <a:latin typeface="+mn-lt"/>
              <a:cs typeface="Arial" charset="0"/>
            </a:rPr>
            <a:t>the</a:t>
          </a:r>
          <a:r>
            <a:rPr lang="es-CL" altLang="es-CL" sz="1800" b="1" kern="1200" dirty="0" smtClean="0">
              <a:latin typeface="+mn-lt"/>
              <a:cs typeface="Arial" charset="0"/>
            </a:rPr>
            <a:t> SDH are to be </a:t>
          </a:r>
          <a:r>
            <a:rPr lang="es-CL" altLang="es-CL" sz="1800" b="1" kern="1200" dirty="0" err="1" smtClean="0">
              <a:latin typeface="+mn-lt"/>
              <a:cs typeface="Arial" charset="0"/>
            </a:rPr>
            <a:t>policy</a:t>
          </a:r>
          <a:r>
            <a:rPr lang="es-CL" altLang="es-CL" sz="1800" b="1" kern="1200" dirty="0" smtClean="0">
              <a:latin typeface="+mn-lt"/>
              <a:cs typeface="Arial" charset="0"/>
            </a:rPr>
            <a:t> </a:t>
          </a:r>
          <a:r>
            <a:rPr lang="es-CL" altLang="es-CL" sz="1800" b="1" kern="1200" dirty="0" err="1" smtClean="0">
              <a:latin typeface="+mn-lt"/>
              <a:cs typeface="Arial" charset="0"/>
            </a:rPr>
            <a:t>targeted</a:t>
          </a:r>
          <a:r>
            <a:rPr lang="es-CL" altLang="es-CL" sz="1800" b="1" kern="1200" dirty="0" smtClean="0">
              <a:latin typeface="+mn-lt"/>
              <a:cs typeface="Arial" charset="0"/>
            </a:rPr>
            <a:t>, </a:t>
          </a:r>
          <a:r>
            <a:rPr lang="es-CL" altLang="es-CL" sz="1800" b="1" kern="1200" dirty="0" err="1" smtClean="0">
              <a:latin typeface="+mn-lt"/>
              <a:cs typeface="Arial" charset="0"/>
            </a:rPr>
            <a:t>the</a:t>
          </a:r>
          <a:r>
            <a:rPr lang="es-CL" altLang="es-CL" sz="1800" b="1" kern="1200" dirty="0" smtClean="0">
              <a:latin typeface="+mn-lt"/>
              <a:cs typeface="Arial" charset="0"/>
            </a:rPr>
            <a:t> </a:t>
          </a:r>
          <a:r>
            <a:rPr lang="es-CL" altLang="es-CL" sz="1800" b="1" kern="1200" dirty="0" err="1" smtClean="0">
              <a:latin typeface="+mn-lt"/>
              <a:cs typeface="Arial" charset="0"/>
            </a:rPr>
            <a:t>stronger</a:t>
          </a:r>
          <a:r>
            <a:rPr lang="es-CL" altLang="es-CL" sz="1800" b="1" kern="1200" dirty="0" smtClean="0">
              <a:latin typeface="+mn-lt"/>
              <a:cs typeface="Arial" charset="0"/>
            </a:rPr>
            <a:t> </a:t>
          </a:r>
          <a:r>
            <a:rPr lang="es-CL" altLang="es-CL" sz="1800" b="1" kern="1200" dirty="0" err="1" smtClean="0">
              <a:latin typeface="+mn-lt"/>
              <a:cs typeface="Arial" charset="0"/>
            </a:rPr>
            <a:t>the</a:t>
          </a:r>
          <a:r>
            <a:rPr lang="es-CL" altLang="es-CL" sz="1800" b="1" kern="1200" dirty="0" smtClean="0">
              <a:latin typeface="+mn-lt"/>
              <a:cs typeface="Arial" charset="0"/>
            </a:rPr>
            <a:t> </a:t>
          </a:r>
          <a:r>
            <a:rPr lang="es-CL" altLang="es-CL" sz="1800" b="1" kern="1200" dirty="0" err="1" smtClean="0">
              <a:latin typeface="+mn-lt"/>
              <a:cs typeface="Arial" charset="0"/>
            </a:rPr>
            <a:t>health</a:t>
          </a:r>
          <a:r>
            <a:rPr lang="es-CL" altLang="es-CL" sz="1800" b="1" kern="1200" dirty="0" smtClean="0">
              <a:latin typeface="+mn-lt"/>
              <a:cs typeface="Arial" charset="0"/>
            </a:rPr>
            <a:t> </a:t>
          </a:r>
          <a:r>
            <a:rPr lang="es-CL" altLang="es-CL" sz="1800" b="1" kern="1200" dirty="0" err="1" smtClean="0">
              <a:latin typeface="+mn-lt"/>
              <a:cs typeface="Arial" charset="0"/>
            </a:rPr>
            <a:t>equity</a:t>
          </a:r>
          <a:r>
            <a:rPr lang="es-CL" altLang="es-CL" sz="1800" b="1" kern="1200" dirty="0" smtClean="0">
              <a:latin typeface="+mn-lt"/>
              <a:cs typeface="Arial" charset="0"/>
            </a:rPr>
            <a:t> </a:t>
          </a:r>
          <a:r>
            <a:rPr lang="es-CL" altLang="es-CL" sz="1800" b="1" kern="1200" dirty="0" err="1" smtClean="0">
              <a:latin typeface="+mn-lt"/>
              <a:cs typeface="Arial" charset="0"/>
            </a:rPr>
            <a:t>impact</a:t>
          </a:r>
          <a:r>
            <a:rPr lang="es-CL" altLang="es-CL" sz="1800" b="1" kern="1200" dirty="0" smtClean="0">
              <a:latin typeface="+mn-lt"/>
              <a:cs typeface="Arial" charset="0"/>
            </a:rPr>
            <a:t>. </a:t>
          </a:r>
          <a:r>
            <a:rPr lang="es-CL" altLang="es-CL" sz="1800" b="1" kern="1200" dirty="0" err="1" smtClean="0">
              <a:latin typeface="+mn-lt"/>
              <a:cs typeface="Arial" charset="0"/>
            </a:rPr>
            <a:t>The</a:t>
          </a:r>
          <a:r>
            <a:rPr lang="es-CL" altLang="es-CL" sz="1800" b="1" kern="1200" dirty="0" smtClean="0">
              <a:latin typeface="+mn-lt"/>
              <a:cs typeface="Arial" charset="0"/>
            </a:rPr>
            <a:t> converse </a:t>
          </a:r>
          <a:r>
            <a:rPr lang="es-CL" altLang="es-CL" sz="1800" b="1" kern="1200" dirty="0" err="1" smtClean="0">
              <a:latin typeface="+mn-lt"/>
              <a:cs typeface="Arial" charset="0"/>
            </a:rPr>
            <a:t>is</a:t>
          </a:r>
          <a:r>
            <a:rPr lang="es-CL" altLang="es-CL" sz="1800" b="1" kern="1200" dirty="0" smtClean="0">
              <a:latin typeface="+mn-lt"/>
              <a:cs typeface="Arial" charset="0"/>
            </a:rPr>
            <a:t> </a:t>
          </a:r>
          <a:r>
            <a:rPr lang="es-CL" altLang="es-CL" sz="1800" b="1" kern="1200" dirty="0" err="1" smtClean="0">
              <a:latin typeface="+mn-lt"/>
              <a:cs typeface="Arial" charset="0"/>
            </a:rPr>
            <a:t>also</a:t>
          </a:r>
          <a:r>
            <a:rPr lang="es-CL" altLang="es-CL" sz="1800" b="1" kern="1200" dirty="0" smtClean="0">
              <a:latin typeface="+mn-lt"/>
              <a:cs typeface="Arial" charset="0"/>
            </a:rPr>
            <a:t> </a:t>
          </a:r>
          <a:r>
            <a:rPr lang="es-CL" altLang="es-CL" sz="1800" b="1" kern="1200" dirty="0" err="1" smtClean="0">
              <a:latin typeface="+mn-lt"/>
              <a:cs typeface="Arial" charset="0"/>
            </a:rPr>
            <a:t>valid</a:t>
          </a:r>
          <a:r>
            <a:rPr lang="es-CL" altLang="es-CL" sz="1800" b="1" kern="1200" dirty="0" smtClean="0">
              <a:latin typeface="+mn-lt"/>
              <a:cs typeface="Arial" charset="0"/>
            </a:rPr>
            <a:t>.</a:t>
          </a:r>
          <a:endParaRPr lang="es-CL" altLang="es-CL" sz="1800" b="1" kern="1200" dirty="0">
            <a:latin typeface="+mn-lt"/>
            <a:cs typeface="Arial" charset="0"/>
          </a:endParaRPr>
        </a:p>
      </dsp:txBody>
      <dsp:txXfrm>
        <a:off x="1744027" y="2493644"/>
        <a:ext cx="6409372" cy="1133475"/>
      </dsp:txXfrm>
    </dsp:sp>
    <dsp:sp modelId="{AF733182-D502-47E0-8956-35CD035A87C9}">
      <dsp:nvSpPr>
        <dsp:cNvPr id="0" name=""/>
        <dsp:cNvSpPr/>
      </dsp:nvSpPr>
      <dsp:spPr>
        <a:xfrm>
          <a:off x="561972" y="2606992"/>
          <a:ext cx="733430" cy="90678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2654188"/>
            <a:satOff val="15073"/>
            <a:lumOff val="11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F7598-91B2-4DF0-B119-D370C208822B}">
      <dsp:nvSpPr>
        <dsp:cNvPr id="0" name=""/>
        <dsp:cNvSpPr/>
      </dsp:nvSpPr>
      <dsp:spPr>
        <a:xfrm>
          <a:off x="0" y="3740467"/>
          <a:ext cx="8153400" cy="1133475"/>
        </a:xfrm>
        <a:prstGeom prst="roundRect">
          <a:avLst>
            <a:gd name="adj" fmla="val 10000"/>
          </a:avLst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altLang="es-CL" sz="1800" b="1" kern="1200" dirty="0" smtClean="0">
            <a:latin typeface="+mn-lt"/>
            <a:cs typeface="Arial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altLang="es-CL" sz="1800" b="1" kern="1200" dirty="0" err="1" smtClean="0">
              <a:latin typeface="+mn-lt"/>
              <a:cs typeface="Arial" charset="0"/>
            </a:rPr>
            <a:t>Entry</a:t>
          </a:r>
          <a:r>
            <a:rPr lang="es-CL" altLang="es-CL" sz="1800" b="1" kern="1200" dirty="0" smtClean="0">
              <a:latin typeface="+mn-lt"/>
              <a:cs typeface="Arial" charset="0"/>
            </a:rPr>
            <a:t> </a:t>
          </a:r>
          <a:r>
            <a:rPr lang="es-CL" altLang="es-CL" sz="1800" b="1" kern="1200" dirty="0" err="1" smtClean="0">
              <a:latin typeface="+mn-lt"/>
              <a:cs typeface="Arial" charset="0"/>
            </a:rPr>
            <a:t>points</a:t>
          </a:r>
          <a:r>
            <a:rPr lang="es-CL" altLang="es-CL" sz="1800" b="1" kern="1200" dirty="0" smtClean="0">
              <a:latin typeface="+mn-lt"/>
              <a:cs typeface="Arial" charset="0"/>
            </a:rPr>
            <a:t>, </a:t>
          </a:r>
          <a:r>
            <a:rPr lang="es-CL" altLang="es-CL" sz="1800" b="1" kern="1200" dirty="0" err="1" smtClean="0">
              <a:latin typeface="+mn-lt"/>
              <a:cs typeface="Arial" charset="0"/>
            </a:rPr>
            <a:t>policy</a:t>
          </a:r>
          <a:r>
            <a:rPr lang="es-CL" altLang="es-CL" sz="1800" b="1" kern="1200" dirty="0" smtClean="0">
              <a:latin typeface="+mn-lt"/>
              <a:cs typeface="Arial" charset="0"/>
            </a:rPr>
            <a:t> </a:t>
          </a:r>
          <a:r>
            <a:rPr lang="es-CL" altLang="es-CL" sz="1800" b="1" kern="1200" dirty="0" err="1" smtClean="0">
              <a:latin typeface="+mn-lt"/>
              <a:cs typeface="Arial" charset="0"/>
            </a:rPr>
            <a:t>objective</a:t>
          </a:r>
          <a:r>
            <a:rPr lang="es-CL" altLang="es-CL" sz="1800" b="1" kern="1200" dirty="0" smtClean="0">
              <a:latin typeface="+mn-lt"/>
              <a:cs typeface="Arial" charset="0"/>
            </a:rPr>
            <a:t> to be </a:t>
          </a:r>
          <a:r>
            <a:rPr lang="es-CL" altLang="es-CL" sz="1800" b="1" kern="1200" dirty="0" err="1" smtClean="0">
              <a:latin typeface="+mn-lt"/>
              <a:cs typeface="Arial" charset="0"/>
            </a:rPr>
            <a:t>clearly</a:t>
          </a:r>
          <a:r>
            <a:rPr lang="es-CL" altLang="es-CL" sz="1800" b="1" kern="1200" dirty="0" smtClean="0">
              <a:latin typeface="+mn-lt"/>
              <a:cs typeface="Arial" charset="0"/>
            </a:rPr>
            <a:t> </a:t>
          </a:r>
          <a:r>
            <a:rPr lang="es-CL" altLang="es-CL" sz="1800" b="1" kern="1200" dirty="0" err="1" smtClean="0">
              <a:latin typeface="+mn-lt"/>
              <a:cs typeface="Arial" charset="0"/>
            </a:rPr>
            <a:t>defined</a:t>
          </a:r>
          <a:r>
            <a:rPr lang="es-CL" altLang="es-CL" sz="1800" b="1" kern="1200" dirty="0" smtClean="0">
              <a:latin typeface="+mn-lt"/>
              <a:cs typeface="Arial" charset="0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altLang="es-CL" sz="1800" b="1" kern="1200" smtClean="0">
              <a:latin typeface="+mn-lt"/>
              <a:cs typeface="Arial" charset="0"/>
            </a:rPr>
            <a:t>Equity lens/approach to be always used</a:t>
          </a:r>
          <a:endParaRPr lang="en-US" altLang="es-CL" sz="1800" b="1" kern="1200" dirty="0" smtClean="0">
            <a:latin typeface="AR ESSENCE" panose="02000000000000000000" pitchFamily="2" charset="0"/>
            <a:cs typeface="Arial" charset="0"/>
          </a:endParaRPr>
        </a:p>
      </dsp:txBody>
      <dsp:txXfrm>
        <a:off x="1744027" y="3740467"/>
        <a:ext cx="6409372" cy="1133475"/>
      </dsp:txXfrm>
    </dsp:sp>
    <dsp:sp modelId="{3BFBD0E6-7123-4FBC-AED2-748F402128EC}">
      <dsp:nvSpPr>
        <dsp:cNvPr id="0" name=""/>
        <dsp:cNvSpPr/>
      </dsp:nvSpPr>
      <dsp:spPr>
        <a:xfrm>
          <a:off x="561972" y="3853815"/>
          <a:ext cx="733430" cy="90678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3981282"/>
            <a:satOff val="22610"/>
            <a:lumOff val="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F8ADB-57DB-47BF-8032-1EC543F3ED26}">
      <dsp:nvSpPr>
        <dsp:cNvPr id="0" name=""/>
        <dsp:cNvSpPr/>
      </dsp:nvSpPr>
      <dsp:spPr>
        <a:xfrm rot="5400000">
          <a:off x="4010525" y="-2042173"/>
          <a:ext cx="2024062" cy="610929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altLang="en-US" sz="1800" b="1" kern="1200" dirty="0" smtClean="0"/>
            <a:t>“ </a:t>
          </a:r>
          <a:r>
            <a:rPr lang="es-CL" altLang="en-US" sz="1800" b="1" kern="1200" dirty="0" err="1" smtClean="0"/>
            <a:t>Inequality</a:t>
          </a:r>
          <a:r>
            <a:rPr lang="es-CL" altLang="en-US" sz="1800" b="1" kern="1200" dirty="0" smtClean="0"/>
            <a:t> reproduces </a:t>
          </a:r>
          <a:r>
            <a:rPr lang="es-CL" altLang="en-US" sz="1800" b="1" kern="1200" dirty="0" err="1" smtClean="0"/>
            <a:t>itself</a:t>
          </a:r>
          <a:r>
            <a:rPr lang="es-CL" altLang="en-US" sz="1800" b="1" kern="1200" dirty="0" smtClean="0"/>
            <a:t> </a:t>
          </a:r>
          <a:r>
            <a:rPr lang="es-CL" altLang="en-US" sz="1800" b="1" kern="1200" dirty="0" err="1" smtClean="0"/>
            <a:t>because</a:t>
          </a:r>
          <a:r>
            <a:rPr lang="es-CL" altLang="en-US" sz="1800" b="1" kern="1200" dirty="0" smtClean="0"/>
            <a:t> </a:t>
          </a:r>
          <a:r>
            <a:rPr lang="es-CL" altLang="en-US" sz="1800" b="1" kern="1200" dirty="0" err="1" smtClean="0"/>
            <a:t>the</a:t>
          </a:r>
          <a:r>
            <a:rPr lang="es-CL" altLang="en-US" sz="1800" b="1" kern="1200" dirty="0" smtClean="0"/>
            <a:t> </a:t>
          </a:r>
          <a:r>
            <a:rPr lang="es-CL" altLang="en-US" sz="1800" b="1" kern="1200" dirty="0" err="1" smtClean="0"/>
            <a:t>political</a:t>
          </a:r>
          <a:r>
            <a:rPr lang="es-CL" altLang="en-US" sz="1800" b="1" kern="1200" dirty="0" smtClean="0"/>
            <a:t> </a:t>
          </a:r>
          <a:r>
            <a:rPr lang="es-CL" altLang="en-US" sz="1800" b="1" kern="1200" dirty="0" err="1" smtClean="0"/>
            <a:t>system</a:t>
          </a:r>
          <a:r>
            <a:rPr lang="es-CL" altLang="en-US" sz="1800" b="1" kern="1200" dirty="0" smtClean="0"/>
            <a:t> </a:t>
          </a:r>
          <a:r>
            <a:rPr lang="es-CL" altLang="en-US" sz="1800" b="1" kern="1200" dirty="0" err="1" smtClean="0"/>
            <a:t>reflects</a:t>
          </a:r>
          <a:r>
            <a:rPr lang="es-CL" altLang="en-US" sz="1800" b="1" kern="1200" dirty="0" smtClean="0"/>
            <a:t> </a:t>
          </a:r>
          <a:r>
            <a:rPr lang="es-CL" altLang="en-US" sz="1800" b="1" kern="1200" dirty="0" err="1" smtClean="0"/>
            <a:t>different</a:t>
          </a:r>
          <a:r>
            <a:rPr lang="es-CL" altLang="en-US" sz="1800" b="1" kern="1200" dirty="0" smtClean="0"/>
            <a:t> </a:t>
          </a:r>
          <a:r>
            <a:rPr lang="es-CL" altLang="en-US" sz="1800" b="1" kern="1200" dirty="0" err="1" smtClean="0"/>
            <a:t>access</a:t>
          </a:r>
          <a:r>
            <a:rPr lang="es-CL" altLang="en-US" sz="1800" b="1" kern="1200" dirty="0" smtClean="0"/>
            <a:t> of </a:t>
          </a:r>
          <a:r>
            <a:rPr lang="es-CL" altLang="en-US" sz="1800" b="1" kern="1200" dirty="0" err="1" smtClean="0"/>
            <a:t>the</a:t>
          </a:r>
          <a:r>
            <a:rPr lang="es-CL" altLang="en-US" sz="1800" b="1" kern="1200" dirty="0" smtClean="0"/>
            <a:t> </a:t>
          </a:r>
          <a:r>
            <a:rPr lang="es-CL" altLang="en-US" sz="1800" b="1" kern="1200" dirty="0" err="1" smtClean="0"/>
            <a:t>influences</a:t>
          </a:r>
          <a:r>
            <a:rPr lang="es-CL" altLang="en-US" sz="1800" b="1" kern="1200" dirty="0" smtClean="0"/>
            <a:t> </a:t>
          </a:r>
          <a:r>
            <a:rPr lang="es-CL" altLang="en-US" sz="1800" b="1" kern="1200" dirty="0" err="1" smtClean="0"/>
            <a:t>upon</a:t>
          </a:r>
          <a:r>
            <a:rPr lang="es-CL" altLang="en-US" sz="1800" b="1" kern="1200" dirty="0" smtClean="0"/>
            <a:t> </a:t>
          </a:r>
          <a:r>
            <a:rPr lang="es-CL" altLang="en-US" sz="1800" b="1" kern="1200" dirty="0" err="1" smtClean="0"/>
            <a:t>public</a:t>
          </a:r>
          <a:r>
            <a:rPr lang="es-CL" altLang="en-US" sz="1800" b="1" kern="1200" dirty="0" smtClean="0"/>
            <a:t> </a:t>
          </a:r>
          <a:r>
            <a:rPr lang="es-CL" altLang="en-US" sz="1800" b="1" kern="1200" dirty="0" err="1" smtClean="0"/>
            <a:t>decisions</a:t>
          </a:r>
          <a:r>
            <a:rPr lang="es-CL" altLang="en-US" sz="1800" b="1" kern="1200" dirty="0" smtClean="0"/>
            <a:t> and </a:t>
          </a:r>
          <a:r>
            <a:rPr lang="es-CL" altLang="en-US" sz="1800" b="1" kern="1200" dirty="0" err="1" smtClean="0"/>
            <a:t>because</a:t>
          </a:r>
          <a:r>
            <a:rPr lang="es-CL" altLang="en-US" sz="1800" b="1" kern="1200" dirty="0" smtClean="0"/>
            <a:t> </a:t>
          </a:r>
          <a:r>
            <a:rPr lang="es-CL" altLang="en-US" sz="1800" b="1" kern="1200" dirty="0" err="1" smtClean="0"/>
            <a:t>the</a:t>
          </a:r>
          <a:r>
            <a:rPr lang="es-CL" altLang="en-US" sz="1800" b="1" kern="1200" dirty="0" smtClean="0"/>
            <a:t> </a:t>
          </a:r>
          <a:r>
            <a:rPr lang="es-CL" altLang="en-US" sz="1800" b="1" kern="1200" dirty="0" err="1" smtClean="0"/>
            <a:t>system</a:t>
          </a:r>
          <a:r>
            <a:rPr lang="es-CL" altLang="en-US" sz="1800" b="1" kern="1200" dirty="0" smtClean="0"/>
            <a:t> </a:t>
          </a:r>
          <a:r>
            <a:rPr lang="es-CL" altLang="en-US" sz="1800" b="1" kern="1200" dirty="0" err="1" smtClean="0"/>
            <a:t>responds</a:t>
          </a:r>
          <a:r>
            <a:rPr lang="es-CL" altLang="en-US" sz="1800" b="1" kern="1200" dirty="0" smtClean="0"/>
            <a:t> </a:t>
          </a:r>
          <a:r>
            <a:rPr lang="es-CL" altLang="en-US" sz="1800" b="1" kern="1200" dirty="0" err="1" smtClean="0"/>
            <a:t>differently</a:t>
          </a:r>
          <a:r>
            <a:rPr lang="es-CL" altLang="en-US" sz="1800" b="1" kern="1200" dirty="0" smtClean="0"/>
            <a:t> to </a:t>
          </a:r>
          <a:r>
            <a:rPr lang="es-CL" altLang="en-US" sz="1800" b="1" kern="1200" dirty="0" err="1" smtClean="0"/>
            <a:t>groups</a:t>
          </a:r>
          <a:r>
            <a:rPr lang="es-CL" altLang="en-US" sz="1800" b="1" kern="1200" dirty="0" smtClean="0"/>
            <a:t> </a:t>
          </a:r>
          <a:r>
            <a:rPr lang="es-CL" altLang="en-US" sz="1800" b="1" kern="1200" dirty="0" err="1" smtClean="0"/>
            <a:t>with</a:t>
          </a:r>
          <a:r>
            <a:rPr lang="es-CL" altLang="en-US" sz="1800" b="1" kern="1200" dirty="0" smtClean="0"/>
            <a:t> </a:t>
          </a:r>
          <a:r>
            <a:rPr lang="es-CL" altLang="en-US" sz="1800" b="1" kern="1200" dirty="0" err="1" smtClean="0"/>
            <a:t>less</a:t>
          </a:r>
          <a:r>
            <a:rPr lang="es-CL" altLang="en-US" sz="1800" b="1" kern="1200" dirty="0" smtClean="0"/>
            <a:t> </a:t>
          </a:r>
          <a:r>
            <a:rPr lang="es-CL" altLang="en-US" sz="1800" b="1" kern="1200" dirty="0" err="1" smtClean="0"/>
            <a:t>resources</a:t>
          </a:r>
          <a:r>
            <a:rPr lang="es-CL" altLang="en-US" sz="1800" b="1" kern="1200" dirty="0" smtClean="0"/>
            <a:t> and </a:t>
          </a:r>
          <a:r>
            <a:rPr lang="es-CL" altLang="en-US" sz="1800" b="1" kern="1200" dirty="0" err="1" smtClean="0"/>
            <a:t>less</a:t>
          </a:r>
          <a:r>
            <a:rPr lang="es-CL" altLang="en-US" sz="1800" b="1" kern="1200" dirty="0" smtClean="0"/>
            <a:t> </a:t>
          </a:r>
          <a:r>
            <a:rPr lang="es-CL" altLang="en-US" sz="1800" b="1" kern="1200" dirty="0" err="1" smtClean="0"/>
            <a:t>influencing</a:t>
          </a:r>
          <a:r>
            <a:rPr lang="es-CL" altLang="en-US" sz="1800" b="1" kern="1200" dirty="0" smtClean="0"/>
            <a:t> </a:t>
          </a:r>
          <a:r>
            <a:rPr lang="es-CL" altLang="en-US" sz="1800" b="1" kern="1200" dirty="0" err="1" smtClean="0"/>
            <a:t>capacity</a:t>
          </a:r>
          <a:r>
            <a:rPr lang="es-CL" altLang="en-US" sz="1800" b="1" kern="1200" dirty="0" smtClean="0"/>
            <a:t>"</a:t>
          </a:r>
          <a:endParaRPr lang="en-GB" sz="1800" kern="1200" dirty="0"/>
        </a:p>
      </dsp:txBody>
      <dsp:txXfrm rot="-5400000">
        <a:off x="2986124" y="337788"/>
        <a:ext cx="4072865" cy="1349374"/>
      </dsp:txXfrm>
    </dsp:sp>
    <dsp:sp modelId="{B8F51259-ACB7-4BD2-B3FB-5502A406B5CD}">
      <dsp:nvSpPr>
        <dsp:cNvPr id="0" name=""/>
        <dsp:cNvSpPr/>
      </dsp:nvSpPr>
      <dsp:spPr>
        <a:xfrm>
          <a:off x="5956458" y="405257"/>
          <a:ext cx="2258853" cy="1214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75A086-EFE4-45D4-97AC-B2BAE79BA323}">
      <dsp:nvSpPr>
        <dsp:cNvPr id="0" name=""/>
        <dsp:cNvSpPr/>
      </dsp:nvSpPr>
      <dsp:spPr>
        <a:xfrm rot="5400000">
          <a:off x="505314" y="131564"/>
          <a:ext cx="2024062" cy="176093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911290" y="315416"/>
        <a:ext cx="1212110" cy="1393230"/>
      </dsp:txXfrm>
    </dsp:sp>
    <dsp:sp modelId="{6014F30A-EF84-4C79-91B4-9DC7BC67CFC8}">
      <dsp:nvSpPr>
        <dsp:cNvPr id="0" name=""/>
        <dsp:cNvSpPr/>
      </dsp:nvSpPr>
      <dsp:spPr>
        <a:xfrm rot="5400000">
          <a:off x="2423625" y="-290023"/>
          <a:ext cx="2024062" cy="610929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1785909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altLang="en-US" sz="1800" b="1" kern="1200" dirty="0" smtClean="0"/>
            <a:t>"</a:t>
          </a:r>
          <a:r>
            <a:rPr lang="es-CL" altLang="en-US" sz="1800" b="1" kern="1200" dirty="0" err="1" smtClean="0"/>
            <a:t>Democratization</a:t>
          </a:r>
          <a:r>
            <a:rPr lang="es-CL" altLang="en-US" sz="1800" b="1" kern="1200" dirty="0" smtClean="0"/>
            <a:t> of </a:t>
          </a:r>
          <a:r>
            <a:rPr lang="es-CL" altLang="en-US" sz="1800" b="1" kern="1200" dirty="0" err="1" smtClean="0"/>
            <a:t>power</a:t>
          </a:r>
          <a:r>
            <a:rPr lang="es-CL" altLang="en-US" sz="1800" b="1" kern="1200" dirty="0" smtClean="0"/>
            <a:t> </a:t>
          </a:r>
          <a:r>
            <a:rPr lang="es-CL" altLang="en-US" sz="1800" b="1" kern="1200" dirty="0" err="1" smtClean="0"/>
            <a:t>is</a:t>
          </a:r>
          <a:r>
            <a:rPr lang="es-CL" altLang="en-US" sz="1800" b="1" kern="1200" dirty="0" smtClean="0"/>
            <a:t> </a:t>
          </a:r>
          <a:r>
            <a:rPr lang="es-CL" altLang="en-US" sz="1800" b="1" kern="1200" dirty="0" err="1" smtClean="0"/>
            <a:t>an</a:t>
          </a:r>
          <a:r>
            <a:rPr lang="es-CL" altLang="en-US" sz="1800" b="1" kern="1200" dirty="0" smtClean="0"/>
            <a:t> indispensable </a:t>
          </a:r>
          <a:r>
            <a:rPr lang="es-CL" altLang="en-US" sz="1800" b="1" kern="1200" dirty="0" err="1" smtClean="0"/>
            <a:t>condition</a:t>
          </a:r>
          <a:r>
            <a:rPr lang="es-CL" altLang="en-US" sz="1800" b="1" kern="1200" dirty="0" smtClean="0"/>
            <a:t> </a:t>
          </a:r>
          <a:r>
            <a:rPr lang="es-CL" altLang="en-US" sz="1800" b="1" kern="1200" dirty="0" err="1" smtClean="0"/>
            <a:t>for</a:t>
          </a:r>
          <a:r>
            <a:rPr lang="es-CL" altLang="en-US" sz="1800" b="1" kern="1200" dirty="0" smtClean="0"/>
            <a:t> human </a:t>
          </a:r>
          <a:r>
            <a:rPr lang="es-CL" altLang="en-US" sz="1800" b="1" kern="1200" dirty="0" err="1" smtClean="0"/>
            <a:t>development</a:t>
          </a:r>
          <a:r>
            <a:rPr lang="es-CL" altLang="en-US" sz="1800" b="1" kern="1200" dirty="0" smtClean="0"/>
            <a:t>"</a:t>
          </a:r>
          <a:endParaRPr lang="en-GB" sz="1800" kern="1200" dirty="0"/>
        </a:p>
      </dsp:txBody>
      <dsp:txXfrm rot="-5400000">
        <a:off x="1399224" y="2089938"/>
        <a:ext cx="4072865" cy="1349374"/>
      </dsp:txXfrm>
    </dsp:sp>
    <dsp:sp modelId="{14F043A3-6A63-428A-8001-8866147875DA}">
      <dsp:nvSpPr>
        <dsp:cNvPr id="0" name=""/>
        <dsp:cNvSpPr/>
      </dsp:nvSpPr>
      <dsp:spPr>
        <a:xfrm>
          <a:off x="928687" y="2123281"/>
          <a:ext cx="2185987" cy="1214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7C397-317D-4AD0-8F90-E75B9456B269}">
      <dsp:nvSpPr>
        <dsp:cNvPr id="0" name=""/>
        <dsp:cNvSpPr/>
      </dsp:nvSpPr>
      <dsp:spPr>
        <a:xfrm rot="5400000">
          <a:off x="6040637" y="1884158"/>
          <a:ext cx="2024062" cy="176093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2678863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6446613" y="2068010"/>
        <a:ext cx="1212110" cy="1393230"/>
      </dsp:txXfrm>
    </dsp:sp>
    <dsp:sp modelId="{E0E91F3E-5E21-485F-8300-43DDDD6BAC87}">
      <dsp:nvSpPr>
        <dsp:cNvPr id="0" name=""/>
        <dsp:cNvSpPr/>
      </dsp:nvSpPr>
      <dsp:spPr>
        <a:xfrm rot="5400000">
          <a:off x="4404815" y="1394319"/>
          <a:ext cx="2024062" cy="610929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3571817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altLang="en-US" sz="1800" b="1" kern="1200" dirty="0" smtClean="0"/>
            <a:t>"</a:t>
          </a:r>
          <a:r>
            <a:rPr lang="es-CL" altLang="en-US" sz="1800" b="1" kern="1200" dirty="0" err="1" smtClean="0"/>
            <a:t>Achieving</a:t>
          </a:r>
          <a:r>
            <a:rPr lang="es-CL" altLang="en-US" sz="1800" b="1" kern="1200" dirty="0" smtClean="0"/>
            <a:t> human </a:t>
          </a:r>
          <a:r>
            <a:rPr lang="es-CL" altLang="en-US" sz="1800" b="1" kern="1200" dirty="0" err="1" smtClean="0"/>
            <a:t>development</a:t>
          </a:r>
          <a:r>
            <a:rPr lang="es-CL" altLang="en-US" sz="1800" b="1" kern="1200" dirty="0" smtClean="0"/>
            <a:t> </a:t>
          </a:r>
          <a:r>
            <a:rPr lang="es-CL" altLang="en-US" sz="1800" b="1" kern="1200" dirty="0" err="1" smtClean="0"/>
            <a:t>equality</a:t>
          </a:r>
          <a:r>
            <a:rPr lang="es-CL" altLang="en-US" sz="1800" b="1" kern="1200" dirty="0" smtClean="0"/>
            <a:t> </a:t>
          </a:r>
          <a:r>
            <a:rPr lang="es-CL" altLang="en-US" sz="1800" b="1" kern="1200" dirty="0" err="1" smtClean="0"/>
            <a:t>implies</a:t>
          </a:r>
          <a:r>
            <a:rPr lang="es-CL" altLang="en-US" sz="1800" b="1" kern="1200" dirty="0" smtClean="0"/>
            <a:t> </a:t>
          </a:r>
          <a:r>
            <a:rPr lang="es-CL" altLang="en-US" sz="1800" b="1" kern="1200" dirty="0" err="1" smtClean="0"/>
            <a:t>power</a:t>
          </a:r>
          <a:r>
            <a:rPr lang="es-CL" altLang="en-US" sz="1800" b="1" kern="1200" dirty="0" smtClean="0"/>
            <a:t> </a:t>
          </a:r>
          <a:r>
            <a:rPr lang="es-CL" altLang="en-US" sz="1800" b="1" kern="1200" dirty="0" err="1" smtClean="0"/>
            <a:t>redistribution</a:t>
          </a:r>
          <a:r>
            <a:rPr lang="es-CL" altLang="en-US" sz="1800" b="1" kern="1200" dirty="0" smtClean="0"/>
            <a:t> as </a:t>
          </a:r>
          <a:r>
            <a:rPr lang="es-CL" altLang="en-US" sz="1800" b="1" kern="1200" dirty="0" err="1" smtClean="0"/>
            <a:t>well</a:t>
          </a:r>
          <a:r>
            <a:rPr lang="es-CL" altLang="en-US" sz="1800" b="1" kern="1200" dirty="0" smtClean="0"/>
            <a:t> as </a:t>
          </a:r>
          <a:r>
            <a:rPr lang="es-CL" altLang="en-US" sz="1800" b="1" kern="1200" dirty="0" err="1" smtClean="0"/>
            <a:t>an</a:t>
          </a:r>
          <a:r>
            <a:rPr lang="es-CL" altLang="en-US" sz="1800" b="1" kern="1200" dirty="0" smtClean="0"/>
            <a:t> </a:t>
          </a:r>
          <a:r>
            <a:rPr lang="es-CL" altLang="en-US" sz="1800" b="1" kern="1200" dirty="0" err="1" smtClean="0"/>
            <a:t>improved</a:t>
          </a:r>
          <a:r>
            <a:rPr lang="es-CL" altLang="en-US" sz="1800" b="1" kern="1200" dirty="0" smtClean="0"/>
            <a:t> </a:t>
          </a:r>
          <a:r>
            <a:rPr lang="es-CL" altLang="en-US" sz="1800" b="1" kern="1200" dirty="0" err="1" smtClean="0"/>
            <a:t>quality</a:t>
          </a:r>
          <a:r>
            <a:rPr lang="es-CL" altLang="en-US" sz="1800" b="1" kern="1200" dirty="0" smtClean="0"/>
            <a:t> of </a:t>
          </a:r>
          <a:r>
            <a:rPr lang="es-CL" altLang="en-US" sz="1800" b="1" kern="1200" dirty="0" err="1" smtClean="0"/>
            <a:t>political</a:t>
          </a:r>
          <a:r>
            <a:rPr lang="es-CL" altLang="en-US" sz="1800" b="1" kern="1200" dirty="0" smtClean="0"/>
            <a:t> </a:t>
          </a:r>
          <a:r>
            <a:rPr lang="es-CL" altLang="en-US" sz="1800" b="1" kern="1200" dirty="0" err="1" smtClean="0"/>
            <a:t>representation</a:t>
          </a:r>
          <a:r>
            <a:rPr lang="es-CL" altLang="en-US" sz="1800" b="1" kern="1200" dirty="0" smtClean="0"/>
            <a:t>”</a:t>
          </a:r>
          <a:endParaRPr lang="en-GB" sz="1800" kern="1200" dirty="0"/>
        </a:p>
      </dsp:txBody>
      <dsp:txXfrm rot="-5400000">
        <a:off x="3380414" y="3774280"/>
        <a:ext cx="4072865" cy="1349374"/>
      </dsp:txXfrm>
    </dsp:sp>
    <dsp:sp modelId="{6A38794B-773E-4123-98FC-D649D0E25129}">
      <dsp:nvSpPr>
        <dsp:cNvPr id="0" name=""/>
        <dsp:cNvSpPr/>
      </dsp:nvSpPr>
      <dsp:spPr>
        <a:xfrm>
          <a:off x="5956458" y="3841305"/>
          <a:ext cx="2258853" cy="1214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6AC9D-25B1-4D0B-9538-92F28FE5FD7C}">
      <dsp:nvSpPr>
        <dsp:cNvPr id="0" name=""/>
        <dsp:cNvSpPr/>
      </dsp:nvSpPr>
      <dsp:spPr>
        <a:xfrm rot="5400000">
          <a:off x="935229" y="3568501"/>
          <a:ext cx="2024062" cy="176093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341205" y="3752353"/>
        <a:ext cx="1212110" cy="13932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3DBA4-3852-4A67-AA77-C6B19A6433E2}">
      <dsp:nvSpPr>
        <dsp:cNvPr id="0" name=""/>
        <dsp:cNvSpPr/>
      </dsp:nvSpPr>
      <dsp:spPr>
        <a:xfrm>
          <a:off x="533395" y="971"/>
          <a:ext cx="7834319" cy="13951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1. ISA practice is quite heterogeneous regarding the role of </a:t>
          </a:r>
          <a:r>
            <a:rPr lang="en-US" sz="2400" i="1" kern="1200" dirty="0" err="1" smtClean="0"/>
            <a:t>MoH</a:t>
          </a:r>
          <a:r>
            <a:rPr lang="en-US" sz="2400" i="1" kern="1200" dirty="0" smtClean="0"/>
            <a:t>, the dominant health approach and the degree of </a:t>
          </a:r>
          <a:r>
            <a:rPr lang="en-US" sz="2400" i="1" kern="1200" dirty="0" err="1" smtClean="0"/>
            <a:t>intersectorality</a:t>
          </a:r>
          <a:endParaRPr lang="en-GB" sz="2400" kern="1200" dirty="0"/>
        </a:p>
      </dsp:txBody>
      <dsp:txXfrm>
        <a:off x="533395" y="971"/>
        <a:ext cx="7834319" cy="1395144"/>
      </dsp:txXfrm>
    </dsp:sp>
    <dsp:sp modelId="{5BFA3205-F29C-41D8-8D76-BFAD584D3A1E}">
      <dsp:nvSpPr>
        <dsp:cNvPr id="0" name=""/>
        <dsp:cNvSpPr/>
      </dsp:nvSpPr>
      <dsp:spPr>
        <a:xfrm>
          <a:off x="533395" y="1628640"/>
          <a:ext cx="7834319" cy="2434388"/>
        </a:xfrm>
        <a:prstGeom prst="rect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i="1" kern="1200" dirty="0" smtClean="0"/>
            <a:t>2. </a:t>
          </a:r>
          <a:r>
            <a:rPr lang="es-CL" sz="2400" i="1" kern="1200" dirty="0" err="1" smtClean="0"/>
            <a:t>Two</a:t>
          </a:r>
          <a:r>
            <a:rPr lang="es-CL" sz="2400" i="1" kern="1200" dirty="0" smtClean="0"/>
            <a:t> ISA </a:t>
          </a:r>
          <a:r>
            <a:rPr lang="es-CL" sz="2400" i="1" kern="1200" dirty="0" err="1" smtClean="0"/>
            <a:t>visions</a:t>
          </a:r>
          <a:r>
            <a:rPr lang="es-CL" sz="2400" i="1" kern="1200" dirty="0" smtClean="0"/>
            <a:t> are </a:t>
          </a:r>
          <a:r>
            <a:rPr lang="es-CL" sz="2400" i="1" kern="1200" dirty="0" err="1" smtClean="0"/>
            <a:t>seen</a:t>
          </a:r>
          <a:r>
            <a:rPr lang="es-CL" sz="2400" i="1" kern="1200" dirty="0" smtClean="0"/>
            <a:t> vis a vis </a:t>
          </a:r>
          <a:r>
            <a:rPr lang="es-CL" sz="2400" i="1" kern="1200" dirty="0" err="1" smtClean="0"/>
            <a:t>its</a:t>
          </a:r>
          <a:r>
            <a:rPr lang="es-CL" sz="2400" i="1" kern="1200" dirty="0" smtClean="0"/>
            <a:t> </a:t>
          </a:r>
          <a:r>
            <a:rPr lang="es-CL" sz="2400" i="1" kern="1200" dirty="0" err="1" smtClean="0"/>
            <a:t>comprehensiveness</a:t>
          </a:r>
          <a:r>
            <a:rPr lang="es-CL" sz="2400" i="1" kern="1200" dirty="0" smtClean="0"/>
            <a:t>: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i="1" kern="1200" smtClean="0"/>
            <a:t>Coordination of services, expanding access to them from different sector/providers </a:t>
          </a:r>
          <a:endParaRPr lang="es-ES" sz="2400" i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i="1" kern="1200" dirty="0" err="1" smtClean="0"/>
            <a:t>Addressing</a:t>
          </a:r>
          <a:r>
            <a:rPr lang="es-ES" sz="2400" i="1" kern="1200" dirty="0" smtClean="0"/>
            <a:t> actual SDH </a:t>
          </a:r>
          <a:r>
            <a:rPr lang="es-ES" sz="2400" i="1" kern="1200" dirty="0" err="1" smtClean="0"/>
            <a:t>underlying</a:t>
          </a:r>
          <a:r>
            <a:rPr lang="es-ES" sz="2400" i="1" kern="1200" dirty="0" smtClean="0"/>
            <a:t> </a:t>
          </a:r>
          <a:r>
            <a:rPr lang="es-ES" sz="2400" i="1" kern="1200" dirty="0" err="1" smtClean="0"/>
            <a:t>health</a:t>
          </a:r>
          <a:r>
            <a:rPr lang="es-ES" sz="2400" i="1" kern="1200" dirty="0" smtClean="0"/>
            <a:t> </a:t>
          </a:r>
          <a:r>
            <a:rPr lang="es-ES" sz="2400" i="1" kern="1200" dirty="0" err="1" smtClean="0"/>
            <a:t>inequities</a:t>
          </a:r>
          <a:r>
            <a:rPr lang="es-ES" sz="2400" i="1" kern="1200" dirty="0" smtClean="0"/>
            <a:t> as a </a:t>
          </a:r>
          <a:r>
            <a:rPr lang="es-ES" sz="2400" i="1" kern="1200" dirty="0" err="1" smtClean="0"/>
            <a:t>matter</a:t>
          </a:r>
          <a:r>
            <a:rPr lang="es-ES" sz="2400" i="1" kern="1200" dirty="0" smtClean="0"/>
            <a:t> of human </a:t>
          </a:r>
          <a:r>
            <a:rPr lang="es-ES" sz="2400" i="1" kern="1200" dirty="0" err="1" smtClean="0"/>
            <a:t>rights</a:t>
          </a:r>
          <a:r>
            <a:rPr lang="es-ES" sz="2400" i="1" kern="1200" dirty="0" smtClean="0"/>
            <a:t> (</a:t>
          </a:r>
          <a:r>
            <a:rPr lang="es-ES" sz="2400" i="1" kern="1200" dirty="0" err="1" smtClean="0"/>
            <a:t>polítical</a:t>
          </a:r>
          <a:r>
            <a:rPr lang="es-ES" sz="2400" i="1" kern="1200" dirty="0" smtClean="0"/>
            <a:t>, social, </a:t>
          </a:r>
          <a:r>
            <a:rPr lang="es-ES" sz="2400" i="1" kern="1200" dirty="0" err="1" smtClean="0"/>
            <a:t>economic</a:t>
          </a:r>
          <a:r>
            <a:rPr lang="es-ES" sz="2400" i="1" kern="1200" dirty="0" smtClean="0"/>
            <a:t> and cultural) and </a:t>
          </a:r>
          <a:r>
            <a:rPr lang="es-ES" sz="2400" i="1" kern="1200" dirty="0" err="1" smtClean="0"/>
            <a:t>with</a:t>
          </a:r>
          <a:r>
            <a:rPr lang="es-ES" sz="2400" i="1" kern="1200" dirty="0" smtClean="0"/>
            <a:t> social </a:t>
          </a:r>
          <a:r>
            <a:rPr lang="es-ES" sz="2400" i="1" kern="1200" dirty="0" err="1" smtClean="0"/>
            <a:t>transformation</a:t>
          </a:r>
          <a:r>
            <a:rPr lang="es-ES" sz="2400" i="1" kern="1200" dirty="0" smtClean="0"/>
            <a:t>/</a:t>
          </a:r>
          <a:r>
            <a:rPr lang="es-ES" sz="2400" i="1" kern="1200" dirty="0" err="1" smtClean="0"/>
            <a:t>redistribution</a:t>
          </a:r>
          <a:endParaRPr lang="en-US" sz="2400" i="1" kern="1200" dirty="0"/>
        </a:p>
      </dsp:txBody>
      <dsp:txXfrm>
        <a:off x="533395" y="1628640"/>
        <a:ext cx="7834319" cy="2434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4D575D72-236B-4D9C-90DF-1525003B689C}" type="datetimeFigureOut">
              <a:rPr lang="en-GB" smtClean="0"/>
              <a:t>28/11/15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FC07445A-FC19-4E88-B086-B8A7BA563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709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F7556626-925A-466D-BBE3-9AC01BA3A284}" type="datetimeFigureOut">
              <a:rPr lang="en-US" smtClean="0"/>
              <a:t>28/11/15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9A041C17-3EC1-4E7A-B6E9-FA83AF045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52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41C17-3EC1-4E7A-B6E9-FA83AF04529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08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742517-BB8C-44DE-AB38-BB7159275AE2}" type="datetime1">
              <a:rPr lang="en-US" smtClean="0"/>
              <a:t>28/11/15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Orielle Solar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BF39-BDA5-4B30-9D42-8880E84A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D192CA-17F0-4387-A305-62B976B28601}" type="datetime1">
              <a:rPr lang="en-US" smtClean="0"/>
              <a:t>28/11/15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Orielle Solar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BF39-BDA5-4B30-9D42-8880E84A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9C8657-E780-4334-90B8-F14111CFB7D5}" type="datetime1">
              <a:rPr lang="en-US" smtClean="0"/>
              <a:t>28/11/15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Orielle Solar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BF39-BDA5-4B30-9D42-8880E84A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18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76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002F-07F0-47DA-9ED9-1889B1825CBB}" type="datetimeFigureOut">
              <a:rPr lang="en-GB" smtClean="0"/>
              <a:t>28/11/15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3038-D5F0-48A1-9867-B2F931ED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38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002F-07F0-47DA-9ED9-1889B1825CBB}" type="datetimeFigureOut">
              <a:rPr lang="en-GB" smtClean="0"/>
              <a:t>28/11/15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3038-D5F0-48A1-9867-B2F931ED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58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002F-07F0-47DA-9ED9-1889B1825CBB}" type="datetimeFigureOut">
              <a:rPr lang="en-GB" smtClean="0"/>
              <a:t>28/11/15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3038-D5F0-48A1-9867-B2F931ED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645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002F-07F0-47DA-9ED9-1889B1825CBB}" type="datetimeFigureOut">
              <a:rPr lang="en-GB" smtClean="0"/>
              <a:t>28/11/15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3038-D5F0-48A1-9867-B2F931ED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297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002F-07F0-47DA-9ED9-1889B1825CBB}" type="datetimeFigureOut">
              <a:rPr lang="en-GB" smtClean="0"/>
              <a:t>28/11/15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3038-D5F0-48A1-9867-B2F931ED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157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002F-07F0-47DA-9ED9-1889B1825CBB}" type="datetimeFigureOut">
              <a:rPr lang="en-GB" smtClean="0"/>
              <a:t>28/11/15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3038-D5F0-48A1-9867-B2F931ED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325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002F-07F0-47DA-9ED9-1889B1825CBB}" type="datetimeFigureOut">
              <a:rPr lang="en-GB" smtClean="0"/>
              <a:t>28/11/15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3038-D5F0-48A1-9867-B2F931ED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81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856C03-D2BF-4C80-A3FF-2C6C47AE1909}" type="datetime1">
              <a:rPr lang="en-US" smtClean="0"/>
              <a:t>28/11/15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Orielle Solar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BF39-BDA5-4B30-9D42-8880E84A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25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002F-07F0-47DA-9ED9-1889B1825CBB}" type="datetimeFigureOut">
              <a:rPr lang="en-GB" smtClean="0"/>
              <a:t>28/11/15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3038-D5F0-48A1-9867-B2F931ED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807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002F-07F0-47DA-9ED9-1889B1825CBB}" type="datetimeFigureOut">
              <a:rPr lang="en-GB" smtClean="0"/>
              <a:t>28/11/15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3038-D5F0-48A1-9867-B2F931ED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764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002F-07F0-47DA-9ED9-1889B1825CBB}" type="datetimeFigureOut">
              <a:rPr lang="en-GB" smtClean="0"/>
              <a:t>28/11/15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3038-D5F0-48A1-9867-B2F931ED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112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002F-07F0-47DA-9ED9-1889B1825CBB}" type="datetimeFigureOut">
              <a:rPr lang="en-GB" smtClean="0"/>
              <a:t>28/11/15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3038-D5F0-48A1-9867-B2F931ED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856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002F-07F0-47DA-9ED9-1889B1825CBB}" type="datetimeFigureOut">
              <a:rPr lang="en-GB" smtClean="0"/>
              <a:t>28/11/15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3038-D5F0-48A1-9867-B2F931ED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230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E7F6-004E-451F-83A2-D144A9C590AA}" type="datetimeFigureOut">
              <a:rPr lang="en-GB" smtClean="0"/>
              <a:t>28/11/15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BB7A-D7EE-4A01-A7A7-25D3B50DA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802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E7F6-004E-451F-83A2-D144A9C590AA}" type="datetimeFigureOut">
              <a:rPr lang="en-GB" smtClean="0"/>
              <a:t>28/11/15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BB7A-D7EE-4A01-A7A7-25D3B50DA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370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E7F6-004E-451F-83A2-D144A9C590AA}" type="datetimeFigureOut">
              <a:rPr lang="en-GB" smtClean="0"/>
              <a:t>28/11/15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BB7A-D7EE-4A01-A7A7-25D3B50DA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810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E7F6-004E-451F-83A2-D144A9C590AA}" type="datetimeFigureOut">
              <a:rPr lang="en-GB" smtClean="0"/>
              <a:t>28/11/15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BB7A-D7EE-4A01-A7A7-25D3B50DA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503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E7F6-004E-451F-83A2-D144A9C590AA}" type="datetimeFigureOut">
              <a:rPr lang="en-GB" smtClean="0"/>
              <a:t>28/11/15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BB7A-D7EE-4A01-A7A7-25D3B50DA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79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25E326-3589-4803-A753-2B9204A9B5D0}" type="datetime1">
              <a:rPr lang="en-US" smtClean="0"/>
              <a:t>28/11/15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Orielle Solar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BF39-BDA5-4B30-9D42-8880E84A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07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E7F6-004E-451F-83A2-D144A9C590AA}" type="datetimeFigureOut">
              <a:rPr lang="en-GB" smtClean="0"/>
              <a:t>28/11/15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BB7A-D7EE-4A01-A7A7-25D3B50DA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7686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E7F6-004E-451F-83A2-D144A9C590AA}" type="datetimeFigureOut">
              <a:rPr lang="en-GB" smtClean="0"/>
              <a:t>28/11/15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BB7A-D7EE-4A01-A7A7-25D3B50DA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53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E7F6-004E-451F-83A2-D144A9C590AA}" type="datetimeFigureOut">
              <a:rPr lang="en-GB" smtClean="0"/>
              <a:t>28/11/15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BB7A-D7EE-4A01-A7A7-25D3B50DA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0440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E7F6-004E-451F-83A2-D144A9C590AA}" type="datetimeFigureOut">
              <a:rPr lang="en-GB" smtClean="0"/>
              <a:t>28/11/15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BB7A-D7EE-4A01-A7A7-25D3B50DA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081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E7F6-004E-451F-83A2-D144A9C590AA}" type="datetimeFigureOut">
              <a:rPr lang="en-GB" smtClean="0"/>
              <a:t>28/11/15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BB7A-D7EE-4A01-A7A7-25D3B50DA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417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E7F6-004E-451F-83A2-D144A9C590AA}" type="datetimeFigureOut">
              <a:rPr lang="en-GB" smtClean="0"/>
              <a:t>28/11/15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BB7A-D7EE-4A01-A7A7-25D3B50DA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23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ADED53-18C1-40B3-845D-C9CE26C81E97}" type="datetime1">
              <a:rPr lang="en-US" smtClean="0"/>
              <a:t>28/11/15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Orielle Solar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BF39-BDA5-4B30-9D42-8880E84A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5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7BAE24-C74E-4A20-8A05-38E39A55BC4B}" type="datetime1">
              <a:rPr lang="en-US" smtClean="0"/>
              <a:t>28/11/15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Orielle Solar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BF39-BDA5-4B30-9D42-8880E84A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0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CAE56-D09B-4DFD-818B-DEF3ACAE2C26}" type="datetime1">
              <a:rPr lang="en-US" smtClean="0"/>
              <a:t>28/11/15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Orielle Solar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BF39-BDA5-4B30-9D42-8880E84A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4EE7F7-AF7B-44F7-8CA1-9B021EE8E42F}" type="datetime1">
              <a:rPr lang="en-US" smtClean="0"/>
              <a:t>28/11/15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Orielle Solar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BF39-BDA5-4B30-9D42-8880E84A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0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0877B7-ADEB-4CCF-A7E8-327961269CDC}" type="datetime1">
              <a:rPr lang="en-US" smtClean="0"/>
              <a:t>28/11/15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Orielle Solar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BF39-BDA5-4B30-9D42-8880E84A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6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C5F37D-071F-47C1-AD0E-68F7282C468B}" type="datetime1">
              <a:rPr lang="en-US" smtClean="0"/>
              <a:t>28/11/15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Orielle Solar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BF39-BDA5-4B30-9D42-8880E84A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5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ABF39-BDA5-4B30-9D42-8880E84A33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" y="6402258"/>
            <a:ext cx="7380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>
                <a:solidFill>
                  <a:srgbClr val="0099CC"/>
                </a:solidFill>
              </a:rPr>
              <a:t>AFRO Health in All Policies Training – Johannesburg, December 2015</a:t>
            </a:r>
            <a:endParaRPr lang="en-GB" sz="1400" i="1" dirty="0">
              <a:solidFill>
                <a:srgbClr val="0099CC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10193" y="15411"/>
            <a:ext cx="9180511" cy="1619943"/>
          </a:xfrm>
          <a:prstGeom prst="wave">
            <a:avLst>
              <a:gd name="adj1" fmla="val 12500"/>
              <a:gd name="adj2" fmla="val 210"/>
            </a:avLst>
          </a:prstGeom>
          <a:solidFill>
            <a:srgbClr val="00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1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E002F-07F0-47DA-9ED9-1889B1825CBB}" type="datetimeFigureOut">
              <a:rPr lang="en-GB" smtClean="0"/>
              <a:t>28/11/15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13038-D5F0-48A1-9867-B2F931EDF5D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Wave 6"/>
          <p:cNvSpPr/>
          <p:nvPr userDrawn="1"/>
        </p:nvSpPr>
        <p:spPr>
          <a:xfrm>
            <a:off x="-36511" y="7074"/>
            <a:ext cx="9180511" cy="3574325"/>
          </a:xfrm>
          <a:prstGeom prst="wave">
            <a:avLst>
              <a:gd name="adj1" fmla="val 12500"/>
              <a:gd name="adj2" fmla="val 210"/>
            </a:avLst>
          </a:prstGeom>
          <a:solidFill>
            <a:srgbClr val="00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478155" y="1916832"/>
            <a:ext cx="8513445" cy="1113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odoni SvtyTwo ITC TT-Book"/>
                <a:ea typeface="Bodoni SvtyTwo ITC TT-Book"/>
                <a:cs typeface="Times New Roman" pitchFamily="18" charset="0"/>
              </a:rPr>
              <a:t>Social Determinants of Health Unit, HQ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610221"/>
            <a:ext cx="1134820" cy="1160611"/>
          </a:xfrm>
          <a:prstGeom prst="rect">
            <a:avLst/>
          </a:prstGeom>
          <a:solidFill>
            <a:srgbClr val="0099CC"/>
          </a:solidFill>
        </p:spPr>
      </p:pic>
    </p:spTree>
    <p:extLst>
      <p:ext uri="{BB962C8B-B14F-4D97-AF65-F5344CB8AC3E}">
        <p14:creationId xmlns:p14="http://schemas.microsoft.com/office/powerpoint/2010/main" val="60898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7E7F6-004E-451F-83A2-D144A9C590AA}" type="datetimeFigureOut">
              <a:rPr lang="en-GB" smtClean="0"/>
              <a:t>28/11/15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1BB7A-D7EE-4A01-A7A7-25D3B50DA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07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31.xml"/><Relationship Id="rId2" Type="http://schemas.openxmlformats.org/officeDocument/2006/relationships/diagramData" Target="../diagrams/data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31.xml"/><Relationship Id="rId2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31.xml"/><Relationship Id="rId2" Type="http://schemas.openxmlformats.org/officeDocument/2006/relationships/diagramData" Target="../diagrams/data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4" t="19531" r="24775" b="57366"/>
          <a:stretch/>
        </p:blipFill>
        <p:spPr bwMode="auto">
          <a:xfrm>
            <a:off x="2362200" y="4910135"/>
            <a:ext cx="6553200" cy="194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718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sz="3600" i="1" dirty="0" smtClean="0">
                <a:solidFill>
                  <a:srgbClr val="00B0F0"/>
                </a:solidFill>
                <a:latin typeface="+mn-lt"/>
              </a:rPr>
              <a:t>AFRO Health in All Policies Training</a:t>
            </a:r>
            <a:endParaRPr lang="en-GB" sz="3600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033835"/>
            <a:ext cx="6400800" cy="17526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00B0F0"/>
                </a:solidFill>
              </a:rPr>
              <a:t>Module 9 – </a:t>
            </a:r>
            <a:r>
              <a:rPr lang="en-GB" b="1" dirty="0" err="1" smtClean="0">
                <a:solidFill>
                  <a:srgbClr val="00B0F0"/>
                </a:solidFill>
              </a:rPr>
              <a:t>HiAP</a:t>
            </a:r>
            <a:r>
              <a:rPr lang="en-GB" b="1" dirty="0" smtClean="0">
                <a:solidFill>
                  <a:srgbClr val="00B0F0"/>
                </a:solidFill>
              </a:rPr>
              <a:t> implementation at local, regional and global levels</a:t>
            </a:r>
            <a:endParaRPr lang="en-GB" b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47058"/>
            <a:ext cx="1140205" cy="135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78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240136" y="481774"/>
            <a:ext cx="8820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The range of relationships between health and other sectors</a:t>
            </a:r>
            <a:endParaRPr lang="en-US" altLang="en-US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2874"/>
            <a:ext cx="8372325" cy="449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9600" y="5683590"/>
            <a:ext cx="4191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i="1" dirty="0" smtClean="0"/>
              <a:t>Source: </a:t>
            </a:r>
            <a:r>
              <a:rPr lang="en-US" sz="1000" i="1" dirty="0" smtClean="0"/>
              <a:t>Demonstrating a health in all policies analytic framework for learning from experiences, WHO 2013</a:t>
            </a:r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241058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14400"/>
          </a:xfrm>
        </p:spPr>
        <p:txBody>
          <a:bodyPr>
            <a:noAutofit/>
          </a:bodyPr>
          <a:lstStyle/>
          <a:p>
            <a:r>
              <a:rPr lang="es-CL" sz="2800" dirty="0" err="1" smtClean="0">
                <a:solidFill>
                  <a:schemeClr val="bg1"/>
                </a:solidFill>
              </a:rPr>
              <a:t>Interelationship</a:t>
            </a:r>
            <a:r>
              <a:rPr lang="es-CL" sz="2800" dirty="0" smtClean="0">
                <a:solidFill>
                  <a:schemeClr val="bg1"/>
                </a:solidFill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</a:rPr>
              <a:t>between</a:t>
            </a:r>
            <a:r>
              <a:rPr lang="es-CL" sz="2800" dirty="0" smtClean="0">
                <a:solidFill>
                  <a:schemeClr val="bg1"/>
                </a:solidFill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</a:rPr>
              <a:t>models</a:t>
            </a:r>
            <a:r>
              <a:rPr lang="es-CL" sz="2800" dirty="0" smtClean="0">
                <a:solidFill>
                  <a:schemeClr val="bg1"/>
                </a:solidFill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</a:rPr>
              <a:t>or</a:t>
            </a:r>
            <a:r>
              <a:rPr lang="es-CL" sz="2800" dirty="0" smtClean="0">
                <a:solidFill>
                  <a:schemeClr val="bg1"/>
                </a:solidFill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</a:rPr>
              <a:t>types</a:t>
            </a:r>
            <a:r>
              <a:rPr lang="es-CL" sz="2800" dirty="0" smtClean="0">
                <a:solidFill>
                  <a:schemeClr val="bg1"/>
                </a:solidFill>
              </a:rPr>
              <a:t> of ISA and </a:t>
            </a:r>
            <a:r>
              <a:rPr lang="es-CL" sz="2800" dirty="0" err="1" smtClean="0">
                <a:solidFill>
                  <a:schemeClr val="bg1"/>
                </a:solidFill>
              </a:rPr>
              <a:t>their</a:t>
            </a:r>
            <a:r>
              <a:rPr lang="es-CL" sz="2800" dirty="0" smtClean="0">
                <a:solidFill>
                  <a:schemeClr val="bg1"/>
                </a:solidFill>
              </a:rPr>
              <a:t>  </a:t>
            </a:r>
            <a:r>
              <a:rPr lang="es-CL" sz="2800" dirty="0" err="1" smtClean="0">
                <a:solidFill>
                  <a:schemeClr val="bg1"/>
                </a:solidFill>
              </a:rPr>
              <a:t>negotiation</a:t>
            </a:r>
            <a:r>
              <a:rPr lang="es-CL" sz="2800" dirty="0" smtClean="0">
                <a:solidFill>
                  <a:schemeClr val="bg1"/>
                </a:solidFill>
              </a:rPr>
              <a:t>  </a:t>
            </a:r>
            <a:r>
              <a:rPr lang="es-CL" sz="2800" dirty="0" err="1" smtClean="0">
                <a:solidFill>
                  <a:schemeClr val="bg1"/>
                </a:solidFill>
              </a:rPr>
              <a:t>approaches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32294532"/>
              </p:ext>
            </p:extLst>
          </p:nvPr>
        </p:nvGraphicFramePr>
        <p:xfrm>
          <a:off x="304800" y="1676400"/>
          <a:ext cx="8686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2375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06" y="381000"/>
            <a:ext cx="8229600" cy="792162"/>
          </a:xfrm>
        </p:spPr>
        <p:txBody>
          <a:bodyPr>
            <a:normAutofit/>
          </a:bodyPr>
          <a:lstStyle/>
          <a:p>
            <a:r>
              <a:rPr lang="es-CL" sz="3600" dirty="0" err="1" smtClean="0">
                <a:solidFill>
                  <a:schemeClr val="bg1"/>
                </a:solidFill>
                <a:latin typeface="+mn-lt"/>
              </a:rPr>
              <a:t>Political</a:t>
            </a:r>
            <a:r>
              <a:rPr lang="es-CL" sz="3600" dirty="0" smtClean="0">
                <a:solidFill>
                  <a:schemeClr val="bg1"/>
                </a:solidFill>
                <a:latin typeface="+mn-lt"/>
              </a:rPr>
              <a:t> and </a:t>
            </a:r>
            <a:r>
              <a:rPr lang="es-CL" sz="3600" dirty="0" err="1" smtClean="0">
                <a:solidFill>
                  <a:schemeClr val="bg1"/>
                </a:solidFill>
                <a:latin typeface="+mn-lt"/>
              </a:rPr>
              <a:t>technical</a:t>
            </a:r>
            <a:r>
              <a:rPr lang="es-CL" sz="3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CL" sz="3600" dirty="0" err="1" smtClean="0">
                <a:solidFill>
                  <a:schemeClr val="bg1"/>
                </a:solidFill>
                <a:latin typeface="+mn-lt"/>
              </a:rPr>
              <a:t>basis</a:t>
            </a:r>
            <a:r>
              <a:rPr lang="es-CL" sz="3600" dirty="0" smtClean="0">
                <a:solidFill>
                  <a:schemeClr val="bg1"/>
                </a:solidFill>
                <a:latin typeface="+mn-lt"/>
              </a:rPr>
              <a:t> of HiAP: 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41454817"/>
              </p:ext>
            </p:extLst>
          </p:nvPr>
        </p:nvGraphicFramePr>
        <p:xfrm>
          <a:off x="152400" y="16764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93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23875"/>
            <a:ext cx="826770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538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1712" y="0"/>
            <a:ext cx="9180511" cy="1619943"/>
          </a:xfrm>
          <a:prstGeom prst="wave">
            <a:avLst>
              <a:gd name="adj1" fmla="val 12500"/>
              <a:gd name="adj2" fmla="val 210"/>
            </a:avLst>
          </a:prstGeom>
          <a:solidFill>
            <a:srgbClr val="00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 Conceptual Framework of ISA/</a:t>
            </a:r>
            <a:r>
              <a:rPr lang="en-US" sz="2800" dirty="0" err="1"/>
              <a:t>HiAP</a:t>
            </a:r>
            <a:r>
              <a:rPr lang="en-US" sz="2800" dirty="0"/>
              <a:t> for achieving health equity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67" y="1759643"/>
            <a:ext cx="8534400" cy="507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39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550623" y="457200"/>
            <a:ext cx="845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CL" altLang="es-CL" sz="3600" dirty="0" smtClean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Do </a:t>
            </a:r>
            <a:r>
              <a:rPr lang="es-CL" altLang="es-CL" sz="3600" dirty="0" err="1" smtClean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all</a:t>
            </a:r>
            <a:r>
              <a:rPr lang="es-CL" altLang="es-CL" sz="3600" dirty="0" smtClean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 HiAP/ISA reduce </a:t>
            </a:r>
            <a:r>
              <a:rPr lang="es-CL" altLang="es-CL" sz="3600" dirty="0" err="1" smtClean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health</a:t>
            </a:r>
            <a:r>
              <a:rPr lang="es-CL" altLang="es-CL" sz="3600" dirty="0" smtClean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 </a:t>
            </a:r>
            <a:r>
              <a:rPr lang="es-CL" altLang="es-CL" sz="3600" dirty="0" err="1" smtClean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inequities</a:t>
            </a:r>
            <a:r>
              <a:rPr lang="es-CL" altLang="es-CL" sz="3600" dirty="0" smtClean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?  </a:t>
            </a:r>
            <a:endParaRPr lang="en-US" altLang="es-CL" sz="3600" dirty="0" smtClean="0">
              <a:solidFill>
                <a:schemeClr val="bg1"/>
              </a:solidFill>
              <a:latin typeface="+mn-lt"/>
              <a:cs typeface="Aharoni" panose="02010803020104030203" pitchFamily="2" charset="-79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21780312"/>
              </p:ext>
            </p:extLst>
          </p:nvPr>
        </p:nvGraphicFramePr>
        <p:xfrm>
          <a:off x="381000" y="1828800"/>
          <a:ext cx="8153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680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188" y="6115110"/>
            <a:ext cx="7993062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L" sz="1000" b="1" i="1" dirty="0" err="1" smtClean="0">
                <a:latin typeface="+mn-lt"/>
              </a:rPr>
              <a:t>Source</a:t>
            </a:r>
            <a:r>
              <a:rPr lang="es-CL" sz="1000" b="1" i="1" dirty="0" smtClean="0">
                <a:latin typeface="+mn-lt"/>
              </a:rPr>
              <a:t>:</a:t>
            </a:r>
            <a:r>
              <a:rPr lang="es-CL" sz="1000" i="1" dirty="0" smtClean="0">
                <a:latin typeface="+mn-lt"/>
              </a:rPr>
              <a:t> </a:t>
            </a:r>
            <a:r>
              <a:rPr lang="es-CL" sz="1000" i="1" dirty="0">
                <a:latin typeface="+mn-lt"/>
              </a:rPr>
              <a:t>Programa de las Naciones Unidas para el Desarrollo Informe Regional sobre Desarrollo Humano para América Latina y el Caribe 2010: Actuar sobre el futuro: romper la transmisión intergeneracional de la desigualdad 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02114772"/>
              </p:ext>
            </p:extLst>
          </p:nvPr>
        </p:nvGraphicFramePr>
        <p:xfrm>
          <a:off x="0" y="3048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355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19943"/>
            <a:ext cx="7315200" cy="503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ave 2"/>
          <p:cNvSpPr/>
          <p:nvPr/>
        </p:nvSpPr>
        <p:spPr>
          <a:xfrm>
            <a:off x="1712" y="0"/>
            <a:ext cx="9180511" cy="1619943"/>
          </a:xfrm>
          <a:prstGeom prst="wave">
            <a:avLst>
              <a:gd name="adj1" fmla="val 12500"/>
              <a:gd name="adj2" fmla="val 210"/>
            </a:avLst>
          </a:prstGeom>
          <a:solidFill>
            <a:srgbClr val="00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 </a:t>
            </a:r>
            <a:r>
              <a:rPr lang="en-US" sz="2600" dirty="0"/>
              <a:t>Diagram of Analytic Framework  of intersectoral action  for Health Equity : The main domains Key Drivers  of </a:t>
            </a:r>
            <a:r>
              <a:rPr lang="en-US" sz="2600" dirty="0" smtClean="0"/>
              <a:t>Sustainability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2658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-61911" y="0"/>
            <a:ext cx="9180511" cy="2609125"/>
          </a:xfrm>
          <a:prstGeom prst="wave">
            <a:avLst>
              <a:gd name="adj1" fmla="val 12500"/>
              <a:gd name="adj2" fmla="val 210"/>
            </a:avLst>
          </a:prstGeom>
          <a:solidFill>
            <a:srgbClr val="00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err="1">
                <a:solidFill>
                  <a:schemeClr val="bg1"/>
                </a:solidFill>
              </a:rPr>
              <a:t>Some</a:t>
            </a:r>
            <a:r>
              <a:rPr lang="es-ES" sz="4400" b="1" dirty="0">
                <a:solidFill>
                  <a:schemeClr val="bg1"/>
                </a:solidFill>
              </a:rPr>
              <a:t> </a:t>
            </a:r>
            <a:r>
              <a:rPr lang="es-ES" sz="4400" b="1" dirty="0" err="1">
                <a:solidFill>
                  <a:schemeClr val="bg1"/>
                </a:solidFill>
              </a:rPr>
              <a:t>lessons</a:t>
            </a:r>
            <a:r>
              <a:rPr lang="es-ES" sz="4400" b="1" dirty="0">
                <a:solidFill>
                  <a:schemeClr val="bg1"/>
                </a:solidFill>
              </a:rPr>
              <a:t> </a:t>
            </a:r>
            <a:r>
              <a:rPr lang="es-ES" sz="4400" b="1" dirty="0" err="1">
                <a:solidFill>
                  <a:schemeClr val="bg1"/>
                </a:solidFill>
              </a:rPr>
              <a:t>from</a:t>
            </a:r>
            <a:r>
              <a:rPr lang="es-ES" sz="4400" b="1" dirty="0">
                <a:solidFill>
                  <a:schemeClr val="bg1"/>
                </a:solidFill>
              </a:rPr>
              <a:t> </a:t>
            </a:r>
            <a:r>
              <a:rPr lang="es-ES" sz="4400" b="1" dirty="0" err="1">
                <a:solidFill>
                  <a:schemeClr val="bg1"/>
                </a:solidFill>
              </a:rPr>
              <a:t>the</a:t>
            </a:r>
            <a:r>
              <a:rPr lang="es-ES" sz="4400" b="1" dirty="0">
                <a:solidFill>
                  <a:schemeClr val="bg1"/>
                </a:solidFill>
              </a:rPr>
              <a:t> </a:t>
            </a:r>
            <a:r>
              <a:rPr lang="es-ES" sz="4400" b="1" dirty="0" err="1">
                <a:solidFill>
                  <a:schemeClr val="bg1"/>
                </a:solidFill>
              </a:rPr>
              <a:t>Americas</a:t>
            </a:r>
            <a:r>
              <a:rPr lang="es-ES" sz="4400" b="1" dirty="0">
                <a:solidFill>
                  <a:schemeClr val="bg1"/>
                </a:solidFill>
              </a:rPr>
              <a:t> </a:t>
            </a:r>
            <a:r>
              <a:rPr lang="es-ES" sz="4400" b="1" dirty="0" err="1">
                <a:solidFill>
                  <a:schemeClr val="bg1"/>
                </a:solidFill>
              </a:rPr>
              <a:t>HiAP</a:t>
            </a:r>
            <a:r>
              <a:rPr lang="es-ES" sz="4400" b="1" dirty="0">
                <a:solidFill>
                  <a:schemeClr val="bg1"/>
                </a:solidFill>
              </a:rPr>
              <a:t> </a:t>
            </a:r>
            <a:r>
              <a:rPr lang="es-ES" sz="4400" b="1" dirty="0" err="1">
                <a:solidFill>
                  <a:schemeClr val="bg1"/>
                </a:solidFill>
              </a:rPr>
              <a:t>experiences</a:t>
            </a:r>
            <a:r>
              <a:rPr lang="es-ES" sz="4400" b="1" dirty="0">
                <a:solidFill>
                  <a:schemeClr val="bg1"/>
                </a:solidFill>
              </a:rPr>
              <a:t> 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81990766"/>
              </p:ext>
            </p:extLst>
          </p:nvPr>
        </p:nvGraphicFramePr>
        <p:xfrm>
          <a:off x="-61911" y="2739662"/>
          <a:ext cx="890111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5030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ave 5"/>
          <p:cNvSpPr/>
          <p:nvPr/>
        </p:nvSpPr>
        <p:spPr>
          <a:xfrm>
            <a:off x="-61911" y="0"/>
            <a:ext cx="9180511" cy="2609125"/>
          </a:xfrm>
          <a:prstGeom prst="wave">
            <a:avLst>
              <a:gd name="adj1" fmla="val 12500"/>
              <a:gd name="adj2" fmla="val 210"/>
            </a:avLst>
          </a:prstGeom>
          <a:solidFill>
            <a:srgbClr val="00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err="1">
                <a:solidFill>
                  <a:schemeClr val="bg1"/>
                </a:solidFill>
              </a:rPr>
              <a:t>Some</a:t>
            </a:r>
            <a:r>
              <a:rPr lang="es-ES" sz="4400" b="1" dirty="0">
                <a:solidFill>
                  <a:schemeClr val="bg1"/>
                </a:solidFill>
              </a:rPr>
              <a:t> </a:t>
            </a:r>
            <a:r>
              <a:rPr lang="es-ES" sz="4400" b="1" dirty="0" err="1">
                <a:solidFill>
                  <a:schemeClr val="bg1"/>
                </a:solidFill>
              </a:rPr>
              <a:t>lessons</a:t>
            </a:r>
            <a:r>
              <a:rPr lang="es-ES" sz="4400" b="1" dirty="0">
                <a:solidFill>
                  <a:schemeClr val="bg1"/>
                </a:solidFill>
              </a:rPr>
              <a:t> </a:t>
            </a:r>
            <a:r>
              <a:rPr lang="es-ES" sz="4400" b="1" dirty="0" err="1">
                <a:solidFill>
                  <a:schemeClr val="bg1"/>
                </a:solidFill>
              </a:rPr>
              <a:t>from</a:t>
            </a:r>
            <a:r>
              <a:rPr lang="es-ES" sz="4400" b="1" dirty="0">
                <a:solidFill>
                  <a:schemeClr val="bg1"/>
                </a:solidFill>
              </a:rPr>
              <a:t> </a:t>
            </a:r>
            <a:r>
              <a:rPr lang="es-ES" sz="4400" b="1" dirty="0" err="1">
                <a:solidFill>
                  <a:schemeClr val="bg1"/>
                </a:solidFill>
              </a:rPr>
              <a:t>the</a:t>
            </a:r>
            <a:r>
              <a:rPr lang="es-ES" sz="4400" b="1" dirty="0">
                <a:solidFill>
                  <a:schemeClr val="bg1"/>
                </a:solidFill>
              </a:rPr>
              <a:t> </a:t>
            </a:r>
            <a:r>
              <a:rPr lang="es-ES" sz="4400" b="1" dirty="0" err="1">
                <a:solidFill>
                  <a:schemeClr val="bg1"/>
                </a:solidFill>
              </a:rPr>
              <a:t>Americas</a:t>
            </a:r>
            <a:r>
              <a:rPr lang="es-ES" sz="4400" b="1" dirty="0">
                <a:solidFill>
                  <a:schemeClr val="bg1"/>
                </a:solidFill>
              </a:rPr>
              <a:t> </a:t>
            </a:r>
            <a:r>
              <a:rPr lang="es-ES" sz="4400" b="1" dirty="0" err="1">
                <a:solidFill>
                  <a:schemeClr val="bg1"/>
                </a:solidFill>
              </a:rPr>
              <a:t>HiAP</a:t>
            </a:r>
            <a:r>
              <a:rPr lang="es-ES" sz="4400" b="1" dirty="0">
                <a:solidFill>
                  <a:schemeClr val="bg1"/>
                </a:solidFill>
              </a:rPr>
              <a:t> </a:t>
            </a:r>
            <a:r>
              <a:rPr lang="es-ES" sz="4400" b="1" dirty="0" err="1">
                <a:solidFill>
                  <a:schemeClr val="bg1"/>
                </a:solidFill>
              </a:rPr>
              <a:t>experiences</a:t>
            </a:r>
            <a:r>
              <a:rPr lang="es-ES" sz="4400" b="1" dirty="0">
                <a:solidFill>
                  <a:schemeClr val="bg1"/>
                </a:solidFill>
              </a:rPr>
              <a:t> 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2930836"/>
              </p:ext>
            </p:extLst>
          </p:nvPr>
        </p:nvGraphicFramePr>
        <p:xfrm>
          <a:off x="533400" y="2743200"/>
          <a:ext cx="8001000" cy="394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5746924" y="6608068"/>
            <a:ext cx="338437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000" dirty="0" err="1" smtClean="0">
                <a:solidFill>
                  <a:schemeClr val="tx1"/>
                </a:solidFill>
              </a:rPr>
              <a:t>Source</a:t>
            </a:r>
            <a:r>
              <a:rPr lang="es-CL" sz="1000" i="1" dirty="0" smtClean="0">
                <a:solidFill>
                  <a:schemeClr val="tx1"/>
                </a:solidFill>
              </a:rPr>
              <a:t>: Solar  &amp; </a:t>
            </a:r>
            <a:r>
              <a:rPr lang="es-CL" sz="1000" i="1" dirty="0" err="1" smtClean="0">
                <a:solidFill>
                  <a:schemeClr val="tx1"/>
                </a:solidFill>
              </a:rPr>
              <a:t>Bernales</a:t>
            </a:r>
            <a:r>
              <a:rPr lang="es-CL" sz="1000" i="1" dirty="0" smtClean="0">
                <a:solidFill>
                  <a:schemeClr val="tx1"/>
                </a:solidFill>
              </a:rPr>
              <a:t> 2014 </a:t>
            </a:r>
            <a:endParaRPr lang="en-US" sz="1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3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Learning objectives of the session</a:t>
            </a:r>
            <a:r>
              <a:rPr lang="es-ES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 </a:t>
            </a:r>
            <a:endParaRPr lang="es-ES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66800" y="2362200"/>
            <a:ext cx="3450433" cy="3276600"/>
          </a:xfrm>
          <a:prstGeom prst="ellipse">
            <a:avLst/>
          </a:prstGeom>
          <a:solidFill>
            <a:srgbClr val="0099CC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1. </a:t>
            </a:r>
            <a:r>
              <a:rPr lang="en-US" sz="2400" dirty="0" smtClean="0">
                <a:solidFill>
                  <a:schemeClr val="bg1"/>
                </a:solidFill>
              </a:rPr>
              <a:t>Discuss examples of </a:t>
            </a:r>
            <a:r>
              <a:rPr lang="en-US" sz="2400" dirty="0" err="1" smtClean="0">
                <a:solidFill>
                  <a:schemeClr val="bg1"/>
                </a:solidFill>
              </a:rPr>
              <a:t>HiAP</a:t>
            </a:r>
            <a:r>
              <a:rPr lang="en-US" sz="2400" dirty="0" smtClean="0">
                <a:solidFill>
                  <a:schemeClr val="bg1"/>
                </a:solidFill>
              </a:rPr>
              <a:t> implementation at the local, regional and/or global level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0" y="2362200"/>
            <a:ext cx="3505200" cy="3276600"/>
          </a:xfrm>
          <a:prstGeom prst="ellipse">
            <a:avLst/>
          </a:prstGeom>
          <a:solidFill>
            <a:srgbClr val="0099CC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2. </a:t>
            </a:r>
            <a:r>
              <a:rPr lang="en-US" sz="2400" dirty="0" smtClean="0"/>
              <a:t>Identify some of the challenges of the implementation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2716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47900"/>
            <a:ext cx="807720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ave 3"/>
          <p:cNvSpPr/>
          <p:nvPr/>
        </p:nvSpPr>
        <p:spPr>
          <a:xfrm>
            <a:off x="-42861" y="0"/>
            <a:ext cx="9180511" cy="2075725"/>
          </a:xfrm>
          <a:prstGeom prst="wave">
            <a:avLst>
              <a:gd name="adj1" fmla="val 12500"/>
              <a:gd name="adj2" fmla="val 210"/>
            </a:avLst>
          </a:prstGeom>
          <a:solidFill>
            <a:srgbClr val="00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However it is not just a matter of  coordinating services to reach the people   Or to provide services outside traditional health spaces what really makes the difference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5746924" y="6608068"/>
            <a:ext cx="338437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000" dirty="0" err="1" smtClean="0">
                <a:solidFill>
                  <a:schemeClr val="tx1"/>
                </a:solidFill>
              </a:rPr>
              <a:t>Source</a:t>
            </a:r>
            <a:r>
              <a:rPr lang="es-CL" sz="1000" i="1" dirty="0" smtClean="0">
                <a:solidFill>
                  <a:schemeClr val="tx1"/>
                </a:solidFill>
              </a:rPr>
              <a:t>: Solar  &amp; </a:t>
            </a:r>
            <a:r>
              <a:rPr lang="es-CL" sz="1000" i="1" dirty="0" err="1" smtClean="0">
                <a:solidFill>
                  <a:schemeClr val="tx1"/>
                </a:solidFill>
              </a:rPr>
              <a:t>Bernales</a:t>
            </a:r>
            <a:r>
              <a:rPr lang="es-CL" sz="1000" i="1" dirty="0" smtClean="0">
                <a:solidFill>
                  <a:schemeClr val="tx1"/>
                </a:solidFill>
              </a:rPr>
              <a:t> 2014 </a:t>
            </a:r>
            <a:endParaRPr lang="en-US" sz="1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8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539682" y="119266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s-CL" sz="1800" dirty="0"/>
          </a:p>
        </p:txBody>
      </p:sp>
      <p:sp>
        <p:nvSpPr>
          <p:cNvPr id="7" name="Rectangle 6"/>
          <p:cNvSpPr/>
          <p:nvPr/>
        </p:nvSpPr>
        <p:spPr>
          <a:xfrm>
            <a:off x="2484097" y="537865"/>
            <a:ext cx="40730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000" dirty="0" err="1" smtClean="0">
                <a:solidFill>
                  <a:schemeClr val="bg1"/>
                </a:solidFill>
              </a:rPr>
              <a:t>Facilitating</a:t>
            </a:r>
            <a:r>
              <a:rPr lang="es-CL" sz="4000" dirty="0" smtClean="0">
                <a:solidFill>
                  <a:schemeClr val="bg1"/>
                </a:solidFill>
              </a:rPr>
              <a:t> </a:t>
            </a:r>
            <a:r>
              <a:rPr lang="es-CL" sz="4000" dirty="0" err="1" smtClean="0">
                <a:solidFill>
                  <a:schemeClr val="bg1"/>
                </a:solidFill>
              </a:rPr>
              <a:t>factors</a:t>
            </a:r>
            <a:r>
              <a:rPr lang="es-CL" sz="4000" dirty="0" smtClean="0">
                <a:solidFill>
                  <a:schemeClr val="bg1"/>
                </a:solidFill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9400" y="6608068"/>
            <a:ext cx="338437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000" dirty="0" err="1" smtClean="0">
                <a:solidFill>
                  <a:schemeClr val="tx1"/>
                </a:solidFill>
              </a:rPr>
              <a:t>Source</a:t>
            </a:r>
            <a:r>
              <a:rPr lang="es-CL" sz="1000" i="1" dirty="0" smtClean="0">
                <a:solidFill>
                  <a:schemeClr val="tx1"/>
                </a:solidFill>
              </a:rPr>
              <a:t>: Solar  &amp; </a:t>
            </a:r>
            <a:r>
              <a:rPr lang="es-CL" sz="1000" i="1" dirty="0" err="1" smtClean="0">
                <a:solidFill>
                  <a:schemeClr val="tx1"/>
                </a:solidFill>
              </a:rPr>
              <a:t>Bernales</a:t>
            </a:r>
            <a:r>
              <a:rPr lang="es-CL" sz="1000" i="1" dirty="0" smtClean="0">
                <a:solidFill>
                  <a:schemeClr val="tx1"/>
                </a:solidFill>
              </a:rPr>
              <a:t> 2014 </a:t>
            </a:r>
            <a:endParaRPr lang="en-US" sz="1000" i="1" dirty="0">
              <a:solidFill>
                <a:schemeClr val="tx1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356464307"/>
              </p:ext>
            </p:extLst>
          </p:nvPr>
        </p:nvGraphicFramePr>
        <p:xfrm>
          <a:off x="228600" y="1676400"/>
          <a:ext cx="8839200" cy="470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686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92113" y="533400"/>
            <a:ext cx="8291512" cy="503237"/>
          </a:xfrm>
        </p:spPr>
        <p:txBody>
          <a:bodyPr>
            <a:noAutofit/>
          </a:bodyPr>
          <a:lstStyle/>
          <a:p>
            <a:r>
              <a:rPr lang="es-CL" altLang="en-US" sz="4000" dirty="0" smtClean="0">
                <a:solidFill>
                  <a:schemeClr val="bg1"/>
                </a:solidFill>
                <a:latin typeface="+mn-lt"/>
              </a:rPr>
              <a:t>ISA/HiAP </a:t>
            </a:r>
            <a:r>
              <a:rPr lang="es-CL" altLang="en-US" sz="4000" dirty="0" err="1" smtClean="0">
                <a:solidFill>
                  <a:schemeClr val="bg1"/>
                </a:solidFill>
                <a:latin typeface="+mn-lt"/>
              </a:rPr>
              <a:t>is</a:t>
            </a:r>
            <a:r>
              <a:rPr lang="es-CL" altLang="en-US" sz="4000" dirty="0" smtClean="0">
                <a:solidFill>
                  <a:schemeClr val="bg1"/>
                </a:solidFill>
                <a:latin typeface="+mn-lt"/>
              </a:rPr>
              <a:t> a COMPLEX </a:t>
            </a:r>
            <a:r>
              <a:rPr lang="es-CL" altLang="en-US" sz="4000" dirty="0" err="1" smtClean="0">
                <a:solidFill>
                  <a:schemeClr val="bg1"/>
                </a:solidFill>
                <a:latin typeface="+mn-lt"/>
              </a:rPr>
              <a:t>intervention</a:t>
            </a:r>
            <a:r>
              <a:rPr lang="es-CL" altLang="en-US" sz="4000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altLang="en-US" sz="40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6050"/>
            <a:ext cx="7848600" cy="1871663"/>
          </a:xfrm>
        </p:spPr>
        <p:txBody>
          <a:bodyPr lIns="81639" tIns="42452" rIns="81639" bIns="42452"/>
          <a:lstStyle/>
          <a:p>
            <a:pPr marL="431800" indent="-323850" algn="ctr" defTabSz="457200">
              <a:spcBef>
                <a:spcPts val="750"/>
              </a:spcBef>
              <a:buSzPct val="45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400" dirty="0" smtClean="0"/>
              <a:t>	</a:t>
            </a:r>
          </a:p>
        </p:txBody>
      </p:sp>
      <p:sp>
        <p:nvSpPr>
          <p:cNvPr id="6" name="Down Arrow 5"/>
          <p:cNvSpPr/>
          <p:nvPr/>
        </p:nvSpPr>
        <p:spPr>
          <a:xfrm>
            <a:off x="1631156" y="1968500"/>
            <a:ext cx="1442243" cy="62230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47666005"/>
              </p:ext>
            </p:extLst>
          </p:nvPr>
        </p:nvGraphicFramePr>
        <p:xfrm>
          <a:off x="1453357" y="1843881"/>
          <a:ext cx="7157244" cy="4404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5270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-61912" y="685800"/>
            <a:ext cx="9180511" cy="3675925"/>
          </a:xfrm>
          <a:prstGeom prst="wave">
            <a:avLst>
              <a:gd name="adj1" fmla="val 12500"/>
              <a:gd name="adj2" fmla="val 210"/>
            </a:avLst>
          </a:prstGeom>
          <a:solidFill>
            <a:srgbClr val="00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err="1">
                <a:solidFill>
                  <a:schemeClr val="bg1"/>
                </a:solidFill>
              </a:rPr>
              <a:t>Some</a:t>
            </a:r>
            <a:r>
              <a:rPr lang="es-ES" sz="4400" b="1" dirty="0">
                <a:solidFill>
                  <a:schemeClr val="bg1"/>
                </a:solidFill>
              </a:rPr>
              <a:t> </a:t>
            </a:r>
            <a:r>
              <a:rPr lang="es-ES" sz="4400" b="1" dirty="0" err="1">
                <a:solidFill>
                  <a:schemeClr val="bg1"/>
                </a:solidFill>
              </a:rPr>
              <a:t>lessons</a:t>
            </a:r>
            <a:r>
              <a:rPr lang="es-ES" sz="4400" b="1" dirty="0">
                <a:solidFill>
                  <a:schemeClr val="bg1"/>
                </a:solidFill>
              </a:rPr>
              <a:t> </a:t>
            </a:r>
            <a:r>
              <a:rPr lang="es-ES" sz="4400" b="1" dirty="0" err="1">
                <a:solidFill>
                  <a:schemeClr val="bg1"/>
                </a:solidFill>
              </a:rPr>
              <a:t>from</a:t>
            </a:r>
            <a:r>
              <a:rPr lang="es-ES" sz="4400" b="1" dirty="0">
                <a:solidFill>
                  <a:schemeClr val="bg1"/>
                </a:solidFill>
              </a:rPr>
              <a:t> </a:t>
            </a:r>
            <a:r>
              <a:rPr lang="es-ES" sz="4400" b="1" dirty="0" err="1">
                <a:solidFill>
                  <a:schemeClr val="bg1"/>
                </a:solidFill>
              </a:rPr>
              <a:t>the</a:t>
            </a:r>
            <a:r>
              <a:rPr lang="es-ES" sz="4400" b="1" dirty="0">
                <a:solidFill>
                  <a:schemeClr val="bg1"/>
                </a:solidFill>
              </a:rPr>
              <a:t> SS </a:t>
            </a:r>
            <a:r>
              <a:rPr lang="es-ES" sz="4400" b="1" dirty="0" err="1">
                <a:solidFill>
                  <a:schemeClr val="bg1"/>
                </a:solidFill>
              </a:rPr>
              <a:t>African</a:t>
            </a:r>
            <a:r>
              <a:rPr lang="es-ES" sz="4400" b="1" dirty="0">
                <a:solidFill>
                  <a:schemeClr val="bg1"/>
                </a:solidFill>
              </a:rPr>
              <a:t> </a:t>
            </a:r>
            <a:r>
              <a:rPr lang="es-ES" sz="4400" b="1" dirty="0" err="1">
                <a:solidFill>
                  <a:schemeClr val="bg1"/>
                </a:solidFill>
              </a:rPr>
              <a:t>HiAP</a:t>
            </a:r>
            <a:r>
              <a:rPr lang="es-ES" sz="4400" b="1" dirty="0">
                <a:solidFill>
                  <a:schemeClr val="bg1"/>
                </a:solidFill>
              </a:rPr>
              <a:t> </a:t>
            </a:r>
            <a:r>
              <a:rPr lang="es-ES" sz="4400" b="1" dirty="0" err="1">
                <a:solidFill>
                  <a:schemeClr val="bg1"/>
                </a:solidFill>
              </a:rPr>
              <a:t>experiences</a:t>
            </a:r>
            <a:r>
              <a:rPr lang="es-ES" sz="4400" b="1" dirty="0">
                <a:solidFill>
                  <a:schemeClr val="bg1"/>
                </a:solidFill>
              </a:rPr>
              <a:t>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5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Key highlights from literature review: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8594147"/>
              </p:ext>
            </p:extLst>
          </p:nvPr>
        </p:nvGraphicFramePr>
        <p:xfrm>
          <a:off x="1066800" y="1676400"/>
          <a:ext cx="71628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9596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Key highlights from literature review: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2248217"/>
              </p:ext>
            </p:extLst>
          </p:nvPr>
        </p:nvGraphicFramePr>
        <p:xfrm>
          <a:off x="533400" y="1828800"/>
          <a:ext cx="8153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4016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Key recommendations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80909351"/>
              </p:ext>
            </p:extLst>
          </p:nvPr>
        </p:nvGraphicFramePr>
        <p:xfrm>
          <a:off x="152400" y="1828800"/>
          <a:ext cx="8991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420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6" t="65322" r="25000" b="14989"/>
          <a:stretch/>
        </p:blipFill>
        <p:spPr bwMode="auto">
          <a:xfrm>
            <a:off x="221499" y="3828421"/>
            <a:ext cx="8082246" cy="201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ave 2"/>
          <p:cNvSpPr/>
          <p:nvPr/>
        </p:nvSpPr>
        <p:spPr>
          <a:xfrm>
            <a:off x="-10192" y="7074"/>
            <a:ext cx="9180511" cy="3574325"/>
          </a:xfrm>
          <a:prstGeom prst="wave">
            <a:avLst>
              <a:gd name="adj1" fmla="val 12500"/>
              <a:gd name="adj2" fmla="val 210"/>
            </a:avLst>
          </a:prstGeom>
          <a:solidFill>
            <a:srgbClr val="00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1499" y="82474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Bodoni SvtyTwo ITC TT-Book"/>
                <a:ea typeface="Bodoni SvtyTwo ITC TT-Book"/>
                <a:cs typeface="Times New Roman" pitchFamily="18" charset="0"/>
              </a:rPr>
              <a:t>Thank you for your attention!</a:t>
            </a:r>
          </a:p>
          <a:p>
            <a:endParaRPr lang="en-GB" sz="2400" b="1" dirty="0">
              <a:solidFill>
                <a:schemeClr val="accent5">
                  <a:lumMod val="40000"/>
                  <a:lumOff val="60000"/>
                </a:schemeClr>
              </a:solidFill>
              <a:latin typeface="Bodoni SvtyTwo ITC TT-Book"/>
              <a:ea typeface="Bodoni SvtyTwo ITC TT-Book"/>
              <a:cs typeface="Times New Roman" pitchFamily="18" charset="0"/>
            </a:endParaRPr>
          </a:p>
          <a:p>
            <a:pPr algn="ctr"/>
            <a:r>
              <a:rPr lang="en-GB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Bodoni SvtyTwo ITC TT-Book"/>
                <a:ea typeface="Bodoni SvtyTwo ITC TT-Book"/>
                <a:cs typeface="Times New Roman" pitchFamily="18" charset="0"/>
              </a:rPr>
              <a:t>Q&amp;A? </a:t>
            </a:r>
          </a:p>
          <a:p>
            <a:pPr algn="ctr"/>
            <a:endParaRPr lang="en-GB" sz="24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Bodoni SvtyTwo ITC TT-Book"/>
              <a:ea typeface="Bodoni SvtyTwo ITC TT-Book"/>
              <a:cs typeface="Times New Roman" pitchFamily="18" charset="0"/>
            </a:endParaRPr>
          </a:p>
          <a:p>
            <a:pPr algn="ctr"/>
            <a:r>
              <a:rPr lang="en-GB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odoni SvtyTwo ITC TT-Book"/>
                <a:ea typeface="Bodoni SvtyTwo ITC TT-Book"/>
                <a:cs typeface="Times New Roman" pitchFamily="18" charset="0"/>
              </a:rPr>
              <a:t>villare@who.int</a:t>
            </a:r>
            <a:r>
              <a:rPr lang="en-GB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Bodoni SvtyTwo ITC TT-Book"/>
                <a:ea typeface="Bodoni SvtyTwo ITC TT-Book"/>
                <a:cs typeface="Times New Roman" pitchFamily="18" charset="0"/>
              </a:rPr>
              <a:t/>
            </a:r>
            <a:br>
              <a:rPr lang="en-GB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Bodoni SvtyTwo ITC TT-Book"/>
                <a:ea typeface="Bodoni SvtyTwo ITC TT-Book"/>
                <a:cs typeface="Times New Roman" pitchFamily="18" charset="0"/>
              </a:rPr>
            </a:br>
            <a:endParaRPr lang="en-GB" sz="2400" b="1" dirty="0">
              <a:solidFill>
                <a:schemeClr val="accent5">
                  <a:lumMod val="40000"/>
                  <a:lumOff val="60000"/>
                </a:schemeClr>
              </a:solidFill>
              <a:latin typeface="Bodoni SvtyTwo ITC TT-Book"/>
              <a:ea typeface="Bodoni SvtyTwo ITC TT-Book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+mn-lt"/>
              </a:rPr>
              <a:t>Agenda</a:t>
            </a:r>
            <a:r>
              <a:rPr lang="es-ES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 </a:t>
            </a:r>
            <a:endParaRPr lang="es-ES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96555165"/>
              </p:ext>
            </p:extLst>
          </p:nvPr>
        </p:nvGraphicFramePr>
        <p:xfrm>
          <a:off x="1066800" y="1676400"/>
          <a:ext cx="716280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055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Acknowledgements/credits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92522719"/>
              </p:ext>
            </p:extLst>
          </p:nvPr>
        </p:nvGraphicFramePr>
        <p:xfrm>
          <a:off x="381000" y="1828800"/>
          <a:ext cx="8534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787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4975" y="430112"/>
            <a:ext cx="8229600" cy="93610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s-CL" sz="1800" dirty="0" err="1">
                <a:solidFill>
                  <a:schemeClr val="bg1"/>
                </a:solidFill>
              </a:rPr>
              <a:t>Studies</a:t>
            </a:r>
            <a:r>
              <a:rPr lang="es-CL" sz="1800" dirty="0">
                <a:solidFill>
                  <a:schemeClr val="bg1"/>
                </a:solidFill>
              </a:rPr>
              <a:t> </a:t>
            </a:r>
            <a:r>
              <a:rPr lang="es-CL" sz="1800" dirty="0" err="1">
                <a:solidFill>
                  <a:schemeClr val="bg1"/>
                </a:solidFill>
              </a:rPr>
              <a:t>were</a:t>
            </a:r>
            <a:r>
              <a:rPr lang="es-CL" sz="1800" dirty="0">
                <a:solidFill>
                  <a:schemeClr val="bg1"/>
                </a:solidFill>
              </a:rPr>
              <a:t> </a:t>
            </a:r>
            <a:r>
              <a:rPr lang="es-CL" sz="1800" dirty="0" err="1">
                <a:solidFill>
                  <a:schemeClr val="bg1"/>
                </a:solidFill>
              </a:rPr>
              <a:t>performed</a:t>
            </a:r>
            <a:r>
              <a:rPr lang="es-CL" sz="1800" dirty="0">
                <a:solidFill>
                  <a:schemeClr val="bg1"/>
                </a:solidFill>
              </a:rPr>
              <a:t> </a:t>
            </a:r>
            <a:r>
              <a:rPr lang="es-CL" sz="1800" dirty="0" err="1">
                <a:solidFill>
                  <a:schemeClr val="bg1"/>
                </a:solidFill>
              </a:rPr>
              <a:t>by</a:t>
            </a:r>
            <a:r>
              <a:rPr lang="es-CL" sz="1800" dirty="0">
                <a:solidFill>
                  <a:schemeClr val="bg1"/>
                </a:solidFill>
              </a:rPr>
              <a:t> WHO in</a:t>
            </a:r>
            <a:r>
              <a:rPr lang="es-ES_tradnl" sz="1800" dirty="0">
                <a:solidFill>
                  <a:schemeClr val="bg1"/>
                </a:solidFill>
              </a:rPr>
              <a:t> </a:t>
            </a:r>
            <a:r>
              <a:rPr lang="es-ES_tradnl" sz="1800" dirty="0" err="1">
                <a:solidFill>
                  <a:schemeClr val="bg1"/>
                </a:solidFill>
              </a:rPr>
              <a:t>preparation</a:t>
            </a:r>
            <a:r>
              <a:rPr lang="es-ES_tradnl" sz="1800" dirty="0">
                <a:solidFill>
                  <a:schemeClr val="bg1"/>
                </a:solidFill>
              </a:rPr>
              <a:t> of </a:t>
            </a:r>
            <a:r>
              <a:rPr lang="es-ES_tradnl" sz="1800" dirty="0" err="1">
                <a:solidFill>
                  <a:schemeClr val="bg1"/>
                </a:solidFill>
              </a:rPr>
              <a:t>the</a:t>
            </a:r>
            <a:r>
              <a:rPr lang="es-ES_tradnl" sz="1800" dirty="0">
                <a:solidFill>
                  <a:schemeClr val="bg1"/>
                </a:solidFill>
              </a:rPr>
              <a:t> 8th Global </a:t>
            </a:r>
            <a:r>
              <a:rPr lang="es-ES_tradnl" sz="1800" dirty="0" err="1">
                <a:solidFill>
                  <a:schemeClr val="bg1"/>
                </a:solidFill>
              </a:rPr>
              <a:t>Conference</a:t>
            </a:r>
            <a:r>
              <a:rPr lang="es-ES_tradnl" sz="1800" dirty="0">
                <a:solidFill>
                  <a:schemeClr val="bg1"/>
                </a:solidFill>
              </a:rPr>
              <a:t> </a:t>
            </a:r>
            <a:r>
              <a:rPr lang="es-ES_tradnl" sz="1800" dirty="0" err="1">
                <a:solidFill>
                  <a:schemeClr val="bg1"/>
                </a:solidFill>
              </a:rPr>
              <a:t>on</a:t>
            </a:r>
            <a:r>
              <a:rPr lang="es-ES_tradnl" sz="1800" dirty="0">
                <a:solidFill>
                  <a:schemeClr val="bg1"/>
                </a:solidFill>
              </a:rPr>
              <a:t> Health </a:t>
            </a:r>
            <a:r>
              <a:rPr lang="es-ES_tradnl" sz="1800" i="1" dirty="0" err="1">
                <a:solidFill>
                  <a:schemeClr val="bg1"/>
                </a:solidFill>
              </a:rPr>
              <a:t>Promotion</a:t>
            </a:r>
            <a:r>
              <a:rPr lang="es-ES_tradnl" sz="1800" i="1" dirty="0">
                <a:solidFill>
                  <a:schemeClr val="bg1"/>
                </a:solidFill>
              </a:rPr>
              <a:t> Helsinki 2013: </a:t>
            </a:r>
            <a:r>
              <a:rPr lang="es-ES_tradnl" sz="1800" i="1" dirty="0" err="1">
                <a:solidFill>
                  <a:schemeClr val="bg1"/>
                </a:solidFill>
              </a:rPr>
              <a:t>Tcentral</a:t>
            </a:r>
            <a:r>
              <a:rPr lang="es-ES_tradnl" sz="1800" i="1" dirty="0">
                <a:solidFill>
                  <a:schemeClr val="bg1"/>
                </a:solidFill>
              </a:rPr>
              <a:t> </a:t>
            </a:r>
            <a:r>
              <a:rPr lang="es-ES_tradnl" sz="1800" i="1" dirty="0" err="1">
                <a:solidFill>
                  <a:schemeClr val="bg1"/>
                </a:solidFill>
              </a:rPr>
              <a:t>theme</a:t>
            </a:r>
            <a:r>
              <a:rPr lang="es-ES_tradnl" sz="1800" i="1" dirty="0">
                <a:solidFill>
                  <a:schemeClr val="bg1"/>
                </a:solidFill>
              </a:rPr>
              <a:t> </a:t>
            </a:r>
            <a:r>
              <a:rPr lang="es-ES_tradnl" sz="1800" i="1" dirty="0" err="1">
                <a:solidFill>
                  <a:schemeClr val="bg1"/>
                </a:solidFill>
              </a:rPr>
              <a:t>HiAP</a:t>
            </a:r>
            <a:r>
              <a:rPr lang="es-ES_tradnl" sz="1800" i="1" dirty="0">
                <a:solidFill>
                  <a:schemeClr val="bg1"/>
                </a:solidFill>
              </a:rPr>
              <a:t>.</a:t>
            </a:r>
            <a:endParaRPr lang="es-CL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s-CL" sz="18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6"/>
          <a:stretch/>
        </p:blipFill>
        <p:spPr bwMode="auto">
          <a:xfrm>
            <a:off x="494617" y="1828800"/>
            <a:ext cx="3381555" cy="41935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828799"/>
            <a:ext cx="3200400" cy="41935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430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s-CL" sz="3600" dirty="0" smtClean="0">
                <a:solidFill>
                  <a:schemeClr val="bg1"/>
                </a:solidFill>
                <a:latin typeface="+mn-lt"/>
              </a:rPr>
              <a:t>General  </a:t>
            </a:r>
            <a:r>
              <a:rPr lang="es-CL" sz="3600" dirty="0" err="1">
                <a:solidFill>
                  <a:schemeClr val="bg1"/>
                </a:solidFill>
                <a:latin typeface="+mn-lt"/>
              </a:rPr>
              <a:t>S</a:t>
            </a:r>
            <a:r>
              <a:rPr lang="es-CL" sz="3600" dirty="0" err="1" smtClean="0">
                <a:solidFill>
                  <a:schemeClr val="bg1"/>
                </a:solidFill>
                <a:latin typeface="+mn-lt"/>
              </a:rPr>
              <a:t>tarting</a:t>
            </a:r>
            <a:r>
              <a:rPr lang="es-CL" sz="3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CL" sz="3600" dirty="0" err="1">
                <a:solidFill>
                  <a:schemeClr val="bg1"/>
                </a:solidFill>
                <a:latin typeface="+mn-lt"/>
              </a:rPr>
              <a:t>P</a:t>
            </a:r>
            <a:r>
              <a:rPr lang="es-CL" sz="3600" dirty="0" err="1" smtClean="0">
                <a:solidFill>
                  <a:schemeClr val="bg1"/>
                </a:solidFill>
                <a:latin typeface="+mn-lt"/>
              </a:rPr>
              <a:t>oints</a:t>
            </a:r>
            <a:r>
              <a:rPr lang="es-CL" sz="3600" dirty="0" smtClean="0">
                <a:solidFill>
                  <a:schemeClr val="bg1"/>
                </a:solidFill>
                <a:latin typeface="+mn-lt"/>
              </a:rPr>
              <a:t>  </a:t>
            </a:r>
            <a:endParaRPr lang="es-CL" sz="36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81106163"/>
              </p:ext>
            </p:extLst>
          </p:nvPr>
        </p:nvGraphicFramePr>
        <p:xfrm>
          <a:off x="111304" y="1524000"/>
          <a:ext cx="8915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735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13" y="1524000"/>
            <a:ext cx="82105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ave 2"/>
          <p:cNvSpPr/>
          <p:nvPr/>
        </p:nvSpPr>
        <p:spPr>
          <a:xfrm>
            <a:off x="1712" y="0"/>
            <a:ext cx="9180511" cy="1619943"/>
          </a:xfrm>
          <a:prstGeom prst="wave">
            <a:avLst>
              <a:gd name="adj1" fmla="val 12500"/>
              <a:gd name="adj2" fmla="val 210"/>
            </a:avLst>
          </a:prstGeom>
          <a:solidFill>
            <a:srgbClr val="00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 Conceptual  Framework of ISA towards achieving health equity</a:t>
            </a:r>
          </a:p>
        </p:txBody>
      </p:sp>
    </p:spTree>
    <p:extLst>
      <p:ext uri="{BB962C8B-B14F-4D97-AF65-F5344CB8AC3E}">
        <p14:creationId xmlns:p14="http://schemas.microsoft.com/office/powerpoint/2010/main" val="104299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2808"/>
            <a:ext cx="7717819" cy="529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ave 3"/>
          <p:cNvSpPr/>
          <p:nvPr/>
        </p:nvSpPr>
        <p:spPr>
          <a:xfrm>
            <a:off x="1712" y="0"/>
            <a:ext cx="9180511" cy="1619943"/>
          </a:xfrm>
          <a:prstGeom prst="wave">
            <a:avLst>
              <a:gd name="adj1" fmla="val 12500"/>
              <a:gd name="adj2" fmla="val 210"/>
            </a:avLst>
          </a:prstGeom>
          <a:solidFill>
            <a:srgbClr val="00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 Conceptual  Framework of ISA towards achieving health equity</a:t>
            </a:r>
          </a:p>
        </p:txBody>
      </p:sp>
    </p:spTree>
    <p:extLst>
      <p:ext uri="{BB962C8B-B14F-4D97-AF65-F5344CB8AC3E}">
        <p14:creationId xmlns:p14="http://schemas.microsoft.com/office/powerpoint/2010/main" val="3987332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040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L" sz="2800" dirty="0" smtClean="0">
                <a:solidFill>
                  <a:schemeClr val="bg1"/>
                </a:solidFill>
              </a:rPr>
              <a:t>HiAP </a:t>
            </a:r>
            <a:r>
              <a:rPr lang="es-CL" sz="2800" dirty="0" err="1" smtClean="0">
                <a:solidFill>
                  <a:schemeClr val="bg1"/>
                </a:solidFill>
              </a:rPr>
              <a:t>action</a:t>
            </a:r>
            <a:r>
              <a:rPr lang="es-CL" sz="2800" dirty="0" smtClean="0">
                <a:solidFill>
                  <a:schemeClr val="bg1"/>
                </a:solidFill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</a:rPr>
              <a:t>according</a:t>
            </a:r>
            <a:r>
              <a:rPr lang="es-CL" sz="2800" dirty="0" smtClean="0">
                <a:solidFill>
                  <a:schemeClr val="bg1"/>
                </a:solidFill>
              </a:rPr>
              <a:t> to </a:t>
            </a:r>
            <a:r>
              <a:rPr lang="es-CL" sz="2800" dirty="0" err="1" smtClean="0">
                <a:solidFill>
                  <a:schemeClr val="bg1"/>
                </a:solidFill>
              </a:rPr>
              <a:t>dominants</a:t>
            </a:r>
            <a:r>
              <a:rPr lang="es-CL" sz="2800" dirty="0" smtClean="0">
                <a:solidFill>
                  <a:schemeClr val="bg1"/>
                </a:solidFill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</a:rPr>
              <a:t>health</a:t>
            </a:r>
            <a:r>
              <a:rPr lang="es-CL" sz="2800" dirty="0" smtClean="0">
                <a:solidFill>
                  <a:schemeClr val="bg1"/>
                </a:solidFill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</a:rPr>
              <a:t>approaches</a:t>
            </a:r>
            <a:endParaRPr lang="es-CL" sz="2800" dirty="0">
              <a:solidFill>
                <a:schemeClr val="bg1"/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682" y="1556791"/>
            <a:ext cx="82296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s-CL" sz="1800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983250425"/>
              </p:ext>
            </p:extLst>
          </p:nvPr>
        </p:nvGraphicFramePr>
        <p:xfrm>
          <a:off x="576498" y="1845195"/>
          <a:ext cx="8085714" cy="4175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277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BEA3C98D2D134E99E440D91A17ED27" ma:contentTypeVersion="0" ma:contentTypeDescription="Create a new document." ma:contentTypeScope="" ma:versionID="3cd76cbb663f0e427635d5a7ab5f7f5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D11BFA-D809-43B6-9058-E3EE41DBF8B7}"/>
</file>

<file path=customXml/itemProps2.xml><?xml version="1.0" encoding="utf-8"?>
<ds:datastoreItem xmlns:ds="http://schemas.openxmlformats.org/officeDocument/2006/customXml" ds:itemID="{31C21562-73B1-47AA-BB0A-40A2884FA161}"/>
</file>

<file path=customXml/itemProps3.xml><?xml version="1.0" encoding="utf-8"?>
<ds:datastoreItem xmlns:ds="http://schemas.openxmlformats.org/officeDocument/2006/customXml" ds:itemID="{55ED54F3-D76D-44DF-A8EC-CED72981D117}"/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1383</Words>
  <Application>Microsoft Macintosh PowerPoint</Application>
  <PresentationFormat>On-screen Show (4:3)</PresentationFormat>
  <Paragraphs>131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Custom Design</vt:lpstr>
      <vt:lpstr>1_Custom Design</vt:lpstr>
      <vt:lpstr>AFRO Health in All Policies Training</vt:lpstr>
      <vt:lpstr>Learning objectives of the session </vt:lpstr>
      <vt:lpstr>Agenda </vt:lpstr>
      <vt:lpstr>Acknowledgements/credits</vt:lpstr>
      <vt:lpstr>PowerPoint Presentation</vt:lpstr>
      <vt:lpstr>General  Starting Points  </vt:lpstr>
      <vt:lpstr>PowerPoint Presentation</vt:lpstr>
      <vt:lpstr>PowerPoint Presentation</vt:lpstr>
      <vt:lpstr>PowerPoint Presentation</vt:lpstr>
      <vt:lpstr>PowerPoint Presentation</vt:lpstr>
      <vt:lpstr>Interelationship between models or types of ISA and their  negotiation  approaches</vt:lpstr>
      <vt:lpstr>Political and technical basis of HiAP: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ISA/HiAP is a COMPLEX intervention </vt:lpstr>
      <vt:lpstr>PowerPoint Presentation</vt:lpstr>
      <vt:lpstr>Key highlights from literature review:</vt:lpstr>
      <vt:lpstr>Key highlights from literature review:</vt:lpstr>
      <vt:lpstr>Key recommendations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orielle</dc:creator>
  <cp:lastModifiedBy>Aleksandra Kuzmanovic</cp:lastModifiedBy>
  <cp:revision>88</cp:revision>
  <cp:lastPrinted>2015-11-24T09:10:06Z</cp:lastPrinted>
  <dcterms:created xsi:type="dcterms:W3CDTF">2015-03-29T13:54:04Z</dcterms:created>
  <dcterms:modified xsi:type="dcterms:W3CDTF">2015-11-27T22:23:18Z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0x010100C2BEA3C98D2D134E99E440D91A17ED27</vt:lpwstr>
  </property>
</Properties>
</file>