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70" r:id="rId5"/>
    <p:sldId id="258" r:id="rId6"/>
    <p:sldId id="259" r:id="rId7"/>
    <p:sldId id="260" r:id="rId8"/>
    <p:sldId id="266" r:id="rId9"/>
    <p:sldId id="262" r:id="rId10"/>
    <p:sldId id="264" r:id="rId11"/>
    <p:sldId id="268" r:id="rId12"/>
    <p:sldId id="269" r:id="rId13"/>
    <p:sldId id="265" r:id="rId14"/>
    <p:sldId id="267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24ACD6"/>
    <a:srgbClr val="3BB0E5"/>
    <a:srgbClr val="29A9E3"/>
    <a:srgbClr val="FFFFCC"/>
    <a:srgbClr val="87DD9E"/>
    <a:srgbClr val="09DD78"/>
    <a:srgbClr val="C6F2E3"/>
    <a:srgbClr val="23A6CF"/>
    <a:srgbClr val="1DA2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988ECE-3BAC-4B25-A89A-B3D913094C1C}" type="doc">
      <dgm:prSet loTypeId="urn:microsoft.com/office/officeart/2005/8/layout/vList2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E191FA98-23FF-4A0D-AF9F-79029ABAEDB4}">
      <dgm:prSet phldrT="[Text]" custT="1"/>
      <dgm:spPr/>
      <dgm:t>
        <a:bodyPr/>
        <a:lstStyle/>
        <a:p>
          <a:r>
            <a:rPr lang="fr-FR" sz="1800" dirty="0" smtClean="0"/>
            <a:t>Un document qui décrit la justification du choix d'une alternative politique particulière ou d'un cours d'action dans un débat politique actuel. Il fait partie des étapes de mise à l’agenda et de la formulation de politique du cycle de politique.</a:t>
          </a:r>
          <a:endParaRPr lang="en-GB" sz="1800" dirty="0"/>
        </a:p>
      </dgm:t>
    </dgm:pt>
    <dgm:pt modelId="{345F28B5-D9F0-471B-AB4B-D51E8F3B6B2B}" type="parTrans" cxnId="{06801C88-9879-4234-A4A8-A618FF638A69}">
      <dgm:prSet/>
      <dgm:spPr/>
      <dgm:t>
        <a:bodyPr/>
        <a:lstStyle/>
        <a:p>
          <a:endParaRPr lang="en-GB" sz="1800"/>
        </a:p>
      </dgm:t>
    </dgm:pt>
    <dgm:pt modelId="{23FAF157-33CB-4E6D-B3CF-2D46498009B2}" type="sibTrans" cxnId="{06801C88-9879-4234-A4A8-A618FF638A69}">
      <dgm:prSet/>
      <dgm:spPr/>
      <dgm:t>
        <a:bodyPr/>
        <a:lstStyle/>
        <a:p>
          <a:endParaRPr lang="en-GB" sz="1800"/>
        </a:p>
      </dgm:t>
    </dgm:pt>
    <dgm:pt modelId="{344D4E76-394F-4379-BC39-04D7B68462DE}">
      <dgm:prSet phldrT="[Text]" custT="1"/>
      <dgm:spPr/>
      <dgm:t>
        <a:bodyPr/>
        <a:lstStyle/>
        <a:p>
          <a:r>
            <a:rPr lang="fr-FR" sz="2000" dirty="0" smtClean="0"/>
            <a:t>Objectif : convaincre le public cible de l'urgence du problème actuel et la nécessité d'adopter la solution privilégiée d'action et servir d'impulsion à l'action.</a:t>
          </a:r>
          <a:r>
            <a:rPr lang="en-GB" sz="2000" dirty="0" smtClean="0"/>
            <a:t> </a:t>
          </a:r>
          <a:endParaRPr lang="en-GB" sz="2000" dirty="0"/>
        </a:p>
      </dgm:t>
    </dgm:pt>
    <dgm:pt modelId="{771C9A2D-0B12-483C-9949-E9DD38267D64}" type="parTrans" cxnId="{52074415-DDAE-47A9-97F2-7B94D15BF136}">
      <dgm:prSet/>
      <dgm:spPr/>
      <dgm:t>
        <a:bodyPr/>
        <a:lstStyle/>
        <a:p>
          <a:endParaRPr lang="en-GB" sz="1800"/>
        </a:p>
      </dgm:t>
    </dgm:pt>
    <dgm:pt modelId="{0ABC8ABA-10DD-4A14-B3CA-EEBB8473E948}" type="sibTrans" cxnId="{52074415-DDAE-47A9-97F2-7B94D15BF136}">
      <dgm:prSet/>
      <dgm:spPr/>
      <dgm:t>
        <a:bodyPr/>
        <a:lstStyle/>
        <a:p>
          <a:endParaRPr lang="en-GB" sz="1800"/>
        </a:p>
      </dgm:t>
    </dgm:pt>
    <dgm:pt modelId="{36E512FA-E0A2-49D8-9439-4E04C6FBDB44}" type="pres">
      <dgm:prSet presAssocID="{42988ECE-3BAC-4B25-A89A-B3D913094C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DF20D68-EE19-4974-8D64-A1EE2347C046}" type="pres">
      <dgm:prSet presAssocID="{E191FA98-23FF-4A0D-AF9F-79029ABAEDB4}" presName="parentText" presStyleLbl="node1" presStyleIdx="0" presStyleCnt="2" custScaleY="12300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B513F1-BAB6-49BB-BF7D-DD67A5EDF726}" type="pres">
      <dgm:prSet presAssocID="{23FAF157-33CB-4E6D-B3CF-2D46498009B2}" presName="spacer" presStyleCnt="0"/>
      <dgm:spPr/>
      <dgm:t>
        <a:bodyPr/>
        <a:lstStyle/>
        <a:p>
          <a:endParaRPr lang="en-GB"/>
        </a:p>
      </dgm:t>
    </dgm:pt>
    <dgm:pt modelId="{5FA74F85-DE55-4C13-AF66-8EE09A4302D9}" type="pres">
      <dgm:prSet presAssocID="{344D4E76-394F-4379-BC39-04D7B68462DE}" presName="parentText" presStyleLbl="node1" presStyleIdx="1" presStyleCnt="2" custScaleY="11616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11EEF50-B20B-405A-B694-AFFF23023260}" type="presOf" srcId="{E191FA98-23FF-4A0D-AF9F-79029ABAEDB4}" destId="{ADF20D68-EE19-4974-8D64-A1EE2347C046}" srcOrd="0" destOrd="0" presId="urn:microsoft.com/office/officeart/2005/8/layout/vList2"/>
    <dgm:cxn modelId="{7E1A2871-DAD1-4997-A6FF-11D3015CFC1C}" type="presOf" srcId="{42988ECE-3BAC-4B25-A89A-B3D913094C1C}" destId="{36E512FA-E0A2-49D8-9439-4E04C6FBDB44}" srcOrd="0" destOrd="0" presId="urn:microsoft.com/office/officeart/2005/8/layout/vList2"/>
    <dgm:cxn modelId="{52074415-DDAE-47A9-97F2-7B94D15BF136}" srcId="{42988ECE-3BAC-4B25-A89A-B3D913094C1C}" destId="{344D4E76-394F-4379-BC39-04D7B68462DE}" srcOrd="1" destOrd="0" parTransId="{771C9A2D-0B12-483C-9949-E9DD38267D64}" sibTransId="{0ABC8ABA-10DD-4A14-B3CA-EEBB8473E948}"/>
    <dgm:cxn modelId="{862D80F2-7C93-4C04-9BB8-CCC31ABFE2A9}" type="presOf" srcId="{344D4E76-394F-4379-BC39-04D7B68462DE}" destId="{5FA74F85-DE55-4C13-AF66-8EE09A4302D9}" srcOrd="0" destOrd="0" presId="urn:microsoft.com/office/officeart/2005/8/layout/vList2"/>
    <dgm:cxn modelId="{06801C88-9879-4234-A4A8-A618FF638A69}" srcId="{42988ECE-3BAC-4B25-A89A-B3D913094C1C}" destId="{E191FA98-23FF-4A0D-AF9F-79029ABAEDB4}" srcOrd="0" destOrd="0" parTransId="{345F28B5-D9F0-471B-AB4B-D51E8F3B6B2B}" sibTransId="{23FAF157-33CB-4E6D-B3CF-2D46498009B2}"/>
    <dgm:cxn modelId="{0ACAFE46-F0F3-434C-A27C-6C48F1A7FCBD}" type="presParOf" srcId="{36E512FA-E0A2-49D8-9439-4E04C6FBDB44}" destId="{ADF20D68-EE19-4974-8D64-A1EE2347C046}" srcOrd="0" destOrd="0" presId="urn:microsoft.com/office/officeart/2005/8/layout/vList2"/>
    <dgm:cxn modelId="{CB2AC1B6-C4E3-4163-A282-09B06C52B0D5}" type="presParOf" srcId="{36E512FA-E0A2-49D8-9439-4E04C6FBDB44}" destId="{C7B513F1-BAB6-49BB-BF7D-DD67A5EDF726}" srcOrd="1" destOrd="0" presId="urn:microsoft.com/office/officeart/2005/8/layout/vList2"/>
    <dgm:cxn modelId="{653B1006-4C6C-42A0-AA87-0B2A8061A9E9}" type="presParOf" srcId="{36E512FA-E0A2-49D8-9439-4E04C6FBDB44}" destId="{5FA74F85-DE55-4C13-AF66-8EE09A4302D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14BB47-CED5-4A2C-B213-4D73F0D291BE}" type="doc">
      <dgm:prSet loTypeId="urn:microsoft.com/office/officeart/2005/8/layout/matrix1" loCatId="matrix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4D495FFD-91C4-4922-9553-27CA3DCFC114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pPr marL="114300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200" noProof="0" dirty="0" smtClean="0">
              <a:latin typeface="+mj-lt"/>
            </a:rPr>
            <a:t> </a:t>
          </a:r>
          <a:r>
            <a:rPr lang="fr-FR" sz="1200" noProof="0" dirty="0" smtClean="0">
              <a:solidFill>
                <a:schemeClr val="bg2">
                  <a:lumMod val="75000"/>
                </a:schemeClr>
              </a:solidFill>
              <a:latin typeface="+mj-lt"/>
            </a:rPr>
            <a:t>Négocier</a:t>
          </a:r>
          <a:endParaRPr lang="fr-FR" sz="1200" noProof="0" dirty="0">
            <a:solidFill>
              <a:schemeClr val="bg2">
                <a:lumMod val="75000"/>
              </a:schemeClr>
            </a:solidFill>
            <a:latin typeface="+mj-lt"/>
          </a:endParaRPr>
        </a:p>
      </dgm:t>
    </dgm:pt>
    <dgm:pt modelId="{4F3810C1-C46B-41A8-B072-882CF3CCFCA6}" type="sibTrans" cxnId="{9D085C7B-86EF-4FE6-99F7-0939F35369E1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4B809D02-980F-4DFE-97B0-02D966C9809D}" type="parTrans" cxnId="{9D085C7B-86EF-4FE6-99F7-0939F35369E1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DBCAB8B-55FB-4BE3-955A-E72D792F98A8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pPr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>
            <a:latin typeface="+mj-lt"/>
          </a:endParaRPr>
        </a:p>
      </dgm:t>
    </dgm:pt>
    <dgm:pt modelId="{A396DEFB-7617-419E-81E5-B2C7AB5E383A}" type="sibTrans" cxnId="{88C94C38-47DE-42DA-B62A-F19D20EC2692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891C0E8-BCC7-4864-84A8-936C6D55165E}" type="parTrans" cxnId="{88C94C38-47DE-42DA-B62A-F19D20EC2692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CD8566FB-02CB-4567-A395-7D2983E6C09C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200" dirty="0" smtClean="0">
              <a:latin typeface="+mj-lt"/>
            </a:rPr>
            <a:t> </a:t>
          </a:r>
          <a:r>
            <a:rPr lang="fr-FR" sz="1200" noProof="0" dirty="0" smtClean="0">
              <a:solidFill>
                <a:srgbClr val="FFFFCC"/>
              </a:solidFill>
              <a:latin typeface="+mj-lt"/>
            </a:rPr>
            <a:t>Mettre</a:t>
          </a:r>
          <a:r>
            <a:rPr lang="es-ES" sz="1200" dirty="0" smtClean="0">
              <a:solidFill>
                <a:srgbClr val="FFFFCC"/>
              </a:solidFill>
              <a:latin typeface="+mj-lt"/>
            </a:rPr>
            <a:t> en </a:t>
          </a:r>
          <a:r>
            <a:rPr lang="fr-FR" sz="1200" noProof="0" dirty="0" smtClean="0">
              <a:solidFill>
                <a:srgbClr val="FFFFCC"/>
              </a:solidFill>
              <a:latin typeface="+mj-lt"/>
            </a:rPr>
            <a:t>œuvre</a:t>
          </a:r>
          <a:r>
            <a:rPr lang="es-ES" sz="1200" dirty="0" smtClean="0">
              <a:solidFill>
                <a:srgbClr val="FFFFCC"/>
              </a:solidFill>
              <a:latin typeface="+mj-lt"/>
            </a:rPr>
            <a:t> la </a:t>
          </a:r>
          <a:r>
            <a:rPr lang="fr-FR" sz="1200" noProof="0" dirty="0" smtClean="0">
              <a:solidFill>
                <a:srgbClr val="FFFFCC"/>
              </a:solidFill>
              <a:latin typeface="+mj-lt"/>
            </a:rPr>
            <a:t>politique</a:t>
          </a:r>
          <a:endParaRPr lang="fr-FR" sz="1200" noProof="0" dirty="0">
            <a:solidFill>
              <a:srgbClr val="FFFFCC"/>
            </a:solidFill>
            <a:latin typeface="+mj-lt"/>
          </a:endParaRPr>
        </a:p>
      </dgm:t>
    </dgm:pt>
    <dgm:pt modelId="{76FE829C-7077-4612-AF1B-BB65A0CA30F4}" type="sibTrans" cxnId="{50AE0ED8-D2E7-43BB-83B1-33A255EED32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F45DC25A-EC36-4E8A-B273-5D2BCCAF0493}" type="parTrans" cxnId="{50AE0ED8-D2E7-43BB-83B1-33A255EED32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0772FC0-A315-4FFD-AF42-31188DFB3C41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pPr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>
            <a:latin typeface="+mj-lt"/>
          </a:endParaRPr>
        </a:p>
      </dgm:t>
    </dgm:pt>
    <dgm:pt modelId="{CEF1B9DC-B263-4407-85B0-45E41B7C0F61}" type="sibTrans" cxnId="{C34BFDD3-C3D9-4C39-B335-A3BD62949E40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766EDD1-1B83-4EDC-8ED8-375DCDA5EC84}" type="parTrans" cxnId="{C34BFDD3-C3D9-4C39-B335-A3BD62949E40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3EB3A95F-9BA6-4C74-B062-CFFB561F8040}">
      <dgm:prSet phldrT="[Texto]"/>
      <dgm:spPr>
        <a:solidFill>
          <a:srgbClr val="00B0F0"/>
        </a:solidFill>
      </dgm:spPr>
      <dgm:t>
        <a:bodyPr/>
        <a:lstStyle/>
        <a:p>
          <a:r>
            <a:rPr lang="fr-FR" sz="1400" noProof="0" dirty="0" smtClean="0">
              <a:latin typeface="+mj-lt"/>
            </a:rPr>
            <a:t>Etablir</a:t>
          </a:r>
          <a:r>
            <a:rPr lang="es-ES" sz="1400" dirty="0" smtClean="0">
              <a:latin typeface="+mj-lt"/>
            </a:rPr>
            <a:t> </a:t>
          </a:r>
          <a:r>
            <a:rPr lang="fr-FR" sz="1400" noProof="0" dirty="0" smtClean="0">
              <a:latin typeface="+mj-lt"/>
            </a:rPr>
            <a:t>l’agenda</a:t>
          </a:r>
          <a:endParaRPr lang="fr-FR" sz="1400" noProof="0" dirty="0">
            <a:latin typeface="+mj-lt"/>
          </a:endParaRPr>
        </a:p>
      </dgm:t>
    </dgm:pt>
    <dgm:pt modelId="{3EC8BEB9-B74F-495C-911D-34F55B42C790}" type="sibTrans" cxnId="{6282426E-CED9-4419-A3ED-AEBE7A89333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A9E3104B-3F32-4B73-9A81-861A405AB03B}" type="parTrans" cxnId="{6282426E-CED9-4419-A3ED-AEBE7A89333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945EC6A-B577-468A-80C9-17BBACDC91D9}">
      <dgm:prSet phldrT="[Texto]"/>
      <dgm:spPr>
        <a:solidFill>
          <a:srgbClr val="00B0F0"/>
        </a:solidFill>
      </dgm:spPr>
      <dgm:t>
        <a:bodyPr/>
        <a:lstStyle/>
        <a:p>
          <a:r>
            <a:rPr lang="fr-FR" sz="1400" noProof="0" dirty="0" smtClean="0">
              <a:latin typeface="+mj-lt"/>
            </a:rPr>
            <a:t>Recherche</a:t>
          </a:r>
          <a:endParaRPr lang="fr-FR" sz="1400" noProof="0" dirty="0">
            <a:latin typeface="+mj-lt"/>
          </a:endParaRPr>
        </a:p>
      </dgm:t>
    </dgm:pt>
    <dgm:pt modelId="{BBF7CF4C-E25C-4E7A-BC90-F619F60C40D7}" type="sibTrans" cxnId="{FB104454-6E45-490F-844B-CB12515002E3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80B48ACC-15EF-4A22-91F9-2AA76CCEE9DB}" type="parTrans" cxnId="{FB104454-6E45-490F-844B-CB12515002E3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2A36A9A1-6A03-4EFE-A29B-2357C7B01DA5}">
      <dgm:prSet phldrT="[Texto]"/>
      <dgm:spPr>
        <a:solidFill>
          <a:srgbClr val="00B0F0"/>
        </a:solidFill>
      </dgm:spPr>
      <dgm:t>
        <a:bodyPr/>
        <a:lstStyle/>
        <a:p>
          <a:r>
            <a:rPr lang="fr-FR" sz="1400" noProof="0" dirty="0" smtClean="0">
              <a:latin typeface="+mj-lt"/>
            </a:rPr>
            <a:t>Identification</a:t>
          </a:r>
          <a:r>
            <a:rPr lang="es-ES" sz="1400" dirty="0" smtClean="0">
              <a:latin typeface="+mj-lt"/>
            </a:rPr>
            <a:t> du </a:t>
          </a:r>
          <a:r>
            <a:rPr lang="fr-FR" sz="1400" noProof="0" dirty="0" smtClean="0">
              <a:latin typeface="+mj-lt"/>
            </a:rPr>
            <a:t>problème</a:t>
          </a:r>
          <a:endParaRPr lang="fr-FR" sz="1400" noProof="0" dirty="0">
            <a:latin typeface="+mj-lt"/>
          </a:endParaRPr>
        </a:p>
      </dgm:t>
    </dgm:pt>
    <dgm:pt modelId="{4F10FA1D-725E-40D6-876D-0B260DDF5645}" type="sibTrans" cxnId="{23190B90-8A8A-4FEB-9DD9-3E573F8CE0A1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FE42A1DF-B0B9-4B95-ABF1-B7F1915A10F4}" type="parTrans" cxnId="{23190B90-8A8A-4FEB-9DD9-3E573F8CE0A1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C0B0756-4784-4924-9A0B-307A69166D6E}">
      <dgm:prSet phldrT="[Texto]" custT="1"/>
      <dgm:spPr>
        <a:solidFill>
          <a:srgbClr val="00B0F0"/>
        </a:solidFill>
      </dgm:spPr>
      <dgm:t>
        <a:bodyPr/>
        <a:lstStyle/>
        <a:p>
          <a:r>
            <a:rPr lang="es-ES" sz="1400" b="0" dirty="0" smtClean="0">
              <a:solidFill>
                <a:schemeClr val="accent5">
                  <a:lumMod val="40000"/>
                  <a:lumOff val="60000"/>
                </a:schemeClr>
              </a:solidFill>
              <a:latin typeface="+mj-lt"/>
            </a:rPr>
            <a:t>MISE À </a:t>
          </a:r>
          <a:r>
            <a:rPr lang="fr-FR" sz="1400" b="0" noProof="0" dirty="0" smtClean="0">
              <a:solidFill>
                <a:schemeClr val="accent5">
                  <a:lumMod val="40000"/>
                  <a:lumOff val="60000"/>
                </a:schemeClr>
              </a:solidFill>
              <a:latin typeface="+mj-lt"/>
            </a:rPr>
            <a:t>L’AGENDA</a:t>
          </a:r>
          <a:endParaRPr lang="fr-FR" sz="1400" b="0" noProof="0" dirty="0">
            <a:solidFill>
              <a:schemeClr val="accent5">
                <a:lumMod val="40000"/>
                <a:lumOff val="60000"/>
              </a:schemeClr>
            </a:solidFill>
            <a:latin typeface="+mj-lt"/>
          </a:endParaRPr>
        </a:p>
      </dgm:t>
    </dgm:pt>
    <dgm:pt modelId="{70148F23-3473-414F-9F51-3BAAF35AE3E6}" type="sibTrans" cxnId="{C8323129-CEE1-414C-8395-C903C32DE97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92A944D-D8E1-4BBB-BB78-83AA71497BDF}" type="parTrans" cxnId="{C8323129-CEE1-414C-8395-C903C32DE97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5320DBF-E15C-4647-BAC5-E962C5A62F2E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FR" sz="1400" noProof="0" dirty="0" smtClean="0">
              <a:solidFill>
                <a:schemeClr val="bg2">
                  <a:lumMod val="75000"/>
                </a:schemeClr>
              </a:solidFill>
              <a:latin typeface="+mj-lt"/>
            </a:rPr>
            <a:t>Surveillance</a:t>
          </a:r>
          <a:endParaRPr lang="fr-FR" sz="1400" noProof="0" dirty="0">
            <a:solidFill>
              <a:schemeClr val="bg2">
                <a:lumMod val="75000"/>
              </a:schemeClr>
            </a:solidFill>
            <a:latin typeface="+mj-lt"/>
          </a:endParaRPr>
        </a:p>
      </dgm:t>
    </dgm:pt>
    <dgm:pt modelId="{BD9D5722-2917-46AE-AF8F-8A19621DCF3B}" type="sibTrans" cxnId="{1D97F7D6-E26B-40CF-815D-1032FEC85C4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2715838-4981-484C-BA4C-29CC126859C8}" type="parTrans" cxnId="{1D97F7D6-E26B-40CF-815D-1032FEC85C4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C64B9BC-843E-407B-BE3A-8CB34926210B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FR" sz="1400" noProof="0" dirty="0" smtClean="0">
              <a:solidFill>
                <a:schemeClr val="bg2">
                  <a:lumMod val="75000"/>
                </a:schemeClr>
              </a:solidFill>
              <a:latin typeface="+mj-lt"/>
            </a:rPr>
            <a:t>Evaluation</a:t>
          </a:r>
          <a:endParaRPr lang="fr-FR" sz="1400" noProof="0" dirty="0">
            <a:solidFill>
              <a:schemeClr val="bg2">
                <a:lumMod val="75000"/>
              </a:schemeClr>
            </a:solidFill>
            <a:latin typeface="+mj-lt"/>
          </a:endParaRPr>
        </a:p>
      </dgm:t>
    </dgm:pt>
    <dgm:pt modelId="{CE8A4CE3-D3E2-43D6-BDCA-74FA59A9CFD6}" type="sibTrans" cxnId="{78B7FAD5-B18E-4FB6-A599-0ABBB1BF98C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55B6232-0E33-4037-8BFC-B83E1A8B4644}" type="parTrans" cxnId="{78B7FAD5-B18E-4FB6-A599-0ABBB1BF98C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4D34C13-89F5-4E66-8E54-65DFAE90DA87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FR" sz="1400" noProof="0" dirty="0" smtClean="0">
              <a:solidFill>
                <a:schemeClr val="bg2">
                  <a:lumMod val="75000"/>
                </a:schemeClr>
              </a:solidFill>
              <a:latin typeface="+mj-lt"/>
            </a:rPr>
            <a:t>Rapport</a:t>
          </a:r>
          <a:endParaRPr lang="fr-FR" sz="1400" noProof="0" dirty="0">
            <a:solidFill>
              <a:schemeClr val="bg2">
                <a:lumMod val="75000"/>
              </a:schemeClr>
            </a:solidFill>
            <a:latin typeface="+mj-lt"/>
          </a:endParaRPr>
        </a:p>
      </dgm:t>
    </dgm:pt>
    <dgm:pt modelId="{8ACD5A2A-E244-4BDF-8E3B-0778AFE6BFB8}" type="sibTrans" cxnId="{E40E053A-9529-4C5F-AA19-B5BC9106CD4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481B516-DF8A-4242-AD99-F2C1387D9FA7}" type="parTrans" cxnId="{E40E053A-9529-4C5F-AA19-B5BC9106CD4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0456E35F-2640-4935-AF9F-A2AC34B929A2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s-ES" sz="1400" b="1" dirty="0" smtClean="0">
              <a:solidFill>
                <a:schemeClr val="bg2">
                  <a:lumMod val="75000"/>
                </a:schemeClr>
              </a:solidFill>
              <a:latin typeface="+mj-lt"/>
            </a:rPr>
            <a:t>EXAMEN</a:t>
          </a:r>
          <a:endParaRPr lang="en-US" sz="1400" b="1" dirty="0">
            <a:solidFill>
              <a:schemeClr val="bg2">
                <a:lumMod val="75000"/>
              </a:schemeClr>
            </a:solidFill>
            <a:latin typeface="+mj-lt"/>
          </a:endParaRPr>
        </a:p>
      </dgm:t>
    </dgm:pt>
    <dgm:pt modelId="{0B6C4ADC-4020-4B1F-B3A2-381B65EF0E7A}" type="sibTrans" cxnId="{55BE2385-F201-4376-9CBB-71FF1C6EB2A6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559CFCC-6099-45B3-B93E-DA47F3096518}" type="parTrans" cxnId="{55BE2385-F201-4376-9CBB-71FF1C6EB2A6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B3F9AEA3-2CF3-40C6-9F35-DC5F26FEB02E}">
      <dgm:prSet phldrT="[Texto]" phldr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endParaRPr lang="en-US" dirty="0">
            <a:latin typeface="+mj-lt"/>
          </a:endParaRPr>
        </a:p>
      </dgm:t>
    </dgm:pt>
    <dgm:pt modelId="{DC1FD023-533C-471D-B707-76511EB830D8}" type="sibTrans" cxnId="{E8A363CE-9A3C-4C67-BAF4-02EC016F8820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CA71F96-19FB-496D-9C52-3D9D65ABAEB5}" type="parTrans" cxnId="{E8A363CE-9A3C-4C67-BAF4-02EC016F8820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A2E47DF6-A28C-4A93-B72D-4987296B2579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dirty="0" smtClean="0">
              <a:solidFill>
                <a:srgbClr val="FFFFCC"/>
              </a:solidFill>
              <a:latin typeface="+mj-lt"/>
            </a:rPr>
            <a:t> </a:t>
          </a:r>
          <a:r>
            <a:rPr lang="fr-FR" sz="1200" noProof="0" dirty="0" smtClean="0">
              <a:solidFill>
                <a:srgbClr val="FFFFCC"/>
              </a:solidFill>
              <a:latin typeface="+mj-lt"/>
            </a:rPr>
            <a:t>Renforcer</a:t>
          </a:r>
          <a:r>
            <a:rPr lang="en-US" sz="1200" dirty="0" smtClean="0">
              <a:solidFill>
                <a:srgbClr val="FFFFCC"/>
              </a:solidFill>
              <a:latin typeface="+mj-lt"/>
            </a:rPr>
            <a:t> la </a:t>
          </a:r>
          <a:r>
            <a:rPr lang="fr-FR" sz="1200" noProof="0" dirty="0" smtClean="0">
              <a:solidFill>
                <a:srgbClr val="FFFFCC"/>
              </a:solidFill>
              <a:latin typeface="+mj-lt"/>
            </a:rPr>
            <a:t>politique</a:t>
          </a:r>
          <a:endParaRPr lang="fr-FR" sz="1200" noProof="0" dirty="0">
            <a:solidFill>
              <a:srgbClr val="FFFFCC"/>
            </a:solidFill>
            <a:latin typeface="+mj-lt"/>
          </a:endParaRPr>
        </a:p>
      </dgm:t>
    </dgm:pt>
    <dgm:pt modelId="{9715026D-A996-4B8B-AF7A-873FDF0F7568}" type="parTrans" cxnId="{1806FB28-E159-4A62-8C22-5282EEA4C302}">
      <dgm:prSet/>
      <dgm:spPr/>
      <dgm:t>
        <a:bodyPr/>
        <a:lstStyle/>
        <a:p>
          <a:endParaRPr lang="fr-CH"/>
        </a:p>
      </dgm:t>
    </dgm:pt>
    <dgm:pt modelId="{A9B127AA-C954-4109-9164-638DE8CFF886}" type="sibTrans" cxnId="{1806FB28-E159-4A62-8C22-5282EEA4C302}">
      <dgm:prSet/>
      <dgm:spPr/>
      <dgm:t>
        <a:bodyPr/>
        <a:lstStyle/>
        <a:p>
          <a:endParaRPr lang="fr-CH"/>
        </a:p>
      </dgm:t>
    </dgm:pt>
    <dgm:pt modelId="{28A74D40-75B6-4F51-B501-156A26A48179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200" noProof="0" dirty="0" smtClean="0">
              <a:solidFill>
                <a:schemeClr val="bg2">
                  <a:lumMod val="75000"/>
                </a:schemeClr>
              </a:solidFill>
              <a:latin typeface="+mj-lt"/>
            </a:rPr>
            <a:t> Formuler la politique</a:t>
          </a:r>
          <a:endParaRPr lang="es-ES" sz="1200" dirty="0" smtClean="0">
            <a:solidFill>
              <a:schemeClr val="bg2">
                <a:lumMod val="75000"/>
              </a:schemeClr>
            </a:solidFill>
            <a:latin typeface="+mj-lt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1" dirty="0" smtClean="0">
              <a:solidFill>
                <a:schemeClr val="bg2">
                  <a:lumMod val="75000"/>
                </a:schemeClr>
              </a:solidFill>
              <a:latin typeface="+mj-lt"/>
            </a:rPr>
            <a:t>FORMULATION</a:t>
          </a:r>
          <a:endParaRPr lang="fr-FR" sz="1200" noProof="0" dirty="0">
            <a:solidFill>
              <a:schemeClr val="bg2">
                <a:lumMod val="75000"/>
              </a:schemeClr>
            </a:solidFill>
            <a:latin typeface="+mj-lt"/>
          </a:endParaRPr>
        </a:p>
      </dgm:t>
    </dgm:pt>
    <dgm:pt modelId="{7400868C-C2E8-4497-9FAC-A7A426E720FD}" type="parTrans" cxnId="{AB67B6CE-AB85-4BED-A8EA-F214A2DBAD19}">
      <dgm:prSet/>
      <dgm:spPr/>
      <dgm:t>
        <a:bodyPr/>
        <a:lstStyle/>
        <a:p>
          <a:endParaRPr lang="fr-CH"/>
        </a:p>
      </dgm:t>
    </dgm:pt>
    <dgm:pt modelId="{90CC158F-4975-4CCC-ABDF-EC7FFAD4A9B6}" type="sibTrans" cxnId="{AB67B6CE-AB85-4BED-A8EA-F214A2DBAD19}">
      <dgm:prSet/>
      <dgm:spPr/>
      <dgm:t>
        <a:bodyPr/>
        <a:lstStyle/>
        <a:p>
          <a:endParaRPr lang="fr-CH"/>
        </a:p>
      </dgm:t>
    </dgm:pt>
    <dgm:pt modelId="{E720689D-B11A-4FC0-BEB3-42DDAC5D0B03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pPr marL="114300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1200" dirty="0" smtClean="0">
              <a:latin typeface="+mj-lt"/>
            </a:rPr>
            <a:t> </a:t>
          </a:r>
          <a:r>
            <a:rPr lang="fr-FR" sz="1200" noProof="0" dirty="0" smtClean="0">
              <a:latin typeface="+mj-lt"/>
            </a:rPr>
            <a:t>Développer</a:t>
          </a:r>
          <a:r>
            <a:rPr lang="es-ES" sz="1200" dirty="0" smtClean="0">
              <a:latin typeface="+mj-lt"/>
            </a:rPr>
            <a:t> les </a:t>
          </a:r>
          <a:r>
            <a:rPr lang="fr-FR" sz="1200" noProof="0" dirty="0" smtClean="0">
              <a:latin typeface="+mj-lt"/>
            </a:rPr>
            <a:t>options</a:t>
          </a:r>
          <a:r>
            <a:rPr lang="es-ES" sz="1200" dirty="0" smtClean="0">
              <a:latin typeface="+mj-lt"/>
            </a:rPr>
            <a:t> et les </a:t>
          </a:r>
          <a:r>
            <a:rPr lang="fr-FR" sz="1200" noProof="0" dirty="0" smtClean="0">
              <a:latin typeface="+mj-lt"/>
            </a:rPr>
            <a:t>stratégies</a:t>
          </a:r>
          <a:endParaRPr lang="fr-FR" sz="1200" noProof="0" dirty="0">
            <a:latin typeface="+mj-lt"/>
          </a:endParaRPr>
        </a:p>
      </dgm:t>
    </dgm:pt>
    <dgm:pt modelId="{3C4F4C8F-6207-4A90-9D4C-745E38320E8A}" type="sibTrans" cxnId="{574DE661-5A65-4ADC-AD41-FF17FEE43D5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AAC47F03-133D-4C2E-92BC-B9CFBF8B7A9F}" type="parTrans" cxnId="{574DE661-5A65-4ADC-AD41-FF17FEE43D5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2D6AD0AA-710C-485B-9B29-2859A8B1F924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ES" sz="1200" dirty="0" smtClean="0">
            <a:solidFill>
              <a:srgbClr val="FFFFCC"/>
            </a:solidFill>
            <a:latin typeface="+mj-lt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1" dirty="0" smtClean="0">
              <a:solidFill>
                <a:srgbClr val="FFFFCC"/>
              </a:solidFill>
              <a:latin typeface="+mj-lt"/>
            </a:rPr>
            <a:t>MISE EN OEUVRE</a:t>
          </a:r>
          <a:endParaRPr lang="fr-FR" sz="1200" noProof="0" dirty="0">
            <a:solidFill>
              <a:srgbClr val="FFFFCC"/>
            </a:solidFill>
            <a:latin typeface="+mj-lt"/>
          </a:endParaRPr>
        </a:p>
      </dgm:t>
    </dgm:pt>
    <dgm:pt modelId="{E480A3E0-D29B-4FD9-9A8E-2C782F1EEB98}" type="parTrans" cxnId="{0F20365D-CA8F-40D1-BA0E-08A05761F2D6}">
      <dgm:prSet/>
      <dgm:spPr/>
      <dgm:t>
        <a:bodyPr/>
        <a:lstStyle/>
        <a:p>
          <a:endParaRPr lang="fr-CH"/>
        </a:p>
      </dgm:t>
    </dgm:pt>
    <dgm:pt modelId="{F69CEE1C-4587-4B6B-97F3-8ABBD13E0A3A}" type="sibTrans" cxnId="{0F20365D-CA8F-40D1-BA0E-08A05761F2D6}">
      <dgm:prSet/>
      <dgm:spPr/>
      <dgm:t>
        <a:bodyPr/>
        <a:lstStyle/>
        <a:p>
          <a:endParaRPr lang="fr-CH"/>
        </a:p>
      </dgm:t>
    </dgm:pt>
    <dgm:pt modelId="{1270F0B4-1CB9-4FD0-A66C-208B5D498FBF}" type="pres">
      <dgm:prSet presAssocID="{FC14BB47-CED5-4A2C-B213-4D73F0D291B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82AE2D3-0C2B-474D-81C5-35616DE2EE16}" type="pres">
      <dgm:prSet presAssocID="{FC14BB47-CED5-4A2C-B213-4D73F0D291BE}" presName="matrix" presStyleCnt="0"/>
      <dgm:spPr/>
    </dgm:pt>
    <dgm:pt modelId="{56A4A258-683C-4A69-BC82-0BD20B2B749B}" type="pres">
      <dgm:prSet presAssocID="{FC14BB47-CED5-4A2C-B213-4D73F0D291BE}" presName="tile1" presStyleLbl="node1" presStyleIdx="0" presStyleCnt="4"/>
      <dgm:spPr/>
      <dgm:t>
        <a:bodyPr/>
        <a:lstStyle/>
        <a:p>
          <a:endParaRPr lang="en-US"/>
        </a:p>
      </dgm:t>
    </dgm:pt>
    <dgm:pt modelId="{E5CE5990-1771-44F1-9A77-B169BA2B1992}" type="pres">
      <dgm:prSet presAssocID="{FC14BB47-CED5-4A2C-B213-4D73F0D291B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7E4957-551E-485E-BAB2-F4695B47CE7D}" type="pres">
      <dgm:prSet presAssocID="{FC14BB47-CED5-4A2C-B213-4D73F0D291BE}" presName="tile2" presStyleLbl="node1" presStyleIdx="1" presStyleCnt="4"/>
      <dgm:spPr/>
      <dgm:t>
        <a:bodyPr/>
        <a:lstStyle/>
        <a:p>
          <a:endParaRPr lang="en-US"/>
        </a:p>
      </dgm:t>
    </dgm:pt>
    <dgm:pt modelId="{7E97D0A2-03C2-442B-B1AD-872896DAD37E}" type="pres">
      <dgm:prSet presAssocID="{FC14BB47-CED5-4A2C-B213-4D73F0D291B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9D7221-FBBE-43D7-8534-1C57C8CB2BCE}" type="pres">
      <dgm:prSet presAssocID="{FC14BB47-CED5-4A2C-B213-4D73F0D291BE}" presName="tile3" presStyleLbl="node1" presStyleIdx="2" presStyleCnt="4" custScaleY="109934"/>
      <dgm:spPr/>
      <dgm:t>
        <a:bodyPr/>
        <a:lstStyle/>
        <a:p>
          <a:endParaRPr lang="en-US"/>
        </a:p>
      </dgm:t>
    </dgm:pt>
    <dgm:pt modelId="{36EC9109-F9D6-4E68-B19C-8BE2261EA405}" type="pres">
      <dgm:prSet presAssocID="{FC14BB47-CED5-4A2C-B213-4D73F0D291B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ED9C6F-5B25-4B3E-9B61-BC188CD75EC1}" type="pres">
      <dgm:prSet presAssocID="{FC14BB47-CED5-4A2C-B213-4D73F0D291BE}" presName="tile4" presStyleLbl="node1" presStyleIdx="3" presStyleCnt="4" custScaleY="111098" custLinFactNeighborX="-370" custLinFactNeighborY="2221"/>
      <dgm:spPr/>
      <dgm:t>
        <a:bodyPr/>
        <a:lstStyle/>
        <a:p>
          <a:endParaRPr lang="en-US"/>
        </a:p>
      </dgm:t>
    </dgm:pt>
    <dgm:pt modelId="{99C47EB1-0ED3-42BB-B848-5C2AADCF4F8A}" type="pres">
      <dgm:prSet presAssocID="{FC14BB47-CED5-4A2C-B213-4D73F0D291B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0014EC-EF92-4914-9A5F-7018B003FCF9}" type="pres">
      <dgm:prSet presAssocID="{FC14BB47-CED5-4A2C-B213-4D73F0D291BE}" presName="centerTile" presStyleLbl="fgShp" presStyleIdx="0" presStyleCnt="1" custLinFactNeighborX="742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</dgm:ptLst>
  <dgm:cxnLst>
    <dgm:cxn modelId="{9D085C7B-86EF-4FE6-99F7-0939F35369E1}" srcId="{DDBCAB8B-55FB-4BE3-955A-E72D792F98A8}" destId="{4D495FFD-91C4-4922-9553-27CA3DCFC114}" srcOrd="1" destOrd="0" parTransId="{4B809D02-980F-4DFE-97B0-02D966C9809D}" sibTransId="{4F3810C1-C46B-41A8-B072-882CF3CCFCA6}"/>
    <dgm:cxn modelId="{6282426E-CED9-4419-A3ED-AEBE7A893337}" srcId="{EC0B0756-4784-4924-9A0B-307A69166D6E}" destId="{3EB3A95F-9BA6-4C74-B062-CFFB561F8040}" srcOrd="2" destOrd="0" parTransId="{A9E3104B-3F32-4B73-9A81-861A405AB03B}" sibTransId="{3EC8BEB9-B74F-495C-911D-34F55B42C790}"/>
    <dgm:cxn modelId="{FB104454-6E45-490F-844B-CB12515002E3}" srcId="{EC0B0756-4784-4924-9A0B-307A69166D6E}" destId="{9945EC6A-B577-468A-80C9-17BBACDC91D9}" srcOrd="1" destOrd="0" parTransId="{80B48ACC-15EF-4A22-91F9-2AA76CCEE9DB}" sibTransId="{BBF7CF4C-E25C-4E7A-BC90-F619F60C40D7}"/>
    <dgm:cxn modelId="{033DAA95-1A47-4E90-858E-077563ABE6A0}" type="presOf" srcId="{A2E47DF6-A28C-4A93-B72D-4987296B2579}" destId="{6F9D7221-FBBE-43D7-8534-1C57C8CB2BCE}" srcOrd="0" destOrd="2" presId="urn:microsoft.com/office/officeart/2005/8/layout/matrix1"/>
    <dgm:cxn modelId="{ABE4BF07-93B1-43C8-AE20-8EE6510145E9}" type="presOf" srcId="{B3F9AEA3-2CF3-40C6-9F35-DC5F26FEB02E}" destId="{6E0014EC-EF92-4914-9A5F-7018B003FCF9}" srcOrd="0" destOrd="0" presId="urn:microsoft.com/office/officeart/2005/8/layout/matrix1"/>
    <dgm:cxn modelId="{A844DD0B-DD83-4398-AFBE-5DC2DEEB3D3F}" type="presOf" srcId="{EC0B0756-4784-4924-9A0B-307A69166D6E}" destId="{7E97D0A2-03C2-442B-B1AD-872896DAD37E}" srcOrd="1" destOrd="0" presId="urn:microsoft.com/office/officeart/2005/8/layout/matrix1"/>
    <dgm:cxn modelId="{23D2DE9F-59F9-41EB-8173-4BECFB90F9CE}" type="presOf" srcId="{50772FC0-A315-4FFD-AF42-31188DFB3C41}" destId="{36EC9109-F9D6-4E68-B19C-8BE2261EA405}" srcOrd="1" destOrd="0" presId="urn:microsoft.com/office/officeart/2005/8/layout/matrix1"/>
    <dgm:cxn modelId="{88A43A47-4BA8-4C54-8965-EFACB242C313}" type="presOf" srcId="{9945EC6A-B577-468A-80C9-17BBACDC91D9}" destId="{7E97D0A2-03C2-442B-B1AD-872896DAD37E}" srcOrd="1" destOrd="2" presId="urn:microsoft.com/office/officeart/2005/8/layout/matrix1"/>
    <dgm:cxn modelId="{78B7FAD5-B18E-4FB6-A599-0ABBB1BF98C7}" srcId="{0456E35F-2640-4935-AF9F-A2AC34B929A2}" destId="{DC64B9BC-843E-407B-BE3A-8CB34926210B}" srcOrd="1" destOrd="0" parTransId="{955B6232-0E33-4037-8BFC-B83E1A8B4644}" sibTransId="{CE8A4CE3-D3E2-43D6-BDCA-74FA59A9CFD6}"/>
    <dgm:cxn modelId="{AB67B6CE-AB85-4BED-A8EA-F214A2DBAD19}" srcId="{DDBCAB8B-55FB-4BE3-955A-E72D792F98A8}" destId="{28A74D40-75B6-4F51-B501-156A26A48179}" srcOrd="2" destOrd="0" parTransId="{7400868C-C2E8-4497-9FAC-A7A426E720FD}" sibTransId="{90CC158F-4975-4CCC-ABDF-EC7FFAD4A9B6}"/>
    <dgm:cxn modelId="{F3D0FAF7-8B0F-49E8-896C-C41F854932FD}" type="presOf" srcId="{3EB3A95F-9BA6-4C74-B062-CFFB561F8040}" destId="{7E97D0A2-03C2-442B-B1AD-872896DAD37E}" srcOrd="1" destOrd="3" presId="urn:microsoft.com/office/officeart/2005/8/layout/matrix1"/>
    <dgm:cxn modelId="{50AE0ED8-D2E7-43BB-83B1-33A255EED32D}" srcId="{50772FC0-A315-4FFD-AF42-31188DFB3C41}" destId="{CD8566FB-02CB-4567-A395-7D2983E6C09C}" srcOrd="0" destOrd="0" parTransId="{F45DC25A-EC36-4E8A-B273-5D2BCCAF0493}" sibTransId="{76FE829C-7077-4612-AF1B-BB65A0CA30F4}"/>
    <dgm:cxn modelId="{E8A363CE-9A3C-4C67-BAF4-02EC016F8820}" srcId="{FC14BB47-CED5-4A2C-B213-4D73F0D291BE}" destId="{B3F9AEA3-2CF3-40C6-9F35-DC5F26FEB02E}" srcOrd="0" destOrd="0" parTransId="{6CA71F96-19FB-496D-9C52-3D9D65ABAEB5}" sibTransId="{DC1FD023-533C-471D-B707-76511EB830D8}"/>
    <dgm:cxn modelId="{3558BB90-C388-4A6D-9558-B919C587CD6E}" type="presOf" srcId="{DDBCAB8B-55FB-4BE3-955A-E72D792F98A8}" destId="{99C47EB1-0ED3-42BB-B848-5C2AADCF4F8A}" srcOrd="1" destOrd="0" presId="urn:microsoft.com/office/officeart/2005/8/layout/matrix1"/>
    <dgm:cxn modelId="{E1FA9B06-EFEE-41AE-BB5F-7A2511954DEF}" type="presOf" srcId="{9945EC6A-B577-468A-80C9-17BBACDC91D9}" destId="{5C7E4957-551E-485E-BAB2-F4695B47CE7D}" srcOrd="0" destOrd="2" presId="urn:microsoft.com/office/officeart/2005/8/layout/matrix1"/>
    <dgm:cxn modelId="{170A552D-7C70-4FD3-A89E-229EFC93A45F}" type="presOf" srcId="{A2E47DF6-A28C-4A93-B72D-4987296B2579}" destId="{36EC9109-F9D6-4E68-B19C-8BE2261EA405}" srcOrd="1" destOrd="2" presId="urn:microsoft.com/office/officeart/2005/8/layout/matrix1"/>
    <dgm:cxn modelId="{23190B90-8A8A-4FEB-9DD9-3E573F8CE0A1}" srcId="{EC0B0756-4784-4924-9A0B-307A69166D6E}" destId="{2A36A9A1-6A03-4EFE-A29B-2357C7B01DA5}" srcOrd="0" destOrd="0" parTransId="{FE42A1DF-B0B9-4B95-ABF1-B7F1915A10F4}" sibTransId="{4F10FA1D-725E-40D6-876D-0B260DDF5645}"/>
    <dgm:cxn modelId="{009B5516-71D5-4D44-9AB4-971E8CC915FC}" type="presOf" srcId="{DC64B9BC-843E-407B-BE3A-8CB34926210B}" destId="{E5CE5990-1771-44F1-9A77-B169BA2B1992}" srcOrd="1" destOrd="2" presId="urn:microsoft.com/office/officeart/2005/8/layout/matrix1"/>
    <dgm:cxn modelId="{88C94C38-47DE-42DA-B62A-F19D20EC2692}" srcId="{B3F9AEA3-2CF3-40C6-9F35-DC5F26FEB02E}" destId="{DDBCAB8B-55FB-4BE3-955A-E72D792F98A8}" srcOrd="3" destOrd="0" parTransId="{E891C0E8-BCC7-4864-84A8-936C6D55165E}" sibTransId="{A396DEFB-7617-419E-81E5-B2C7AB5E383A}"/>
    <dgm:cxn modelId="{ED86F843-B25D-4D57-B2C0-F8E48463A4FF}" type="presOf" srcId="{0456E35F-2640-4935-AF9F-A2AC34B929A2}" destId="{E5CE5990-1771-44F1-9A77-B169BA2B1992}" srcOrd="1" destOrd="0" presId="urn:microsoft.com/office/officeart/2005/8/layout/matrix1"/>
    <dgm:cxn modelId="{1806FB28-E159-4A62-8C22-5282EEA4C302}" srcId="{50772FC0-A315-4FFD-AF42-31188DFB3C41}" destId="{A2E47DF6-A28C-4A93-B72D-4987296B2579}" srcOrd="1" destOrd="0" parTransId="{9715026D-A996-4B8B-AF7A-873FDF0F7568}" sibTransId="{A9B127AA-C954-4109-9164-638DE8CFF886}"/>
    <dgm:cxn modelId="{D3D5712D-34EB-4F22-BFBA-3CFE94E4AEAD}" type="presOf" srcId="{3EB3A95F-9BA6-4C74-B062-CFFB561F8040}" destId="{5C7E4957-551E-485E-BAB2-F4695B47CE7D}" srcOrd="0" destOrd="3" presId="urn:microsoft.com/office/officeart/2005/8/layout/matrix1"/>
    <dgm:cxn modelId="{F2E5BC9F-759E-404F-A7EB-F7121CD4B26F}" type="presOf" srcId="{FC14BB47-CED5-4A2C-B213-4D73F0D291BE}" destId="{1270F0B4-1CB9-4FD0-A66C-208B5D498FBF}" srcOrd="0" destOrd="0" presId="urn:microsoft.com/office/officeart/2005/8/layout/matrix1"/>
    <dgm:cxn modelId="{CD9E3059-3A03-431E-8305-FBBFCF642400}" type="presOf" srcId="{E720689D-B11A-4FC0-BEB3-42DDAC5D0B03}" destId="{15ED9C6F-5B25-4B3E-9B61-BC188CD75EC1}" srcOrd="0" destOrd="1" presId="urn:microsoft.com/office/officeart/2005/8/layout/matrix1"/>
    <dgm:cxn modelId="{FA2F284D-90AC-45E3-A6F0-981CC5E2392B}" type="presOf" srcId="{CD8566FB-02CB-4567-A395-7D2983E6C09C}" destId="{36EC9109-F9D6-4E68-B19C-8BE2261EA405}" srcOrd="1" destOrd="1" presId="urn:microsoft.com/office/officeart/2005/8/layout/matrix1"/>
    <dgm:cxn modelId="{55BE2385-F201-4376-9CBB-71FF1C6EB2A6}" srcId="{B3F9AEA3-2CF3-40C6-9F35-DC5F26FEB02E}" destId="{0456E35F-2640-4935-AF9F-A2AC34B929A2}" srcOrd="0" destOrd="0" parTransId="{9559CFCC-6099-45B3-B93E-DA47F3096518}" sibTransId="{0B6C4ADC-4020-4B1F-B3A2-381B65EF0E7A}"/>
    <dgm:cxn modelId="{C6CA7E8B-A308-4942-BD8E-E80EBC313A4A}" type="presOf" srcId="{2D6AD0AA-710C-485B-9B29-2859A8B1F924}" destId="{36EC9109-F9D6-4E68-B19C-8BE2261EA405}" srcOrd="1" destOrd="3" presId="urn:microsoft.com/office/officeart/2005/8/layout/matrix1"/>
    <dgm:cxn modelId="{078CB708-BB49-4334-9A74-035D8901678D}" type="presOf" srcId="{4D495FFD-91C4-4922-9553-27CA3DCFC114}" destId="{99C47EB1-0ED3-42BB-B848-5C2AADCF4F8A}" srcOrd="1" destOrd="2" presId="urn:microsoft.com/office/officeart/2005/8/layout/matrix1"/>
    <dgm:cxn modelId="{CD80CA1A-BBA3-4363-B446-BF892E771F8F}" type="presOf" srcId="{65320DBF-E15C-4647-BAC5-E962C5A62F2E}" destId="{56A4A258-683C-4A69-BC82-0BD20B2B749B}" srcOrd="0" destOrd="3" presId="urn:microsoft.com/office/officeart/2005/8/layout/matrix1"/>
    <dgm:cxn modelId="{52EAFAA3-4DF7-4539-93DA-970CBD8E1C87}" type="presOf" srcId="{94D34C13-89F5-4E66-8E54-65DFAE90DA87}" destId="{56A4A258-683C-4A69-BC82-0BD20B2B749B}" srcOrd="0" destOrd="1" presId="urn:microsoft.com/office/officeart/2005/8/layout/matrix1"/>
    <dgm:cxn modelId="{9390EC69-0050-499D-A658-6699D0B9C2ED}" type="presOf" srcId="{DDBCAB8B-55FB-4BE3-955A-E72D792F98A8}" destId="{15ED9C6F-5B25-4B3E-9B61-BC188CD75EC1}" srcOrd="0" destOrd="0" presId="urn:microsoft.com/office/officeart/2005/8/layout/matrix1"/>
    <dgm:cxn modelId="{6AAA0EA7-56FF-4224-A5ED-0549CCD62F8A}" type="presOf" srcId="{94D34C13-89F5-4E66-8E54-65DFAE90DA87}" destId="{E5CE5990-1771-44F1-9A77-B169BA2B1992}" srcOrd="1" destOrd="1" presId="urn:microsoft.com/office/officeart/2005/8/layout/matrix1"/>
    <dgm:cxn modelId="{A7EBB5BB-0B7E-4A23-9BC8-F8478E56ED41}" type="presOf" srcId="{28A74D40-75B6-4F51-B501-156A26A48179}" destId="{99C47EB1-0ED3-42BB-B848-5C2AADCF4F8A}" srcOrd="1" destOrd="3" presId="urn:microsoft.com/office/officeart/2005/8/layout/matrix1"/>
    <dgm:cxn modelId="{548C74C9-C652-4D32-BD5E-240B59FAD396}" type="presOf" srcId="{2D6AD0AA-710C-485B-9B29-2859A8B1F924}" destId="{6F9D7221-FBBE-43D7-8534-1C57C8CB2BCE}" srcOrd="0" destOrd="3" presId="urn:microsoft.com/office/officeart/2005/8/layout/matrix1"/>
    <dgm:cxn modelId="{0F20365D-CA8F-40D1-BA0E-08A05761F2D6}" srcId="{50772FC0-A315-4FFD-AF42-31188DFB3C41}" destId="{2D6AD0AA-710C-485B-9B29-2859A8B1F924}" srcOrd="2" destOrd="0" parTransId="{E480A3E0-D29B-4FD9-9A8E-2C782F1EEB98}" sibTransId="{F69CEE1C-4587-4B6B-97F3-8ABBD13E0A3A}"/>
    <dgm:cxn modelId="{40FC2822-3DDC-4FC1-A956-18402A9D4468}" type="presOf" srcId="{65320DBF-E15C-4647-BAC5-E962C5A62F2E}" destId="{E5CE5990-1771-44F1-9A77-B169BA2B1992}" srcOrd="1" destOrd="3" presId="urn:microsoft.com/office/officeart/2005/8/layout/matrix1"/>
    <dgm:cxn modelId="{4AD08F7F-8C82-42BB-9C47-1FCD3C35DA93}" type="presOf" srcId="{2A36A9A1-6A03-4EFE-A29B-2357C7B01DA5}" destId="{7E97D0A2-03C2-442B-B1AD-872896DAD37E}" srcOrd="1" destOrd="1" presId="urn:microsoft.com/office/officeart/2005/8/layout/matrix1"/>
    <dgm:cxn modelId="{716041D0-0777-47F4-ABD0-EB116D20EFE2}" type="presOf" srcId="{DC64B9BC-843E-407B-BE3A-8CB34926210B}" destId="{56A4A258-683C-4A69-BC82-0BD20B2B749B}" srcOrd="0" destOrd="2" presId="urn:microsoft.com/office/officeart/2005/8/layout/matrix1"/>
    <dgm:cxn modelId="{C34BFDD3-C3D9-4C39-B335-A3BD62949E40}" srcId="{B3F9AEA3-2CF3-40C6-9F35-DC5F26FEB02E}" destId="{50772FC0-A315-4FFD-AF42-31188DFB3C41}" srcOrd="2" destOrd="0" parTransId="{1766EDD1-1B83-4EDC-8ED8-375DCDA5EC84}" sibTransId="{CEF1B9DC-B263-4407-85B0-45E41B7C0F61}"/>
    <dgm:cxn modelId="{1D97F7D6-E26B-40CF-815D-1032FEC85C4E}" srcId="{0456E35F-2640-4935-AF9F-A2AC34B929A2}" destId="{65320DBF-E15C-4647-BAC5-E962C5A62F2E}" srcOrd="2" destOrd="0" parTransId="{92715838-4981-484C-BA4C-29CC126859C8}" sibTransId="{BD9D5722-2917-46AE-AF8F-8A19621DCF3B}"/>
    <dgm:cxn modelId="{E40E053A-9529-4C5F-AA19-B5BC9106CD4D}" srcId="{0456E35F-2640-4935-AF9F-A2AC34B929A2}" destId="{94D34C13-89F5-4E66-8E54-65DFAE90DA87}" srcOrd="0" destOrd="0" parTransId="{6481B516-DF8A-4242-AD99-F2C1387D9FA7}" sibTransId="{8ACD5A2A-E244-4BDF-8E3B-0778AFE6BFB8}"/>
    <dgm:cxn modelId="{15A109E9-77CD-4802-9D74-E4FDD264CC76}" type="presOf" srcId="{CD8566FB-02CB-4567-A395-7D2983E6C09C}" destId="{6F9D7221-FBBE-43D7-8534-1C57C8CB2BCE}" srcOrd="0" destOrd="1" presId="urn:microsoft.com/office/officeart/2005/8/layout/matrix1"/>
    <dgm:cxn modelId="{B99917E3-933C-4EC5-A3A3-30AA6A943E74}" type="presOf" srcId="{E720689D-B11A-4FC0-BEB3-42DDAC5D0B03}" destId="{99C47EB1-0ED3-42BB-B848-5C2AADCF4F8A}" srcOrd="1" destOrd="1" presId="urn:microsoft.com/office/officeart/2005/8/layout/matrix1"/>
    <dgm:cxn modelId="{C8323129-CEE1-414C-8395-C903C32DE97A}" srcId="{B3F9AEA3-2CF3-40C6-9F35-DC5F26FEB02E}" destId="{EC0B0756-4784-4924-9A0B-307A69166D6E}" srcOrd="1" destOrd="0" parTransId="{592A944D-D8E1-4BBB-BB78-83AA71497BDF}" sibTransId="{70148F23-3473-414F-9F51-3BAAF35AE3E6}"/>
    <dgm:cxn modelId="{B2732977-07CF-40F7-A138-5CB1CE71463B}" type="presOf" srcId="{4D495FFD-91C4-4922-9553-27CA3DCFC114}" destId="{15ED9C6F-5B25-4B3E-9B61-BC188CD75EC1}" srcOrd="0" destOrd="2" presId="urn:microsoft.com/office/officeart/2005/8/layout/matrix1"/>
    <dgm:cxn modelId="{E755398E-B052-4A82-836C-324E8F61E176}" type="presOf" srcId="{2A36A9A1-6A03-4EFE-A29B-2357C7B01DA5}" destId="{5C7E4957-551E-485E-BAB2-F4695B47CE7D}" srcOrd="0" destOrd="1" presId="urn:microsoft.com/office/officeart/2005/8/layout/matrix1"/>
    <dgm:cxn modelId="{BCD87C03-60B2-4E78-ACFA-E0603360A3F7}" type="presOf" srcId="{EC0B0756-4784-4924-9A0B-307A69166D6E}" destId="{5C7E4957-551E-485E-BAB2-F4695B47CE7D}" srcOrd="0" destOrd="0" presId="urn:microsoft.com/office/officeart/2005/8/layout/matrix1"/>
    <dgm:cxn modelId="{F13A419E-613D-4E05-85C0-CACC00418803}" type="presOf" srcId="{0456E35F-2640-4935-AF9F-A2AC34B929A2}" destId="{56A4A258-683C-4A69-BC82-0BD20B2B749B}" srcOrd="0" destOrd="0" presId="urn:microsoft.com/office/officeart/2005/8/layout/matrix1"/>
    <dgm:cxn modelId="{E69E6173-C97C-45AB-BA59-92D8DC024746}" type="presOf" srcId="{28A74D40-75B6-4F51-B501-156A26A48179}" destId="{15ED9C6F-5B25-4B3E-9B61-BC188CD75EC1}" srcOrd="0" destOrd="3" presId="urn:microsoft.com/office/officeart/2005/8/layout/matrix1"/>
    <dgm:cxn modelId="{B86A9732-DE18-417C-9BF6-E7071F48F6C6}" type="presOf" srcId="{50772FC0-A315-4FFD-AF42-31188DFB3C41}" destId="{6F9D7221-FBBE-43D7-8534-1C57C8CB2BCE}" srcOrd="0" destOrd="0" presId="urn:microsoft.com/office/officeart/2005/8/layout/matrix1"/>
    <dgm:cxn modelId="{574DE661-5A65-4ADC-AD41-FF17FEE43D5E}" srcId="{DDBCAB8B-55FB-4BE3-955A-E72D792F98A8}" destId="{E720689D-B11A-4FC0-BEB3-42DDAC5D0B03}" srcOrd="0" destOrd="0" parTransId="{AAC47F03-133D-4C2E-92BC-B9CFBF8B7A9F}" sibTransId="{3C4F4C8F-6207-4A90-9D4C-745E38320E8A}"/>
    <dgm:cxn modelId="{C0DF1A4E-9683-47A5-9961-09D03856E82C}" type="presParOf" srcId="{1270F0B4-1CB9-4FD0-A66C-208B5D498FBF}" destId="{182AE2D3-0C2B-474D-81C5-35616DE2EE16}" srcOrd="0" destOrd="0" presId="urn:microsoft.com/office/officeart/2005/8/layout/matrix1"/>
    <dgm:cxn modelId="{1C3F62D4-6923-400A-95AC-0364D90A326E}" type="presParOf" srcId="{182AE2D3-0C2B-474D-81C5-35616DE2EE16}" destId="{56A4A258-683C-4A69-BC82-0BD20B2B749B}" srcOrd="0" destOrd="0" presId="urn:microsoft.com/office/officeart/2005/8/layout/matrix1"/>
    <dgm:cxn modelId="{D543BD21-AC60-4E95-AEDA-F71FD0FC846A}" type="presParOf" srcId="{182AE2D3-0C2B-474D-81C5-35616DE2EE16}" destId="{E5CE5990-1771-44F1-9A77-B169BA2B1992}" srcOrd="1" destOrd="0" presId="urn:microsoft.com/office/officeart/2005/8/layout/matrix1"/>
    <dgm:cxn modelId="{0C82A36E-08FA-4F5B-97CB-C278B1083308}" type="presParOf" srcId="{182AE2D3-0C2B-474D-81C5-35616DE2EE16}" destId="{5C7E4957-551E-485E-BAB2-F4695B47CE7D}" srcOrd="2" destOrd="0" presId="urn:microsoft.com/office/officeart/2005/8/layout/matrix1"/>
    <dgm:cxn modelId="{0FFF2C5C-76EA-4449-A9E1-16CD1D091919}" type="presParOf" srcId="{182AE2D3-0C2B-474D-81C5-35616DE2EE16}" destId="{7E97D0A2-03C2-442B-B1AD-872896DAD37E}" srcOrd="3" destOrd="0" presId="urn:microsoft.com/office/officeart/2005/8/layout/matrix1"/>
    <dgm:cxn modelId="{15435FF3-453E-46B3-9CE1-8C08783AD3D4}" type="presParOf" srcId="{182AE2D3-0C2B-474D-81C5-35616DE2EE16}" destId="{6F9D7221-FBBE-43D7-8534-1C57C8CB2BCE}" srcOrd="4" destOrd="0" presId="urn:microsoft.com/office/officeart/2005/8/layout/matrix1"/>
    <dgm:cxn modelId="{7ADDA18B-F57B-416B-A2A1-DA6F3CE5381E}" type="presParOf" srcId="{182AE2D3-0C2B-474D-81C5-35616DE2EE16}" destId="{36EC9109-F9D6-4E68-B19C-8BE2261EA405}" srcOrd="5" destOrd="0" presId="urn:microsoft.com/office/officeart/2005/8/layout/matrix1"/>
    <dgm:cxn modelId="{D8B2E0EB-7448-4660-99F6-D90C09EA0418}" type="presParOf" srcId="{182AE2D3-0C2B-474D-81C5-35616DE2EE16}" destId="{15ED9C6F-5B25-4B3E-9B61-BC188CD75EC1}" srcOrd="6" destOrd="0" presId="urn:microsoft.com/office/officeart/2005/8/layout/matrix1"/>
    <dgm:cxn modelId="{A7AEC7CE-2A23-42A3-8B4D-FF3401DAF0D2}" type="presParOf" srcId="{182AE2D3-0C2B-474D-81C5-35616DE2EE16}" destId="{99C47EB1-0ED3-42BB-B848-5C2AADCF4F8A}" srcOrd="7" destOrd="0" presId="urn:microsoft.com/office/officeart/2005/8/layout/matrix1"/>
    <dgm:cxn modelId="{F050BCCB-A420-4848-92CA-27D1B93FD9A3}" type="presParOf" srcId="{1270F0B4-1CB9-4FD0-A66C-208B5D498FBF}" destId="{6E0014EC-EF92-4914-9A5F-7018B003FCF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409403-7A3F-4666-8B68-5E6FA52B4238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5AE31E2F-90FB-4B4E-BD23-5011E948957A}">
      <dgm:prSet phldrT="[Text]" custT="1"/>
      <dgm:spPr/>
      <dgm:t>
        <a:bodyPr/>
        <a:lstStyle/>
        <a:p>
          <a:r>
            <a:rPr lang="fr-FR" sz="2400" noProof="0" dirty="0" smtClean="0"/>
            <a:t>Précise et de portée limitée</a:t>
          </a:r>
          <a:endParaRPr lang="fr-FR" sz="2400" noProof="0" dirty="0"/>
        </a:p>
      </dgm:t>
    </dgm:pt>
    <dgm:pt modelId="{0D88BA33-A707-42C7-8E51-F60F61D1178F}" type="parTrans" cxnId="{C533B2AE-BE90-459B-AADC-D581FE0C8094}">
      <dgm:prSet/>
      <dgm:spPr/>
      <dgm:t>
        <a:bodyPr/>
        <a:lstStyle/>
        <a:p>
          <a:endParaRPr lang="en-GB" sz="2400"/>
        </a:p>
      </dgm:t>
    </dgm:pt>
    <dgm:pt modelId="{0A690088-CD9C-4080-AED6-119D3202A839}" type="sibTrans" cxnId="{C533B2AE-BE90-459B-AADC-D581FE0C8094}">
      <dgm:prSet/>
      <dgm:spPr/>
      <dgm:t>
        <a:bodyPr/>
        <a:lstStyle/>
        <a:p>
          <a:endParaRPr lang="en-GB" sz="2400"/>
        </a:p>
      </dgm:t>
    </dgm:pt>
    <dgm:pt modelId="{1A936B23-6C74-47D0-828A-D9D8C148F5E4}">
      <dgm:prSet custT="1"/>
      <dgm:spPr/>
      <dgm:t>
        <a:bodyPr/>
        <a:lstStyle/>
        <a:p>
          <a:r>
            <a:rPr lang="fr-FR" sz="2400" noProof="0" dirty="0" smtClean="0"/>
            <a:t>Professionnelle (esprit de politique) plutôt qu’académique</a:t>
          </a:r>
        </a:p>
      </dgm:t>
    </dgm:pt>
    <dgm:pt modelId="{477A7073-16CA-4313-B938-9345B6AA1276}" type="parTrans" cxnId="{5BE0C395-6DA2-48E6-911F-28586AF8C540}">
      <dgm:prSet/>
      <dgm:spPr/>
      <dgm:t>
        <a:bodyPr/>
        <a:lstStyle/>
        <a:p>
          <a:endParaRPr lang="en-GB" sz="2400"/>
        </a:p>
      </dgm:t>
    </dgm:pt>
    <dgm:pt modelId="{AA40A5AD-D0ED-4A2C-99EF-70ED7F038CA1}" type="sibTrans" cxnId="{5BE0C395-6DA2-48E6-911F-28586AF8C540}">
      <dgm:prSet/>
      <dgm:spPr/>
      <dgm:t>
        <a:bodyPr/>
        <a:lstStyle/>
        <a:p>
          <a:endParaRPr lang="en-GB" sz="2400"/>
        </a:p>
      </dgm:t>
    </dgm:pt>
    <dgm:pt modelId="{A25E4057-D33C-431D-806A-48DF30EE1819}">
      <dgm:prSet custT="1"/>
      <dgm:spPr/>
      <dgm:t>
        <a:bodyPr/>
        <a:lstStyle/>
        <a:p>
          <a:r>
            <a:rPr lang="fr-FR" sz="2400" noProof="0" dirty="0" smtClean="0"/>
            <a:t>Basée sur </a:t>
          </a:r>
          <a:r>
            <a:rPr lang="fr-FR" sz="2400" noProof="0" dirty="0" smtClean="0"/>
            <a:t>des </a:t>
          </a:r>
          <a:r>
            <a:rPr lang="fr-FR" sz="2400" noProof="0" dirty="0" smtClean="0"/>
            <a:t>preuves</a:t>
          </a:r>
        </a:p>
      </dgm:t>
    </dgm:pt>
    <dgm:pt modelId="{DC4FE415-2518-4E57-8272-93319F904C5D}" type="parTrans" cxnId="{C1ED398D-3F6C-4BEF-8242-BBE2A907D804}">
      <dgm:prSet/>
      <dgm:spPr/>
      <dgm:t>
        <a:bodyPr/>
        <a:lstStyle/>
        <a:p>
          <a:endParaRPr lang="en-GB" sz="2400"/>
        </a:p>
      </dgm:t>
    </dgm:pt>
    <dgm:pt modelId="{E90450A1-42D8-446A-AEB7-2C85FACCBB95}" type="sibTrans" cxnId="{C1ED398D-3F6C-4BEF-8242-BBE2A907D804}">
      <dgm:prSet/>
      <dgm:spPr/>
      <dgm:t>
        <a:bodyPr/>
        <a:lstStyle/>
        <a:p>
          <a:endParaRPr lang="en-GB" sz="2400"/>
        </a:p>
      </dgm:t>
    </dgm:pt>
    <dgm:pt modelId="{8E8FCC1D-BF93-464D-89FC-B1EF134D47ED}">
      <dgm:prSet custT="1"/>
      <dgm:spPr/>
      <dgm:t>
        <a:bodyPr/>
        <a:lstStyle/>
        <a:p>
          <a:r>
            <a:rPr lang="fr-FR" sz="2400" noProof="0" dirty="0" smtClean="0"/>
            <a:t>Succincte</a:t>
          </a:r>
          <a:r>
            <a:rPr lang="en-GB" sz="2400" dirty="0" smtClean="0"/>
            <a:t>, </a:t>
          </a:r>
          <a:r>
            <a:rPr lang="fr-FR" sz="2400" noProof="0" dirty="0" smtClean="0"/>
            <a:t>compréhensible</a:t>
          </a:r>
          <a:r>
            <a:rPr lang="en-GB" sz="2400" dirty="0" smtClean="0"/>
            <a:t> et accessible</a:t>
          </a:r>
        </a:p>
      </dgm:t>
    </dgm:pt>
    <dgm:pt modelId="{4673BF49-D6C2-4E13-8C70-5D44A77D7766}" type="parTrans" cxnId="{B864402B-4C37-49E3-940B-9A98CE7EAAE1}">
      <dgm:prSet/>
      <dgm:spPr/>
      <dgm:t>
        <a:bodyPr/>
        <a:lstStyle/>
        <a:p>
          <a:endParaRPr lang="en-GB" sz="2400"/>
        </a:p>
      </dgm:t>
    </dgm:pt>
    <dgm:pt modelId="{708AD180-43FA-4400-9568-C07E6F142C81}" type="sibTrans" cxnId="{B864402B-4C37-49E3-940B-9A98CE7EAAE1}">
      <dgm:prSet/>
      <dgm:spPr/>
      <dgm:t>
        <a:bodyPr/>
        <a:lstStyle/>
        <a:p>
          <a:endParaRPr lang="en-GB" sz="2400"/>
        </a:p>
      </dgm:t>
    </dgm:pt>
    <dgm:pt modelId="{1CC5912E-0F53-4A7B-9322-460561B506CD}">
      <dgm:prSet custT="1"/>
      <dgm:spPr/>
      <dgm:t>
        <a:bodyPr/>
        <a:lstStyle/>
        <a:p>
          <a:r>
            <a:rPr lang="fr-FR" sz="2400" noProof="0" dirty="0" smtClean="0"/>
            <a:t>Promotionnelle, pratique et réalisable</a:t>
          </a:r>
        </a:p>
      </dgm:t>
    </dgm:pt>
    <dgm:pt modelId="{B366AA1F-15A4-4BE9-89E3-1446108217F8}" type="parTrans" cxnId="{1E7A3B44-AC1F-4031-ACF0-20E04845DC68}">
      <dgm:prSet/>
      <dgm:spPr/>
      <dgm:t>
        <a:bodyPr/>
        <a:lstStyle/>
        <a:p>
          <a:endParaRPr lang="en-GB" sz="2400"/>
        </a:p>
      </dgm:t>
    </dgm:pt>
    <dgm:pt modelId="{516E8975-8BAE-45EE-AA32-B07AF70CAAA2}" type="sibTrans" cxnId="{1E7A3B44-AC1F-4031-ACF0-20E04845DC68}">
      <dgm:prSet/>
      <dgm:spPr/>
      <dgm:t>
        <a:bodyPr/>
        <a:lstStyle/>
        <a:p>
          <a:endParaRPr lang="en-GB" sz="2400"/>
        </a:p>
      </dgm:t>
    </dgm:pt>
    <dgm:pt modelId="{33E75A62-C109-4761-85AB-52BCA088CD8F}" type="pres">
      <dgm:prSet presAssocID="{19409403-7A3F-4666-8B68-5E6FA52B423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B40C85B4-E649-4860-934E-DDFEEC602CAA}" type="pres">
      <dgm:prSet presAssocID="{19409403-7A3F-4666-8B68-5E6FA52B4238}" presName="Name1" presStyleCnt="0"/>
      <dgm:spPr/>
    </dgm:pt>
    <dgm:pt modelId="{93436DD1-AD5D-4172-83D9-0A7976535476}" type="pres">
      <dgm:prSet presAssocID="{19409403-7A3F-4666-8B68-5E6FA52B4238}" presName="cycle" presStyleCnt="0"/>
      <dgm:spPr/>
    </dgm:pt>
    <dgm:pt modelId="{EDA6BF3F-0D34-4255-8096-3A57A5B2BF73}" type="pres">
      <dgm:prSet presAssocID="{19409403-7A3F-4666-8B68-5E6FA52B4238}" presName="srcNode" presStyleLbl="node1" presStyleIdx="0" presStyleCnt="5"/>
      <dgm:spPr/>
    </dgm:pt>
    <dgm:pt modelId="{BA880BD9-9AFF-48B6-A1A1-CE163E68DA89}" type="pres">
      <dgm:prSet presAssocID="{19409403-7A3F-4666-8B68-5E6FA52B4238}" presName="conn" presStyleLbl="parChTrans1D2" presStyleIdx="0" presStyleCnt="1"/>
      <dgm:spPr/>
      <dgm:t>
        <a:bodyPr/>
        <a:lstStyle/>
        <a:p>
          <a:endParaRPr lang="en-GB"/>
        </a:p>
      </dgm:t>
    </dgm:pt>
    <dgm:pt modelId="{342E7FD4-B622-4816-AF05-06F6F27AE81D}" type="pres">
      <dgm:prSet presAssocID="{19409403-7A3F-4666-8B68-5E6FA52B4238}" presName="extraNode" presStyleLbl="node1" presStyleIdx="0" presStyleCnt="5"/>
      <dgm:spPr/>
    </dgm:pt>
    <dgm:pt modelId="{95A0F7CD-8B66-4324-BBB6-E1BD1F45173C}" type="pres">
      <dgm:prSet presAssocID="{19409403-7A3F-4666-8B68-5E6FA52B4238}" presName="dstNode" presStyleLbl="node1" presStyleIdx="0" presStyleCnt="5"/>
      <dgm:spPr/>
    </dgm:pt>
    <dgm:pt modelId="{4975BD07-D597-4959-AB6A-7933BAB6578C}" type="pres">
      <dgm:prSet presAssocID="{5AE31E2F-90FB-4B4E-BD23-5011E948957A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784A7E-84EE-4F05-8333-7E2DCF3B4722}" type="pres">
      <dgm:prSet presAssocID="{5AE31E2F-90FB-4B4E-BD23-5011E948957A}" presName="accent_1" presStyleCnt="0"/>
      <dgm:spPr/>
    </dgm:pt>
    <dgm:pt modelId="{E0683138-3231-439F-809E-7A3A10A5D1B8}" type="pres">
      <dgm:prSet presAssocID="{5AE31E2F-90FB-4B4E-BD23-5011E948957A}" presName="accentRepeatNode" presStyleLbl="solidFgAcc1" presStyleIdx="0" presStyleCnt="5"/>
      <dgm:spPr/>
    </dgm:pt>
    <dgm:pt modelId="{D3681124-EEE6-4A50-9E7B-864420BD3D1F}" type="pres">
      <dgm:prSet presAssocID="{1A936B23-6C74-47D0-828A-D9D8C148F5E4}" presName="text_2" presStyleLbl="node1" presStyleIdx="1" presStyleCnt="5" custScaleY="13536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936198-635E-42AE-B0F8-F9F218E42BDA}" type="pres">
      <dgm:prSet presAssocID="{1A936B23-6C74-47D0-828A-D9D8C148F5E4}" presName="accent_2" presStyleCnt="0"/>
      <dgm:spPr/>
    </dgm:pt>
    <dgm:pt modelId="{E2D9FF29-D948-40C5-8ED1-CAFFDFF0446C}" type="pres">
      <dgm:prSet presAssocID="{1A936B23-6C74-47D0-828A-D9D8C148F5E4}" presName="accentRepeatNode" presStyleLbl="solidFgAcc1" presStyleIdx="1" presStyleCnt="5"/>
      <dgm:spPr/>
    </dgm:pt>
    <dgm:pt modelId="{106B3A3E-4FF5-44CF-8889-CEE6C9B5D240}" type="pres">
      <dgm:prSet presAssocID="{A25E4057-D33C-431D-806A-48DF30EE1819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A8B9C7-A277-49C0-8039-934F3819F7ED}" type="pres">
      <dgm:prSet presAssocID="{A25E4057-D33C-431D-806A-48DF30EE1819}" presName="accent_3" presStyleCnt="0"/>
      <dgm:spPr/>
    </dgm:pt>
    <dgm:pt modelId="{45F083F0-BE67-4F0E-8B28-C407F8D8DC98}" type="pres">
      <dgm:prSet presAssocID="{A25E4057-D33C-431D-806A-48DF30EE1819}" presName="accentRepeatNode" presStyleLbl="solidFgAcc1" presStyleIdx="2" presStyleCnt="5"/>
      <dgm:spPr/>
    </dgm:pt>
    <dgm:pt modelId="{63380122-9101-47EB-B526-5E9273C018FB}" type="pres">
      <dgm:prSet presAssocID="{8E8FCC1D-BF93-464D-89FC-B1EF134D47ED}" presName="text_4" presStyleLbl="node1" presStyleIdx="3" presStyleCnt="5" custScaleY="1363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B54873-4E6C-4492-8C16-8A47F2573BCF}" type="pres">
      <dgm:prSet presAssocID="{8E8FCC1D-BF93-464D-89FC-B1EF134D47ED}" presName="accent_4" presStyleCnt="0"/>
      <dgm:spPr/>
    </dgm:pt>
    <dgm:pt modelId="{7396D390-F5A8-4DA9-8E8B-F27282755BC9}" type="pres">
      <dgm:prSet presAssocID="{8E8FCC1D-BF93-464D-89FC-B1EF134D47ED}" presName="accentRepeatNode" presStyleLbl="solidFgAcc1" presStyleIdx="3" presStyleCnt="5"/>
      <dgm:spPr/>
    </dgm:pt>
    <dgm:pt modelId="{D98B0A08-DF51-4AC7-8487-BC2AC2F18237}" type="pres">
      <dgm:prSet presAssocID="{1CC5912E-0F53-4A7B-9322-460561B506CD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E8C3A2F-54DF-4DDA-9815-B95B5449381A}" type="pres">
      <dgm:prSet presAssocID="{1CC5912E-0F53-4A7B-9322-460561B506CD}" presName="accent_5" presStyleCnt="0"/>
      <dgm:spPr/>
    </dgm:pt>
    <dgm:pt modelId="{15645DE0-68A6-44CD-A215-D14E8A693A05}" type="pres">
      <dgm:prSet presAssocID="{1CC5912E-0F53-4A7B-9322-460561B506CD}" presName="accentRepeatNode" presStyleLbl="solidFgAcc1" presStyleIdx="4" presStyleCnt="5"/>
      <dgm:spPr/>
    </dgm:pt>
  </dgm:ptLst>
  <dgm:cxnLst>
    <dgm:cxn modelId="{D481D1E1-620D-4846-8B73-2C805AE680EA}" type="presOf" srcId="{1CC5912E-0F53-4A7B-9322-460561B506CD}" destId="{D98B0A08-DF51-4AC7-8487-BC2AC2F18237}" srcOrd="0" destOrd="0" presId="urn:microsoft.com/office/officeart/2008/layout/VerticalCurvedList"/>
    <dgm:cxn modelId="{B864402B-4C37-49E3-940B-9A98CE7EAAE1}" srcId="{19409403-7A3F-4666-8B68-5E6FA52B4238}" destId="{8E8FCC1D-BF93-464D-89FC-B1EF134D47ED}" srcOrd="3" destOrd="0" parTransId="{4673BF49-D6C2-4E13-8C70-5D44A77D7766}" sibTransId="{708AD180-43FA-4400-9568-C07E6F142C81}"/>
    <dgm:cxn modelId="{5BE0C395-6DA2-48E6-911F-28586AF8C540}" srcId="{19409403-7A3F-4666-8B68-5E6FA52B4238}" destId="{1A936B23-6C74-47D0-828A-D9D8C148F5E4}" srcOrd="1" destOrd="0" parTransId="{477A7073-16CA-4313-B938-9345B6AA1276}" sibTransId="{AA40A5AD-D0ED-4A2C-99EF-70ED7F038CA1}"/>
    <dgm:cxn modelId="{F8F6CDE5-B7DE-4B65-9F64-E7FB7F688FAB}" type="presOf" srcId="{8E8FCC1D-BF93-464D-89FC-B1EF134D47ED}" destId="{63380122-9101-47EB-B526-5E9273C018FB}" srcOrd="0" destOrd="0" presId="urn:microsoft.com/office/officeart/2008/layout/VerticalCurvedList"/>
    <dgm:cxn modelId="{1F496FCB-E644-4966-B097-D659877E6820}" type="presOf" srcId="{1A936B23-6C74-47D0-828A-D9D8C148F5E4}" destId="{D3681124-EEE6-4A50-9E7B-864420BD3D1F}" srcOrd="0" destOrd="0" presId="urn:microsoft.com/office/officeart/2008/layout/VerticalCurvedList"/>
    <dgm:cxn modelId="{1E7A3B44-AC1F-4031-ACF0-20E04845DC68}" srcId="{19409403-7A3F-4666-8B68-5E6FA52B4238}" destId="{1CC5912E-0F53-4A7B-9322-460561B506CD}" srcOrd="4" destOrd="0" parTransId="{B366AA1F-15A4-4BE9-89E3-1446108217F8}" sibTransId="{516E8975-8BAE-45EE-AA32-B07AF70CAAA2}"/>
    <dgm:cxn modelId="{C1ED398D-3F6C-4BEF-8242-BBE2A907D804}" srcId="{19409403-7A3F-4666-8B68-5E6FA52B4238}" destId="{A25E4057-D33C-431D-806A-48DF30EE1819}" srcOrd="2" destOrd="0" parTransId="{DC4FE415-2518-4E57-8272-93319F904C5D}" sibTransId="{E90450A1-42D8-446A-AEB7-2C85FACCBB95}"/>
    <dgm:cxn modelId="{9C0E2509-33EC-4DE5-8365-0FB8CC38B25A}" type="presOf" srcId="{5AE31E2F-90FB-4B4E-BD23-5011E948957A}" destId="{4975BD07-D597-4959-AB6A-7933BAB6578C}" srcOrd="0" destOrd="0" presId="urn:microsoft.com/office/officeart/2008/layout/VerticalCurvedList"/>
    <dgm:cxn modelId="{80DC5DEC-0A2A-4608-B7F0-6EE9DB51E96F}" type="presOf" srcId="{A25E4057-D33C-431D-806A-48DF30EE1819}" destId="{106B3A3E-4FF5-44CF-8889-CEE6C9B5D240}" srcOrd="0" destOrd="0" presId="urn:microsoft.com/office/officeart/2008/layout/VerticalCurvedList"/>
    <dgm:cxn modelId="{C533B2AE-BE90-459B-AADC-D581FE0C8094}" srcId="{19409403-7A3F-4666-8B68-5E6FA52B4238}" destId="{5AE31E2F-90FB-4B4E-BD23-5011E948957A}" srcOrd="0" destOrd="0" parTransId="{0D88BA33-A707-42C7-8E51-F60F61D1178F}" sibTransId="{0A690088-CD9C-4080-AED6-119D3202A839}"/>
    <dgm:cxn modelId="{C721F1AF-29C8-4035-981D-DD38BB218E6C}" type="presOf" srcId="{19409403-7A3F-4666-8B68-5E6FA52B4238}" destId="{33E75A62-C109-4761-85AB-52BCA088CD8F}" srcOrd="0" destOrd="0" presId="urn:microsoft.com/office/officeart/2008/layout/VerticalCurvedList"/>
    <dgm:cxn modelId="{76C4D110-B24C-4BF7-B7B7-699684EBCFAD}" type="presOf" srcId="{0A690088-CD9C-4080-AED6-119D3202A839}" destId="{BA880BD9-9AFF-48B6-A1A1-CE163E68DA89}" srcOrd="0" destOrd="0" presId="urn:microsoft.com/office/officeart/2008/layout/VerticalCurvedList"/>
    <dgm:cxn modelId="{E3AB46C2-0987-47D7-895B-8FF34FE5999B}" type="presParOf" srcId="{33E75A62-C109-4761-85AB-52BCA088CD8F}" destId="{B40C85B4-E649-4860-934E-DDFEEC602CAA}" srcOrd="0" destOrd="0" presId="urn:microsoft.com/office/officeart/2008/layout/VerticalCurvedList"/>
    <dgm:cxn modelId="{5E8EC918-EE69-4036-B9A8-57F0DD7956D4}" type="presParOf" srcId="{B40C85B4-E649-4860-934E-DDFEEC602CAA}" destId="{93436DD1-AD5D-4172-83D9-0A7976535476}" srcOrd="0" destOrd="0" presId="urn:microsoft.com/office/officeart/2008/layout/VerticalCurvedList"/>
    <dgm:cxn modelId="{849A45DF-C6D5-49D4-B0FD-9E70409A5AD4}" type="presParOf" srcId="{93436DD1-AD5D-4172-83D9-0A7976535476}" destId="{EDA6BF3F-0D34-4255-8096-3A57A5B2BF73}" srcOrd="0" destOrd="0" presId="urn:microsoft.com/office/officeart/2008/layout/VerticalCurvedList"/>
    <dgm:cxn modelId="{D00C67C0-D180-4B01-BA7E-37579F3C77E1}" type="presParOf" srcId="{93436DD1-AD5D-4172-83D9-0A7976535476}" destId="{BA880BD9-9AFF-48B6-A1A1-CE163E68DA89}" srcOrd="1" destOrd="0" presId="urn:microsoft.com/office/officeart/2008/layout/VerticalCurvedList"/>
    <dgm:cxn modelId="{21AAF924-25B5-4A52-9FD9-66A9D2DF8507}" type="presParOf" srcId="{93436DD1-AD5D-4172-83D9-0A7976535476}" destId="{342E7FD4-B622-4816-AF05-06F6F27AE81D}" srcOrd="2" destOrd="0" presId="urn:microsoft.com/office/officeart/2008/layout/VerticalCurvedList"/>
    <dgm:cxn modelId="{98EF53DC-5FDD-4797-A7CA-F099A94209C8}" type="presParOf" srcId="{93436DD1-AD5D-4172-83D9-0A7976535476}" destId="{95A0F7CD-8B66-4324-BBB6-E1BD1F45173C}" srcOrd="3" destOrd="0" presId="urn:microsoft.com/office/officeart/2008/layout/VerticalCurvedList"/>
    <dgm:cxn modelId="{09ACD4C5-D47E-4443-99DA-4222B89E39DF}" type="presParOf" srcId="{B40C85B4-E649-4860-934E-DDFEEC602CAA}" destId="{4975BD07-D597-4959-AB6A-7933BAB6578C}" srcOrd="1" destOrd="0" presId="urn:microsoft.com/office/officeart/2008/layout/VerticalCurvedList"/>
    <dgm:cxn modelId="{CDFB3E0C-41FB-4D53-AF86-15F59354C58C}" type="presParOf" srcId="{B40C85B4-E649-4860-934E-DDFEEC602CAA}" destId="{12784A7E-84EE-4F05-8333-7E2DCF3B4722}" srcOrd="2" destOrd="0" presId="urn:microsoft.com/office/officeart/2008/layout/VerticalCurvedList"/>
    <dgm:cxn modelId="{C732896E-A95D-4E24-9DB8-3A2686F4F2EE}" type="presParOf" srcId="{12784A7E-84EE-4F05-8333-7E2DCF3B4722}" destId="{E0683138-3231-439F-809E-7A3A10A5D1B8}" srcOrd="0" destOrd="0" presId="urn:microsoft.com/office/officeart/2008/layout/VerticalCurvedList"/>
    <dgm:cxn modelId="{C29A3B28-3E9C-4892-977E-78420C9CA4BC}" type="presParOf" srcId="{B40C85B4-E649-4860-934E-DDFEEC602CAA}" destId="{D3681124-EEE6-4A50-9E7B-864420BD3D1F}" srcOrd="3" destOrd="0" presId="urn:microsoft.com/office/officeart/2008/layout/VerticalCurvedList"/>
    <dgm:cxn modelId="{F1C8695C-529B-4D40-A380-DB629B196912}" type="presParOf" srcId="{B40C85B4-E649-4860-934E-DDFEEC602CAA}" destId="{3B936198-635E-42AE-B0F8-F9F218E42BDA}" srcOrd="4" destOrd="0" presId="urn:microsoft.com/office/officeart/2008/layout/VerticalCurvedList"/>
    <dgm:cxn modelId="{D1CD4CA7-CCDD-44D6-B9DA-F47BF8F14273}" type="presParOf" srcId="{3B936198-635E-42AE-B0F8-F9F218E42BDA}" destId="{E2D9FF29-D948-40C5-8ED1-CAFFDFF0446C}" srcOrd="0" destOrd="0" presId="urn:microsoft.com/office/officeart/2008/layout/VerticalCurvedList"/>
    <dgm:cxn modelId="{F6FAB480-5E36-49A3-A141-07A4D3CE51A0}" type="presParOf" srcId="{B40C85B4-E649-4860-934E-DDFEEC602CAA}" destId="{106B3A3E-4FF5-44CF-8889-CEE6C9B5D240}" srcOrd="5" destOrd="0" presId="urn:microsoft.com/office/officeart/2008/layout/VerticalCurvedList"/>
    <dgm:cxn modelId="{208FCA47-8CB9-47E2-ADA5-8371347C321C}" type="presParOf" srcId="{B40C85B4-E649-4860-934E-DDFEEC602CAA}" destId="{BEA8B9C7-A277-49C0-8039-934F3819F7ED}" srcOrd="6" destOrd="0" presId="urn:microsoft.com/office/officeart/2008/layout/VerticalCurvedList"/>
    <dgm:cxn modelId="{42CA987E-433F-423A-90FE-5AC57FD0CA7A}" type="presParOf" srcId="{BEA8B9C7-A277-49C0-8039-934F3819F7ED}" destId="{45F083F0-BE67-4F0E-8B28-C407F8D8DC98}" srcOrd="0" destOrd="0" presId="urn:microsoft.com/office/officeart/2008/layout/VerticalCurvedList"/>
    <dgm:cxn modelId="{B5CC7E28-38E9-4F94-918B-0392DFED8654}" type="presParOf" srcId="{B40C85B4-E649-4860-934E-DDFEEC602CAA}" destId="{63380122-9101-47EB-B526-5E9273C018FB}" srcOrd="7" destOrd="0" presId="urn:microsoft.com/office/officeart/2008/layout/VerticalCurvedList"/>
    <dgm:cxn modelId="{6F161825-CB64-4FE9-B32E-CDB3EAB8FB0D}" type="presParOf" srcId="{B40C85B4-E649-4860-934E-DDFEEC602CAA}" destId="{A5B54873-4E6C-4492-8C16-8A47F2573BCF}" srcOrd="8" destOrd="0" presId="urn:microsoft.com/office/officeart/2008/layout/VerticalCurvedList"/>
    <dgm:cxn modelId="{C5A9F8AA-9785-49E4-84B7-8405738E383F}" type="presParOf" srcId="{A5B54873-4E6C-4492-8C16-8A47F2573BCF}" destId="{7396D390-F5A8-4DA9-8E8B-F27282755BC9}" srcOrd="0" destOrd="0" presId="urn:microsoft.com/office/officeart/2008/layout/VerticalCurvedList"/>
    <dgm:cxn modelId="{7ADD59DB-15D9-47AC-9D3F-AE964D28E80B}" type="presParOf" srcId="{B40C85B4-E649-4860-934E-DDFEEC602CAA}" destId="{D98B0A08-DF51-4AC7-8487-BC2AC2F18237}" srcOrd="9" destOrd="0" presId="urn:microsoft.com/office/officeart/2008/layout/VerticalCurvedList"/>
    <dgm:cxn modelId="{EE927110-1819-420F-8EE8-C3426FD49627}" type="presParOf" srcId="{B40C85B4-E649-4860-934E-DDFEEC602CAA}" destId="{DE8C3A2F-54DF-4DDA-9815-B95B5449381A}" srcOrd="10" destOrd="0" presId="urn:microsoft.com/office/officeart/2008/layout/VerticalCurvedList"/>
    <dgm:cxn modelId="{4E47DB83-C3AB-497B-A27C-34A804F284E2}" type="presParOf" srcId="{DE8C3A2F-54DF-4DDA-9815-B95B5449381A}" destId="{15645DE0-68A6-44CD-A215-D14E8A693A0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871F0F-AA9F-4AB4-92B6-8877A2B24FE1}" type="doc">
      <dgm:prSet loTypeId="urn:microsoft.com/office/officeart/2005/8/layout/lProcess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F5802A98-07E8-4088-AAF6-95048987A173}">
      <dgm:prSet phldrT="[Text]"/>
      <dgm:spPr/>
      <dgm:t>
        <a:bodyPr/>
        <a:lstStyle/>
        <a:p>
          <a:r>
            <a:rPr lang="fr-FR" i="1" noProof="0" dirty="0" smtClean="0"/>
            <a:t>Qui sont vos lecteurs ?</a:t>
          </a:r>
          <a:endParaRPr lang="fr-FR" i="1" noProof="0" dirty="0"/>
        </a:p>
      </dgm:t>
    </dgm:pt>
    <dgm:pt modelId="{3EE7D56F-75E2-4B11-9EBA-1917A1E86568}" type="parTrans" cxnId="{6B33E592-9EF6-4B89-AEC7-39ADA06480CC}">
      <dgm:prSet/>
      <dgm:spPr/>
      <dgm:t>
        <a:bodyPr/>
        <a:lstStyle/>
        <a:p>
          <a:endParaRPr lang="en-GB"/>
        </a:p>
      </dgm:t>
    </dgm:pt>
    <dgm:pt modelId="{E73A63B0-0CF8-4637-A270-47FDE1C19D0C}" type="sibTrans" cxnId="{6B33E592-9EF6-4B89-AEC7-39ADA06480CC}">
      <dgm:prSet/>
      <dgm:spPr/>
      <dgm:t>
        <a:bodyPr/>
        <a:lstStyle/>
        <a:p>
          <a:endParaRPr lang="en-GB"/>
        </a:p>
      </dgm:t>
    </dgm:pt>
    <dgm:pt modelId="{7358C020-192F-4B2A-9C25-3C2EC576DBE3}">
      <dgm:prSet phldrT="[Text]" custT="1"/>
      <dgm:spPr/>
      <dgm:t>
        <a:bodyPr/>
        <a:lstStyle/>
        <a:p>
          <a:r>
            <a:rPr lang="en-GB" sz="2000" dirty="0" smtClean="0"/>
            <a:t>A qui </a:t>
          </a:r>
          <a:r>
            <a:rPr lang="fr-FR" sz="2000" noProof="0" dirty="0" smtClean="0"/>
            <a:t>est</a:t>
          </a:r>
          <a:r>
            <a:rPr lang="en-GB" sz="2000" dirty="0" smtClean="0"/>
            <a:t> </a:t>
          </a:r>
          <a:r>
            <a:rPr lang="fr-FR" sz="2000" noProof="0" dirty="0" smtClean="0"/>
            <a:t>destinée cette</a:t>
          </a:r>
          <a:r>
            <a:rPr lang="en-GB" sz="2000" dirty="0" smtClean="0"/>
            <a:t> note </a:t>
          </a:r>
          <a:r>
            <a:rPr lang="fr-FR" sz="2000" noProof="0" dirty="0" smtClean="0"/>
            <a:t>d’orientation</a:t>
          </a:r>
          <a:r>
            <a:rPr lang="en-GB" sz="2000" dirty="0" smtClean="0"/>
            <a:t> </a:t>
          </a:r>
          <a:r>
            <a:rPr lang="fr-FR" sz="2000" noProof="0" dirty="0" smtClean="0"/>
            <a:t>que</a:t>
          </a:r>
          <a:r>
            <a:rPr lang="en-GB" sz="2000" dirty="0" smtClean="0"/>
            <a:t> je </a:t>
          </a:r>
          <a:r>
            <a:rPr lang="fr-FR" sz="2000" noProof="0" dirty="0" smtClean="0"/>
            <a:t>rédige</a:t>
          </a:r>
          <a:r>
            <a:rPr lang="en-GB" sz="2000" dirty="0" smtClean="0"/>
            <a:t> ?</a:t>
          </a:r>
          <a:endParaRPr lang="en-GB" sz="2000" dirty="0"/>
        </a:p>
      </dgm:t>
    </dgm:pt>
    <dgm:pt modelId="{6C59B1CA-2FB5-45CA-9602-E34E6777DBF1}" type="parTrans" cxnId="{36CE9AD8-8307-47A6-884B-758280FC2027}">
      <dgm:prSet/>
      <dgm:spPr/>
      <dgm:t>
        <a:bodyPr/>
        <a:lstStyle/>
        <a:p>
          <a:endParaRPr lang="en-GB"/>
        </a:p>
      </dgm:t>
    </dgm:pt>
    <dgm:pt modelId="{F5C9CB02-7C75-4798-BCC1-F487E4EB4A19}" type="sibTrans" cxnId="{36CE9AD8-8307-47A6-884B-758280FC2027}">
      <dgm:prSet/>
      <dgm:spPr/>
      <dgm:t>
        <a:bodyPr/>
        <a:lstStyle/>
        <a:p>
          <a:endParaRPr lang="en-GB"/>
        </a:p>
      </dgm:t>
    </dgm:pt>
    <dgm:pt modelId="{590913DE-F551-44CB-BEB7-29EABA33CDA7}">
      <dgm:prSet phldrT="[Text]"/>
      <dgm:spPr/>
      <dgm:t>
        <a:bodyPr/>
        <a:lstStyle/>
        <a:p>
          <a:r>
            <a:rPr lang="en-GB" i="1" dirty="0" smtClean="0"/>
            <a:t>Comment </a:t>
          </a:r>
          <a:r>
            <a:rPr lang="fr-FR" i="1" noProof="0" dirty="0" smtClean="0"/>
            <a:t>pouvez-vous</a:t>
          </a:r>
          <a:r>
            <a:rPr lang="en-GB" i="1" dirty="0" smtClean="0"/>
            <a:t> </a:t>
          </a:r>
          <a:r>
            <a:rPr lang="fr-FR" i="1" noProof="0" dirty="0" smtClean="0"/>
            <a:t>atteindre</a:t>
          </a:r>
          <a:r>
            <a:rPr lang="en-GB" i="1" dirty="0" smtClean="0"/>
            <a:t> les </a:t>
          </a:r>
          <a:r>
            <a:rPr lang="fr-FR" i="1" noProof="0" dirty="0" smtClean="0"/>
            <a:t>lecteurs</a:t>
          </a:r>
          <a:r>
            <a:rPr lang="en-GB" i="1" dirty="0" smtClean="0"/>
            <a:t> </a:t>
          </a:r>
          <a:r>
            <a:rPr lang="en-GB" dirty="0" smtClean="0"/>
            <a:t>?</a:t>
          </a:r>
          <a:endParaRPr lang="en-GB" dirty="0"/>
        </a:p>
      </dgm:t>
    </dgm:pt>
    <dgm:pt modelId="{362C69E8-1A27-4D40-99E0-FABA5458808A}" type="parTrans" cxnId="{F4B8D67C-A8F0-44DC-8193-D7B6EDCF335D}">
      <dgm:prSet/>
      <dgm:spPr/>
      <dgm:t>
        <a:bodyPr/>
        <a:lstStyle/>
        <a:p>
          <a:endParaRPr lang="en-GB"/>
        </a:p>
      </dgm:t>
    </dgm:pt>
    <dgm:pt modelId="{0426098E-DEC1-43C2-BB36-BC42E97C56AC}" type="sibTrans" cxnId="{F4B8D67C-A8F0-44DC-8193-D7B6EDCF335D}">
      <dgm:prSet/>
      <dgm:spPr/>
      <dgm:t>
        <a:bodyPr/>
        <a:lstStyle/>
        <a:p>
          <a:endParaRPr lang="en-GB"/>
        </a:p>
      </dgm:t>
    </dgm:pt>
    <dgm:pt modelId="{EE0CB62B-162C-46DA-A41B-745697F8678F}">
      <dgm:prSet phldrT="[Text]" custT="1"/>
      <dgm:spPr/>
      <dgm:t>
        <a:bodyPr/>
        <a:lstStyle/>
        <a:p>
          <a:r>
            <a:rPr lang="fr-FR" sz="2000" noProof="0" dirty="0" smtClean="0"/>
            <a:t>Quelles sont les questions qui ont besoin de réponses ?</a:t>
          </a:r>
          <a:endParaRPr lang="fr-FR" sz="2000" noProof="0" dirty="0"/>
        </a:p>
      </dgm:t>
    </dgm:pt>
    <dgm:pt modelId="{CEB68501-55BB-4F06-B1FC-6854226FBC84}" type="parTrans" cxnId="{507F90F7-D275-4B5E-827F-76A25744CCC7}">
      <dgm:prSet/>
      <dgm:spPr/>
      <dgm:t>
        <a:bodyPr/>
        <a:lstStyle/>
        <a:p>
          <a:endParaRPr lang="en-GB"/>
        </a:p>
      </dgm:t>
    </dgm:pt>
    <dgm:pt modelId="{506FB970-6EF2-447A-A93A-2910DD74F67B}" type="sibTrans" cxnId="{507F90F7-D275-4B5E-827F-76A25744CCC7}">
      <dgm:prSet/>
      <dgm:spPr/>
      <dgm:t>
        <a:bodyPr/>
        <a:lstStyle/>
        <a:p>
          <a:endParaRPr lang="en-GB"/>
        </a:p>
      </dgm:t>
    </dgm:pt>
    <dgm:pt modelId="{B00627E5-B007-4BD7-8DD5-085C77FFDA94}">
      <dgm:prSet custT="1"/>
      <dgm:spPr/>
      <dgm:t>
        <a:bodyPr/>
        <a:lstStyle/>
        <a:p>
          <a:r>
            <a:rPr lang="fr-FR" sz="2000" noProof="0" dirty="0" smtClean="0"/>
            <a:t>Quel est leur niveau d’information sur le sujet ?</a:t>
          </a:r>
        </a:p>
      </dgm:t>
    </dgm:pt>
    <dgm:pt modelId="{3C664B39-94DB-4744-A8F6-E8CB58B0CF73}" type="parTrans" cxnId="{81D4243B-583C-4CBE-88D9-FDF0CB06CC9A}">
      <dgm:prSet/>
      <dgm:spPr/>
      <dgm:t>
        <a:bodyPr/>
        <a:lstStyle/>
        <a:p>
          <a:endParaRPr lang="en-GB"/>
        </a:p>
      </dgm:t>
    </dgm:pt>
    <dgm:pt modelId="{BC055A66-70DC-4701-9491-EF19E179718A}" type="sibTrans" cxnId="{81D4243B-583C-4CBE-88D9-FDF0CB06CC9A}">
      <dgm:prSet/>
      <dgm:spPr/>
      <dgm:t>
        <a:bodyPr/>
        <a:lstStyle/>
        <a:p>
          <a:endParaRPr lang="en-GB"/>
        </a:p>
      </dgm:t>
    </dgm:pt>
    <dgm:pt modelId="{32FAAB5D-752C-450A-A666-879CF94A510D}">
      <dgm:prSet custT="1"/>
      <dgm:spPr/>
      <dgm:t>
        <a:bodyPr/>
        <a:lstStyle/>
        <a:p>
          <a:r>
            <a:rPr lang="fr-FR" sz="2000" noProof="0" dirty="0" smtClean="0"/>
            <a:t>Quel est leur degré d’ouverture au message ?</a:t>
          </a:r>
          <a:endParaRPr lang="fr-FR" sz="2000" noProof="0" dirty="0"/>
        </a:p>
      </dgm:t>
    </dgm:pt>
    <dgm:pt modelId="{88A6E283-3F05-4F4D-96F5-002DAC87CE03}" type="parTrans" cxnId="{8480A6BA-FD4B-4462-8B23-EA9537AB251B}">
      <dgm:prSet/>
      <dgm:spPr/>
      <dgm:t>
        <a:bodyPr/>
        <a:lstStyle/>
        <a:p>
          <a:endParaRPr lang="en-GB"/>
        </a:p>
      </dgm:t>
    </dgm:pt>
    <dgm:pt modelId="{5C94C3A7-B574-4181-A25F-089F12252741}" type="sibTrans" cxnId="{8480A6BA-FD4B-4462-8B23-EA9537AB251B}">
      <dgm:prSet/>
      <dgm:spPr/>
      <dgm:t>
        <a:bodyPr/>
        <a:lstStyle/>
        <a:p>
          <a:endParaRPr lang="en-GB"/>
        </a:p>
      </dgm:t>
    </dgm:pt>
    <dgm:pt modelId="{CFA9A510-9409-4305-BE74-9BB9FDB87979}">
      <dgm:prSet custT="1"/>
      <dgm:spPr/>
      <dgm:t>
        <a:bodyPr/>
        <a:lstStyle/>
        <a:p>
          <a:r>
            <a:rPr lang="fr-FR" sz="2000" noProof="0" dirty="0" smtClean="0"/>
            <a:t>Quels sont leurs intérêts, leurs préoccupations ?</a:t>
          </a:r>
        </a:p>
      </dgm:t>
    </dgm:pt>
    <dgm:pt modelId="{674DF25B-765E-48F0-AD9F-915357F540BE}" type="parTrans" cxnId="{D37E6BCA-9ABD-480C-86EA-911A704CACDD}">
      <dgm:prSet/>
      <dgm:spPr/>
      <dgm:t>
        <a:bodyPr/>
        <a:lstStyle/>
        <a:p>
          <a:endParaRPr lang="en-GB"/>
        </a:p>
      </dgm:t>
    </dgm:pt>
    <dgm:pt modelId="{010950E9-9315-4A13-88CD-E0CC8AAB5D96}" type="sibTrans" cxnId="{D37E6BCA-9ABD-480C-86EA-911A704CACDD}">
      <dgm:prSet/>
      <dgm:spPr/>
      <dgm:t>
        <a:bodyPr/>
        <a:lstStyle/>
        <a:p>
          <a:endParaRPr lang="en-GB"/>
        </a:p>
      </dgm:t>
    </dgm:pt>
    <dgm:pt modelId="{60909C10-F1C1-4E99-A68E-C10A17E6CEDC}">
      <dgm:prSet custT="1"/>
      <dgm:spPr/>
      <dgm:t>
        <a:bodyPr/>
        <a:lstStyle/>
        <a:p>
          <a:r>
            <a:rPr lang="fr-FR" sz="2000" noProof="0" dirty="0" smtClean="0"/>
            <a:t>Que faut-il pour atteindre les lecteurs spécifiques tels que les medias, les décideurs ?</a:t>
          </a:r>
          <a:endParaRPr lang="fr-FR" sz="2000" noProof="0" dirty="0"/>
        </a:p>
      </dgm:t>
    </dgm:pt>
    <dgm:pt modelId="{31AB4ADA-09AC-433B-B64A-1E4F09B7FAD4}" type="parTrans" cxnId="{2E86A5A4-0A7E-451E-A2FF-59EAEE013BE9}">
      <dgm:prSet/>
      <dgm:spPr/>
      <dgm:t>
        <a:bodyPr/>
        <a:lstStyle/>
        <a:p>
          <a:endParaRPr lang="en-GB"/>
        </a:p>
      </dgm:t>
    </dgm:pt>
    <dgm:pt modelId="{23A4B5A6-EDED-43F9-8884-944C86B2DC92}" type="sibTrans" cxnId="{2E86A5A4-0A7E-451E-A2FF-59EAEE013BE9}">
      <dgm:prSet/>
      <dgm:spPr/>
      <dgm:t>
        <a:bodyPr/>
        <a:lstStyle/>
        <a:p>
          <a:endParaRPr lang="en-GB"/>
        </a:p>
      </dgm:t>
    </dgm:pt>
    <dgm:pt modelId="{94AA507B-9CC4-417E-9068-9FDE614E6327}" type="pres">
      <dgm:prSet presAssocID="{26871F0F-AA9F-4AB4-92B6-8877A2B24FE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867D965-F256-4BE4-A65B-054F8281D252}" type="pres">
      <dgm:prSet presAssocID="{F5802A98-07E8-4088-AAF6-95048987A173}" presName="compNode" presStyleCnt="0"/>
      <dgm:spPr/>
    </dgm:pt>
    <dgm:pt modelId="{9F359C58-E3B9-4FA2-8A34-5F2748E70AB3}" type="pres">
      <dgm:prSet presAssocID="{F5802A98-07E8-4088-AAF6-95048987A173}" presName="aNode" presStyleLbl="bgShp" presStyleIdx="0" presStyleCnt="2" custScaleX="104273"/>
      <dgm:spPr/>
      <dgm:t>
        <a:bodyPr/>
        <a:lstStyle/>
        <a:p>
          <a:endParaRPr lang="en-GB"/>
        </a:p>
      </dgm:t>
    </dgm:pt>
    <dgm:pt modelId="{32F4BA31-F9ED-48E0-85E5-1EC2CD370BAE}" type="pres">
      <dgm:prSet presAssocID="{F5802A98-07E8-4088-AAF6-95048987A173}" presName="textNode" presStyleLbl="bgShp" presStyleIdx="0" presStyleCnt="2"/>
      <dgm:spPr/>
      <dgm:t>
        <a:bodyPr/>
        <a:lstStyle/>
        <a:p>
          <a:endParaRPr lang="en-GB"/>
        </a:p>
      </dgm:t>
    </dgm:pt>
    <dgm:pt modelId="{7F1A343F-4E84-46C5-8883-78C19399F1F1}" type="pres">
      <dgm:prSet presAssocID="{F5802A98-07E8-4088-AAF6-95048987A173}" presName="compChildNode" presStyleCnt="0"/>
      <dgm:spPr/>
    </dgm:pt>
    <dgm:pt modelId="{59CE0CD3-B8FA-4DBE-AE25-FB149CBE02D6}" type="pres">
      <dgm:prSet presAssocID="{F5802A98-07E8-4088-AAF6-95048987A173}" presName="theInnerList" presStyleCnt="0"/>
      <dgm:spPr/>
    </dgm:pt>
    <dgm:pt modelId="{28A4060B-B1B3-47FE-8991-DBBEFA2AF58D}" type="pres">
      <dgm:prSet presAssocID="{7358C020-192F-4B2A-9C25-3C2EC576DBE3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1B6194-AB7F-4FFA-BFAA-9B05FA0E3326}" type="pres">
      <dgm:prSet presAssocID="{7358C020-192F-4B2A-9C25-3C2EC576DBE3}" presName="aSpace2" presStyleCnt="0"/>
      <dgm:spPr/>
    </dgm:pt>
    <dgm:pt modelId="{E6CA23CF-EA72-46F3-8B43-AA5E67959F3A}" type="pres">
      <dgm:prSet presAssocID="{B00627E5-B007-4BD7-8DD5-085C77FFDA94}" presName="childNode" presStyleLbl="node1" presStyleIdx="1" presStyleCnt="6" custLinFactNeighborX="392" custLinFactNeighborY="1583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C977659-EC86-496E-90C8-F2F4EC8C7983}" type="pres">
      <dgm:prSet presAssocID="{B00627E5-B007-4BD7-8DD5-085C77FFDA94}" presName="aSpace2" presStyleCnt="0"/>
      <dgm:spPr/>
    </dgm:pt>
    <dgm:pt modelId="{3E7DD93F-E95D-4D67-B62E-74899E839EBE}" type="pres">
      <dgm:prSet presAssocID="{32FAAB5D-752C-450A-A666-879CF94A510D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78F87C-1766-4C20-B487-D4836DE3D5BC}" type="pres">
      <dgm:prSet presAssocID="{F5802A98-07E8-4088-AAF6-95048987A173}" presName="aSpace" presStyleCnt="0"/>
      <dgm:spPr/>
    </dgm:pt>
    <dgm:pt modelId="{5CCB011F-C9FD-4A1A-B056-725DA37AB7C6}" type="pres">
      <dgm:prSet presAssocID="{590913DE-F551-44CB-BEB7-29EABA33CDA7}" presName="compNode" presStyleCnt="0"/>
      <dgm:spPr/>
    </dgm:pt>
    <dgm:pt modelId="{AB8874BE-9552-48B0-81EC-553AE6E5A80B}" type="pres">
      <dgm:prSet presAssocID="{590913DE-F551-44CB-BEB7-29EABA33CDA7}" presName="aNode" presStyleLbl="bgShp" presStyleIdx="1" presStyleCnt="2"/>
      <dgm:spPr/>
      <dgm:t>
        <a:bodyPr/>
        <a:lstStyle/>
        <a:p>
          <a:endParaRPr lang="en-GB"/>
        </a:p>
      </dgm:t>
    </dgm:pt>
    <dgm:pt modelId="{340BD4B9-A362-4E14-9187-413DA1E83C60}" type="pres">
      <dgm:prSet presAssocID="{590913DE-F551-44CB-BEB7-29EABA33CDA7}" presName="textNode" presStyleLbl="bgShp" presStyleIdx="1" presStyleCnt="2"/>
      <dgm:spPr/>
      <dgm:t>
        <a:bodyPr/>
        <a:lstStyle/>
        <a:p>
          <a:endParaRPr lang="en-GB"/>
        </a:p>
      </dgm:t>
    </dgm:pt>
    <dgm:pt modelId="{272C1DD0-09CE-481D-82FA-137E2EFC4FA4}" type="pres">
      <dgm:prSet presAssocID="{590913DE-F551-44CB-BEB7-29EABA33CDA7}" presName="compChildNode" presStyleCnt="0"/>
      <dgm:spPr/>
    </dgm:pt>
    <dgm:pt modelId="{06195495-D23E-49E9-BA8C-A17F63521C7E}" type="pres">
      <dgm:prSet presAssocID="{590913DE-F551-44CB-BEB7-29EABA33CDA7}" presName="theInnerList" presStyleCnt="0"/>
      <dgm:spPr/>
    </dgm:pt>
    <dgm:pt modelId="{8EF43D51-6DB4-4F53-9979-5E6307B087C4}" type="pres">
      <dgm:prSet presAssocID="{EE0CB62B-162C-46DA-A41B-745697F8678F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90AE2CE-51A5-4742-9BD2-9F6BE642D320}" type="pres">
      <dgm:prSet presAssocID="{EE0CB62B-162C-46DA-A41B-745697F8678F}" presName="aSpace2" presStyleCnt="0"/>
      <dgm:spPr/>
    </dgm:pt>
    <dgm:pt modelId="{2924E1EA-2A92-41FC-8307-181DE00018BF}" type="pres">
      <dgm:prSet presAssocID="{CFA9A510-9409-4305-BE74-9BB9FDB87979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AC74DD-05F5-4207-8407-9190122D722C}" type="pres">
      <dgm:prSet presAssocID="{CFA9A510-9409-4305-BE74-9BB9FDB87979}" presName="aSpace2" presStyleCnt="0"/>
      <dgm:spPr/>
    </dgm:pt>
    <dgm:pt modelId="{E069D818-7FD3-4551-8360-8E7F3A08CA13}" type="pres">
      <dgm:prSet presAssocID="{60909C10-F1C1-4E99-A68E-C10A17E6CEDC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66A1611-1A1E-40AB-AD8B-B873F54BBD10}" type="presOf" srcId="{F5802A98-07E8-4088-AAF6-95048987A173}" destId="{9F359C58-E3B9-4FA2-8A34-5F2748E70AB3}" srcOrd="0" destOrd="0" presId="urn:microsoft.com/office/officeart/2005/8/layout/lProcess2"/>
    <dgm:cxn modelId="{C877021D-5FBD-46A1-B148-83DC31A1892C}" type="presOf" srcId="{60909C10-F1C1-4E99-A68E-C10A17E6CEDC}" destId="{E069D818-7FD3-4551-8360-8E7F3A08CA13}" srcOrd="0" destOrd="0" presId="urn:microsoft.com/office/officeart/2005/8/layout/lProcess2"/>
    <dgm:cxn modelId="{F12F8A2F-DE98-4876-A8FC-0B55716BF7BD}" type="presOf" srcId="{B00627E5-B007-4BD7-8DD5-085C77FFDA94}" destId="{E6CA23CF-EA72-46F3-8B43-AA5E67959F3A}" srcOrd="0" destOrd="0" presId="urn:microsoft.com/office/officeart/2005/8/layout/lProcess2"/>
    <dgm:cxn modelId="{E3D8C6BA-66EC-45DF-9236-84FCE4061944}" type="presOf" srcId="{EE0CB62B-162C-46DA-A41B-745697F8678F}" destId="{8EF43D51-6DB4-4F53-9979-5E6307B087C4}" srcOrd="0" destOrd="0" presId="urn:microsoft.com/office/officeart/2005/8/layout/lProcess2"/>
    <dgm:cxn modelId="{543CA89C-5056-4EF2-9D11-FAFA74B68215}" type="presOf" srcId="{CFA9A510-9409-4305-BE74-9BB9FDB87979}" destId="{2924E1EA-2A92-41FC-8307-181DE00018BF}" srcOrd="0" destOrd="0" presId="urn:microsoft.com/office/officeart/2005/8/layout/lProcess2"/>
    <dgm:cxn modelId="{36CE9AD8-8307-47A6-884B-758280FC2027}" srcId="{F5802A98-07E8-4088-AAF6-95048987A173}" destId="{7358C020-192F-4B2A-9C25-3C2EC576DBE3}" srcOrd="0" destOrd="0" parTransId="{6C59B1CA-2FB5-45CA-9602-E34E6777DBF1}" sibTransId="{F5C9CB02-7C75-4798-BCC1-F487E4EB4A19}"/>
    <dgm:cxn modelId="{618497CB-AA3F-4F2C-8F73-AFB8256C5679}" type="presOf" srcId="{7358C020-192F-4B2A-9C25-3C2EC576DBE3}" destId="{28A4060B-B1B3-47FE-8991-DBBEFA2AF58D}" srcOrd="0" destOrd="0" presId="urn:microsoft.com/office/officeart/2005/8/layout/lProcess2"/>
    <dgm:cxn modelId="{28F919C7-E97E-4973-9DD1-7B43869E23D5}" type="presOf" srcId="{590913DE-F551-44CB-BEB7-29EABA33CDA7}" destId="{AB8874BE-9552-48B0-81EC-553AE6E5A80B}" srcOrd="0" destOrd="0" presId="urn:microsoft.com/office/officeart/2005/8/layout/lProcess2"/>
    <dgm:cxn modelId="{6B33E592-9EF6-4B89-AEC7-39ADA06480CC}" srcId="{26871F0F-AA9F-4AB4-92B6-8877A2B24FE1}" destId="{F5802A98-07E8-4088-AAF6-95048987A173}" srcOrd="0" destOrd="0" parTransId="{3EE7D56F-75E2-4B11-9EBA-1917A1E86568}" sibTransId="{E73A63B0-0CF8-4637-A270-47FDE1C19D0C}"/>
    <dgm:cxn modelId="{D37E6BCA-9ABD-480C-86EA-911A704CACDD}" srcId="{590913DE-F551-44CB-BEB7-29EABA33CDA7}" destId="{CFA9A510-9409-4305-BE74-9BB9FDB87979}" srcOrd="1" destOrd="0" parTransId="{674DF25B-765E-48F0-AD9F-915357F540BE}" sibTransId="{010950E9-9315-4A13-88CD-E0CC8AAB5D96}"/>
    <dgm:cxn modelId="{8480A6BA-FD4B-4462-8B23-EA9537AB251B}" srcId="{F5802A98-07E8-4088-AAF6-95048987A173}" destId="{32FAAB5D-752C-450A-A666-879CF94A510D}" srcOrd="2" destOrd="0" parTransId="{88A6E283-3F05-4F4D-96F5-002DAC87CE03}" sibTransId="{5C94C3A7-B574-4181-A25F-089F12252741}"/>
    <dgm:cxn modelId="{507F90F7-D275-4B5E-827F-76A25744CCC7}" srcId="{590913DE-F551-44CB-BEB7-29EABA33CDA7}" destId="{EE0CB62B-162C-46DA-A41B-745697F8678F}" srcOrd="0" destOrd="0" parTransId="{CEB68501-55BB-4F06-B1FC-6854226FBC84}" sibTransId="{506FB970-6EF2-447A-A93A-2910DD74F67B}"/>
    <dgm:cxn modelId="{F4B8D67C-A8F0-44DC-8193-D7B6EDCF335D}" srcId="{26871F0F-AA9F-4AB4-92B6-8877A2B24FE1}" destId="{590913DE-F551-44CB-BEB7-29EABA33CDA7}" srcOrd="1" destOrd="0" parTransId="{362C69E8-1A27-4D40-99E0-FABA5458808A}" sibTransId="{0426098E-DEC1-43C2-BB36-BC42E97C56AC}"/>
    <dgm:cxn modelId="{2E86A5A4-0A7E-451E-A2FF-59EAEE013BE9}" srcId="{590913DE-F551-44CB-BEB7-29EABA33CDA7}" destId="{60909C10-F1C1-4E99-A68E-C10A17E6CEDC}" srcOrd="2" destOrd="0" parTransId="{31AB4ADA-09AC-433B-B64A-1E4F09B7FAD4}" sibTransId="{23A4B5A6-EDED-43F9-8884-944C86B2DC92}"/>
    <dgm:cxn modelId="{7F14A001-6FAF-4C20-8583-74B81CE6A671}" type="presOf" srcId="{32FAAB5D-752C-450A-A666-879CF94A510D}" destId="{3E7DD93F-E95D-4D67-B62E-74899E839EBE}" srcOrd="0" destOrd="0" presId="urn:microsoft.com/office/officeart/2005/8/layout/lProcess2"/>
    <dgm:cxn modelId="{F192E9F1-9100-4F81-8D7D-DB777B0C1228}" type="presOf" srcId="{590913DE-F551-44CB-BEB7-29EABA33CDA7}" destId="{340BD4B9-A362-4E14-9187-413DA1E83C60}" srcOrd="1" destOrd="0" presId="urn:microsoft.com/office/officeart/2005/8/layout/lProcess2"/>
    <dgm:cxn modelId="{DFDACB59-FC4E-44BE-8D45-A110043B592B}" type="presOf" srcId="{F5802A98-07E8-4088-AAF6-95048987A173}" destId="{32F4BA31-F9ED-48E0-85E5-1EC2CD370BAE}" srcOrd="1" destOrd="0" presId="urn:microsoft.com/office/officeart/2005/8/layout/lProcess2"/>
    <dgm:cxn modelId="{9AD3F0CC-2009-431D-A58B-F1ED62FB0C52}" type="presOf" srcId="{26871F0F-AA9F-4AB4-92B6-8877A2B24FE1}" destId="{94AA507B-9CC4-417E-9068-9FDE614E6327}" srcOrd="0" destOrd="0" presId="urn:microsoft.com/office/officeart/2005/8/layout/lProcess2"/>
    <dgm:cxn modelId="{81D4243B-583C-4CBE-88D9-FDF0CB06CC9A}" srcId="{F5802A98-07E8-4088-AAF6-95048987A173}" destId="{B00627E5-B007-4BD7-8DD5-085C77FFDA94}" srcOrd="1" destOrd="0" parTransId="{3C664B39-94DB-4744-A8F6-E8CB58B0CF73}" sibTransId="{BC055A66-70DC-4701-9491-EF19E179718A}"/>
    <dgm:cxn modelId="{0ECAD167-3024-4089-A479-921F3593E213}" type="presParOf" srcId="{94AA507B-9CC4-417E-9068-9FDE614E6327}" destId="{3867D965-F256-4BE4-A65B-054F8281D252}" srcOrd="0" destOrd="0" presId="urn:microsoft.com/office/officeart/2005/8/layout/lProcess2"/>
    <dgm:cxn modelId="{57BECCB1-6F20-4A00-A208-B7F92DAAE7E6}" type="presParOf" srcId="{3867D965-F256-4BE4-A65B-054F8281D252}" destId="{9F359C58-E3B9-4FA2-8A34-5F2748E70AB3}" srcOrd="0" destOrd="0" presId="urn:microsoft.com/office/officeart/2005/8/layout/lProcess2"/>
    <dgm:cxn modelId="{DAE9DF90-8BED-46B4-B939-58DF52B3DC58}" type="presParOf" srcId="{3867D965-F256-4BE4-A65B-054F8281D252}" destId="{32F4BA31-F9ED-48E0-85E5-1EC2CD370BAE}" srcOrd="1" destOrd="0" presId="urn:microsoft.com/office/officeart/2005/8/layout/lProcess2"/>
    <dgm:cxn modelId="{34FDF6C2-C55E-4BA3-8E2A-3D3161C0BD8F}" type="presParOf" srcId="{3867D965-F256-4BE4-A65B-054F8281D252}" destId="{7F1A343F-4E84-46C5-8883-78C19399F1F1}" srcOrd="2" destOrd="0" presId="urn:microsoft.com/office/officeart/2005/8/layout/lProcess2"/>
    <dgm:cxn modelId="{540715A8-24A1-4977-B080-7CA5FF837BCB}" type="presParOf" srcId="{7F1A343F-4E84-46C5-8883-78C19399F1F1}" destId="{59CE0CD3-B8FA-4DBE-AE25-FB149CBE02D6}" srcOrd="0" destOrd="0" presId="urn:microsoft.com/office/officeart/2005/8/layout/lProcess2"/>
    <dgm:cxn modelId="{DF9B75D6-0BE1-447D-9304-001A3C0EE811}" type="presParOf" srcId="{59CE0CD3-B8FA-4DBE-AE25-FB149CBE02D6}" destId="{28A4060B-B1B3-47FE-8991-DBBEFA2AF58D}" srcOrd="0" destOrd="0" presId="urn:microsoft.com/office/officeart/2005/8/layout/lProcess2"/>
    <dgm:cxn modelId="{379CA8A7-ECB4-4140-BA99-62AD5F72B10B}" type="presParOf" srcId="{59CE0CD3-B8FA-4DBE-AE25-FB149CBE02D6}" destId="{D91B6194-AB7F-4FFA-BFAA-9B05FA0E3326}" srcOrd="1" destOrd="0" presId="urn:microsoft.com/office/officeart/2005/8/layout/lProcess2"/>
    <dgm:cxn modelId="{AFE9F5F4-C3F0-44EC-A250-26CD965D6D51}" type="presParOf" srcId="{59CE0CD3-B8FA-4DBE-AE25-FB149CBE02D6}" destId="{E6CA23CF-EA72-46F3-8B43-AA5E67959F3A}" srcOrd="2" destOrd="0" presId="urn:microsoft.com/office/officeart/2005/8/layout/lProcess2"/>
    <dgm:cxn modelId="{7AB6DFD8-E3B4-45DF-A738-DEAC581D8C9B}" type="presParOf" srcId="{59CE0CD3-B8FA-4DBE-AE25-FB149CBE02D6}" destId="{7C977659-EC86-496E-90C8-F2F4EC8C7983}" srcOrd="3" destOrd="0" presId="urn:microsoft.com/office/officeart/2005/8/layout/lProcess2"/>
    <dgm:cxn modelId="{234E0512-1D28-41A7-8F72-367413E0B891}" type="presParOf" srcId="{59CE0CD3-B8FA-4DBE-AE25-FB149CBE02D6}" destId="{3E7DD93F-E95D-4D67-B62E-74899E839EBE}" srcOrd="4" destOrd="0" presId="urn:microsoft.com/office/officeart/2005/8/layout/lProcess2"/>
    <dgm:cxn modelId="{52DD5B2C-CAD4-438A-9062-06110B5CD418}" type="presParOf" srcId="{94AA507B-9CC4-417E-9068-9FDE614E6327}" destId="{E578F87C-1766-4C20-B487-D4836DE3D5BC}" srcOrd="1" destOrd="0" presId="urn:microsoft.com/office/officeart/2005/8/layout/lProcess2"/>
    <dgm:cxn modelId="{5333B732-4FF5-4A13-B6C1-FBA2CC037C0B}" type="presParOf" srcId="{94AA507B-9CC4-417E-9068-9FDE614E6327}" destId="{5CCB011F-C9FD-4A1A-B056-725DA37AB7C6}" srcOrd="2" destOrd="0" presId="urn:microsoft.com/office/officeart/2005/8/layout/lProcess2"/>
    <dgm:cxn modelId="{A73DD151-3B52-4485-984F-98698F55EE3D}" type="presParOf" srcId="{5CCB011F-C9FD-4A1A-B056-725DA37AB7C6}" destId="{AB8874BE-9552-48B0-81EC-553AE6E5A80B}" srcOrd="0" destOrd="0" presId="urn:microsoft.com/office/officeart/2005/8/layout/lProcess2"/>
    <dgm:cxn modelId="{5F1E00BD-B80D-4D29-93D5-5AE88C376773}" type="presParOf" srcId="{5CCB011F-C9FD-4A1A-B056-725DA37AB7C6}" destId="{340BD4B9-A362-4E14-9187-413DA1E83C60}" srcOrd="1" destOrd="0" presId="urn:microsoft.com/office/officeart/2005/8/layout/lProcess2"/>
    <dgm:cxn modelId="{91F056E8-6E43-40CA-9A40-5196716E1737}" type="presParOf" srcId="{5CCB011F-C9FD-4A1A-B056-725DA37AB7C6}" destId="{272C1DD0-09CE-481D-82FA-137E2EFC4FA4}" srcOrd="2" destOrd="0" presId="urn:microsoft.com/office/officeart/2005/8/layout/lProcess2"/>
    <dgm:cxn modelId="{A3CDC16F-9C98-445B-B59F-54ADEC9B126A}" type="presParOf" srcId="{272C1DD0-09CE-481D-82FA-137E2EFC4FA4}" destId="{06195495-D23E-49E9-BA8C-A17F63521C7E}" srcOrd="0" destOrd="0" presId="urn:microsoft.com/office/officeart/2005/8/layout/lProcess2"/>
    <dgm:cxn modelId="{98080491-12DB-4C59-A3F9-D712D39BD6A7}" type="presParOf" srcId="{06195495-D23E-49E9-BA8C-A17F63521C7E}" destId="{8EF43D51-6DB4-4F53-9979-5E6307B087C4}" srcOrd="0" destOrd="0" presId="urn:microsoft.com/office/officeart/2005/8/layout/lProcess2"/>
    <dgm:cxn modelId="{1675CB5A-5725-4047-A9B4-9B4AD9295FE9}" type="presParOf" srcId="{06195495-D23E-49E9-BA8C-A17F63521C7E}" destId="{E90AE2CE-51A5-4742-9BD2-9F6BE642D320}" srcOrd="1" destOrd="0" presId="urn:microsoft.com/office/officeart/2005/8/layout/lProcess2"/>
    <dgm:cxn modelId="{CAF7EC06-2D3D-4FFF-8995-17C481D86107}" type="presParOf" srcId="{06195495-D23E-49E9-BA8C-A17F63521C7E}" destId="{2924E1EA-2A92-41FC-8307-181DE00018BF}" srcOrd="2" destOrd="0" presId="urn:microsoft.com/office/officeart/2005/8/layout/lProcess2"/>
    <dgm:cxn modelId="{273D650B-ED0F-4A20-9116-BB21AB5CFE37}" type="presParOf" srcId="{06195495-D23E-49E9-BA8C-A17F63521C7E}" destId="{72AC74DD-05F5-4207-8407-9190122D722C}" srcOrd="3" destOrd="0" presId="urn:microsoft.com/office/officeart/2005/8/layout/lProcess2"/>
    <dgm:cxn modelId="{94EF2A1F-B450-4B26-AE28-A7873198BBD1}" type="presParOf" srcId="{06195495-D23E-49E9-BA8C-A17F63521C7E}" destId="{E069D818-7FD3-4551-8360-8E7F3A08CA13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E83E184-9E2D-4276-AD48-271A4A77B7D3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E8FF3E7F-4FD7-46D1-AD92-624F76075D23}">
      <dgm:prSet phldrT="[Text]" custT="1"/>
      <dgm:spPr/>
      <dgm:t>
        <a:bodyPr/>
        <a:lstStyle/>
        <a:p>
          <a:r>
            <a:rPr lang="en-GB" sz="2000" dirty="0" smtClean="0"/>
            <a:t>Résumé</a:t>
          </a:r>
          <a:endParaRPr lang="en-GB" sz="2000" dirty="0"/>
        </a:p>
      </dgm:t>
    </dgm:pt>
    <dgm:pt modelId="{1E8D0367-9A51-4DC4-BD44-4E89A0DF6BE6}" type="parTrans" cxnId="{F2898FC0-5B49-46B8-8905-328DEC7AE23F}">
      <dgm:prSet/>
      <dgm:spPr/>
      <dgm:t>
        <a:bodyPr/>
        <a:lstStyle/>
        <a:p>
          <a:endParaRPr lang="en-GB" sz="2000"/>
        </a:p>
      </dgm:t>
    </dgm:pt>
    <dgm:pt modelId="{C4A52F67-06F7-46D8-8E3E-DD879FD2B9AA}" type="sibTrans" cxnId="{F2898FC0-5B49-46B8-8905-328DEC7AE23F}">
      <dgm:prSet/>
      <dgm:spPr/>
      <dgm:t>
        <a:bodyPr/>
        <a:lstStyle/>
        <a:p>
          <a:endParaRPr lang="en-GB" sz="2000"/>
        </a:p>
      </dgm:t>
    </dgm:pt>
    <dgm:pt modelId="{B2666E68-5732-481E-AE40-3C453A73BB06}">
      <dgm:prSet custT="1"/>
      <dgm:spPr/>
      <dgm:t>
        <a:bodyPr/>
        <a:lstStyle/>
        <a:p>
          <a:r>
            <a:rPr lang="fr-FR" sz="2000" noProof="0" dirty="0" smtClean="0"/>
            <a:t>Contexte et importance du problème</a:t>
          </a:r>
        </a:p>
      </dgm:t>
    </dgm:pt>
    <dgm:pt modelId="{C03BDD3F-884D-44A2-8FFD-4DCB51B8D1A0}" type="parTrans" cxnId="{6213C74E-3610-4935-9C1C-1BE5833EEF20}">
      <dgm:prSet/>
      <dgm:spPr/>
      <dgm:t>
        <a:bodyPr/>
        <a:lstStyle/>
        <a:p>
          <a:endParaRPr lang="en-GB" sz="2000"/>
        </a:p>
      </dgm:t>
    </dgm:pt>
    <dgm:pt modelId="{6396A983-EE89-4DC7-8AA6-94C5CBA3B882}" type="sibTrans" cxnId="{6213C74E-3610-4935-9C1C-1BE5833EEF20}">
      <dgm:prSet/>
      <dgm:spPr/>
      <dgm:t>
        <a:bodyPr/>
        <a:lstStyle/>
        <a:p>
          <a:endParaRPr lang="en-GB" sz="2000"/>
        </a:p>
      </dgm:t>
    </dgm:pt>
    <dgm:pt modelId="{1DC915BA-3C07-4310-9517-98EF8AC49443}">
      <dgm:prSet custT="1"/>
      <dgm:spPr/>
      <dgm:t>
        <a:bodyPr/>
        <a:lstStyle/>
        <a:p>
          <a:r>
            <a:rPr lang="en-GB" sz="2000" dirty="0" smtClean="0"/>
            <a:t>Critique des options </a:t>
          </a:r>
          <a:r>
            <a:rPr lang="fr-FR" sz="2000" noProof="0" dirty="0" smtClean="0"/>
            <a:t>politiques</a:t>
          </a:r>
        </a:p>
      </dgm:t>
    </dgm:pt>
    <dgm:pt modelId="{9FCD587A-2B5B-4596-B859-E0693C1519B8}" type="parTrans" cxnId="{BFB42055-8A70-49E0-8063-B4B2EA5CD1A2}">
      <dgm:prSet/>
      <dgm:spPr/>
      <dgm:t>
        <a:bodyPr/>
        <a:lstStyle/>
        <a:p>
          <a:endParaRPr lang="en-GB" sz="2000"/>
        </a:p>
      </dgm:t>
    </dgm:pt>
    <dgm:pt modelId="{96E65F8F-18FF-455C-B274-16EDBD6389D8}" type="sibTrans" cxnId="{BFB42055-8A70-49E0-8063-B4B2EA5CD1A2}">
      <dgm:prSet/>
      <dgm:spPr/>
      <dgm:t>
        <a:bodyPr/>
        <a:lstStyle/>
        <a:p>
          <a:endParaRPr lang="en-GB" sz="2000"/>
        </a:p>
      </dgm:t>
    </dgm:pt>
    <dgm:pt modelId="{B753A2EA-9127-412C-91D6-7D872E232CE2}">
      <dgm:prSet custT="1"/>
      <dgm:spPr/>
      <dgm:t>
        <a:bodyPr/>
        <a:lstStyle/>
        <a:p>
          <a:r>
            <a:rPr lang="fr-FR" sz="2000" noProof="0" dirty="0" smtClean="0"/>
            <a:t>Recommandations politiques </a:t>
          </a:r>
        </a:p>
      </dgm:t>
    </dgm:pt>
    <dgm:pt modelId="{F945E897-73EE-4BAE-AFFB-C926A4F10EC5}" type="parTrans" cxnId="{FA1CBAD1-AA49-4F04-8E44-585B214A9EE9}">
      <dgm:prSet/>
      <dgm:spPr/>
      <dgm:t>
        <a:bodyPr/>
        <a:lstStyle/>
        <a:p>
          <a:endParaRPr lang="en-GB" sz="2000"/>
        </a:p>
      </dgm:t>
    </dgm:pt>
    <dgm:pt modelId="{8E93A94D-8671-434F-A3DD-99A1FA441535}" type="sibTrans" cxnId="{FA1CBAD1-AA49-4F04-8E44-585B214A9EE9}">
      <dgm:prSet/>
      <dgm:spPr/>
      <dgm:t>
        <a:bodyPr/>
        <a:lstStyle/>
        <a:p>
          <a:endParaRPr lang="en-GB" sz="2000"/>
        </a:p>
      </dgm:t>
    </dgm:pt>
    <dgm:pt modelId="{00F6CB78-79FE-40C2-A942-E3D9942947EA}">
      <dgm:prSet custT="1"/>
      <dgm:spPr/>
      <dgm:t>
        <a:bodyPr/>
        <a:lstStyle/>
        <a:p>
          <a:r>
            <a:rPr lang="en-GB" sz="2000" dirty="0" smtClean="0"/>
            <a:t>Annexes</a:t>
          </a:r>
          <a:endParaRPr lang="en-GB" sz="2000" dirty="0"/>
        </a:p>
      </dgm:t>
    </dgm:pt>
    <dgm:pt modelId="{57AA331C-EC5C-40E7-B783-03263E11254B}" type="parTrans" cxnId="{30264F17-DDBD-4388-B491-569F29E3E5FB}">
      <dgm:prSet/>
      <dgm:spPr/>
      <dgm:t>
        <a:bodyPr/>
        <a:lstStyle/>
        <a:p>
          <a:endParaRPr lang="en-GB" sz="2000"/>
        </a:p>
      </dgm:t>
    </dgm:pt>
    <dgm:pt modelId="{5751375D-104B-4E7C-BF01-CF5CE957B521}" type="sibTrans" cxnId="{30264F17-DDBD-4388-B491-569F29E3E5FB}">
      <dgm:prSet/>
      <dgm:spPr/>
      <dgm:t>
        <a:bodyPr/>
        <a:lstStyle/>
        <a:p>
          <a:endParaRPr lang="en-GB" sz="2000"/>
        </a:p>
      </dgm:t>
    </dgm:pt>
    <dgm:pt modelId="{2CA9C658-7458-4A54-B403-1B6C1BB50D6E}" type="pres">
      <dgm:prSet presAssocID="{5E83E184-9E2D-4276-AD48-271A4A77B7D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7359D7A-74BF-403F-8351-B19516AC856D}" type="pres">
      <dgm:prSet presAssocID="{E8FF3E7F-4FD7-46D1-AD92-624F76075D23}" presName="parentLin" presStyleCnt="0"/>
      <dgm:spPr/>
    </dgm:pt>
    <dgm:pt modelId="{79AA8881-576E-4A99-9D66-BC8136EDB444}" type="pres">
      <dgm:prSet presAssocID="{E8FF3E7F-4FD7-46D1-AD92-624F76075D23}" presName="parentLeftMargin" presStyleLbl="node1" presStyleIdx="0" presStyleCnt="5"/>
      <dgm:spPr/>
      <dgm:t>
        <a:bodyPr/>
        <a:lstStyle/>
        <a:p>
          <a:endParaRPr lang="en-GB"/>
        </a:p>
      </dgm:t>
    </dgm:pt>
    <dgm:pt modelId="{F79FA2CD-4932-4173-8D0F-B0F74B8A2B86}" type="pres">
      <dgm:prSet presAssocID="{E8FF3E7F-4FD7-46D1-AD92-624F76075D2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184C3F-4F8F-4571-92D2-3F2909465154}" type="pres">
      <dgm:prSet presAssocID="{E8FF3E7F-4FD7-46D1-AD92-624F76075D23}" presName="negativeSpace" presStyleCnt="0"/>
      <dgm:spPr/>
    </dgm:pt>
    <dgm:pt modelId="{2734560B-0921-4F48-8927-0FB70952858F}" type="pres">
      <dgm:prSet presAssocID="{E8FF3E7F-4FD7-46D1-AD92-624F76075D23}" presName="childText" presStyleLbl="conFgAcc1" presStyleIdx="0" presStyleCnt="5">
        <dgm:presLayoutVars>
          <dgm:bulletEnabled val="1"/>
        </dgm:presLayoutVars>
      </dgm:prSet>
      <dgm:spPr/>
    </dgm:pt>
    <dgm:pt modelId="{DB62BED2-160F-492E-82A3-19BE430CBECD}" type="pres">
      <dgm:prSet presAssocID="{C4A52F67-06F7-46D8-8E3E-DD879FD2B9AA}" presName="spaceBetweenRectangles" presStyleCnt="0"/>
      <dgm:spPr/>
    </dgm:pt>
    <dgm:pt modelId="{8CCB01C5-E111-4D1E-869E-40DF8E031983}" type="pres">
      <dgm:prSet presAssocID="{B2666E68-5732-481E-AE40-3C453A73BB06}" presName="parentLin" presStyleCnt="0"/>
      <dgm:spPr/>
    </dgm:pt>
    <dgm:pt modelId="{2F8CA93D-F11E-4DD0-A7A4-C82EA8953CBF}" type="pres">
      <dgm:prSet presAssocID="{B2666E68-5732-481E-AE40-3C453A73BB06}" presName="parentLeftMargin" presStyleLbl="node1" presStyleIdx="0" presStyleCnt="5"/>
      <dgm:spPr/>
      <dgm:t>
        <a:bodyPr/>
        <a:lstStyle/>
        <a:p>
          <a:endParaRPr lang="en-GB"/>
        </a:p>
      </dgm:t>
    </dgm:pt>
    <dgm:pt modelId="{0B1055C7-2E5E-48E9-8353-35E48955C361}" type="pres">
      <dgm:prSet presAssocID="{B2666E68-5732-481E-AE40-3C453A73BB0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011509-0B53-4746-8860-172D3842AE0D}" type="pres">
      <dgm:prSet presAssocID="{B2666E68-5732-481E-AE40-3C453A73BB06}" presName="negativeSpace" presStyleCnt="0"/>
      <dgm:spPr/>
    </dgm:pt>
    <dgm:pt modelId="{07C08BCE-89B7-42BB-B346-E5ED54B2486B}" type="pres">
      <dgm:prSet presAssocID="{B2666E68-5732-481E-AE40-3C453A73BB06}" presName="childText" presStyleLbl="conFgAcc1" presStyleIdx="1" presStyleCnt="5">
        <dgm:presLayoutVars>
          <dgm:bulletEnabled val="1"/>
        </dgm:presLayoutVars>
      </dgm:prSet>
      <dgm:spPr/>
    </dgm:pt>
    <dgm:pt modelId="{37972F44-13F8-410C-80A6-B89A176C6D9D}" type="pres">
      <dgm:prSet presAssocID="{6396A983-EE89-4DC7-8AA6-94C5CBA3B882}" presName="spaceBetweenRectangles" presStyleCnt="0"/>
      <dgm:spPr/>
    </dgm:pt>
    <dgm:pt modelId="{2944E8B1-25E4-4BC1-92D1-0CECBC466387}" type="pres">
      <dgm:prSet presAssocID="{1DC915BA-3C07-4310-9517-98EF8AC49443}" presName="parentLin" presStyleCnt="0"/>
      <dgm:spPr/>
    </dgm:pt>
    <dgm:pt modelId="{B404778F-28DD-44BB-9DB0-325D919AFC51}" type="pres">
      <dgm:prSet presAssocID="{1DC915BA-3C07-4310-9517-98EF8AC49443}" presName="parentLeftMargin" presStyleLbl="node1" presStyleIdx="1" presStyleCnt="5"/>
      <dgm:spPr/>
      <dgm:t>
        <a:bodyPr/>
        <a:lstStyle/>
        <a:p>
          <a:endParaRPr lang="en-GB"/>
        </a:p>
      </dgm:t>
    </dgm:pt>
    <dgm:pt modelId="{CF6D7E7A-36D0-4CA2-8B1A-25837C193360}" type="pres">
      <dgm:prSet presAssocID="{1DC915BA-3C07-4310-9517-98EF8AC4944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18CB7D-B4CA-44DA-8BA8-0E669EA0C37C}" type="pres">
      <dgm:prSet presAssocID="{1DC915BA-3C07-4310-9517-98EF8AC49443}" presName="negativeSpace" presStyleCnt="0"/>
      <dgm:spPr/>
    </dgm:pt>
    <dgm:pt modelId="{29589043-C805-4A21-B579-FBBD7E04E14C}" type="pres">
      <dgm:prSet presAssocID="{1DC915BA-3C07-4310-9517-98EF8AC49443}" presName="childText" presStyleLbl="conFgAcc1" presStyleIdx="2" presStyleCnt="5">
        <dgm:presLayoutVars>
          <dgm:bulletEnabled val="1"/>
        </dgm:presLayoutVars>
      </dgm:prSet>
      <dgm:spPr/>
    </dgm:pt>
    <dgm:pt modelId="{31D7F43B-92AE-4410-95BB-5D87062F83D8}" type="pres">
      <dgm:prSet presAssocID="{96E65F8F-18FF-455C-B274-16EDBD6389D8}" presName="spaceBetweenRectangles" presStyleCnt="0"/>
      <dgm:spPr/>
    </dgm:pt>
    <dgm:pt modelId="{352D7CC0-0935-4060-8029-13B5CBCB21A8}" type="pres">
      <dgm:prSet presAssocID="{B753A2EA-9127-412C-91D6-7D872E232CE2}" presName="parentLin" presStyleCnt="0"/>
      <dgm:spPr/>
    </dgm:pt>
    <dgm:pt modelId="{E8D3C54D-C428-4603-8A3B-5C1D34AD3C62}" type="pres">
      <dgm:prSet presAssocID="{B753A2EA-9127-412C-91D6-7D872E232CE2}" presName="parentLeftMargin" presStyleLbl="node1" presStyleIdx="2" presStyleCnt="5"/>
      <dgm:spPr/>
      <dgm:t>
        <a:bodyPr/>
        <a:lstStyle/>
        <a:p>
          <a:endParaRPr lang="en-GB"/>
        </a:p>
      </dgm:t>
    </dgm:pt>
    <dgm:pt modelId="{5ABE2600-7601-48D2-A142-6E5CF97C3150}" type="pres">
      <dgm:prSet presAssocID="{B753A2EA-9127-412C-91D6-7D872E232CE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4DD77A-5C41-4ECC-A1E2-A26C65A3D1BC}" type="pres">
      <dgm:prSet presAssocID="{B753A2EA-9127-412C-91D6-7D872E232CE2}" presName="negativeSpace" presStyleCnt="0"/>
      <dgm:spPr/>
    </dgm:pt>
    <dgm:pt modelId="{BC5F4BF4-F7ED-4361-AA19-C1A2BF3C6CA1}" type="pres">
      <dgm:prSet presAssocID="{B753A2EA-9127-412C-91D6-7D872E232CE2}" presName="childText" presStyleLbl="conFgAcc1" presStyleIdx="3" presStyleCnt="5">
        <dgm:presLayoutVars>
          <dgm:bulletEnabled val="1"/>
        </dgm:presLayoutVars>
      </dgm:prSet>
      <dgm:spPr/>
    </dgm:pt>
    <dgm:pt modelId="{93B169BB-9A25-4B52-AB2C-75ED8FEC544C}" type="pres">
      <dgm:prSet presAssocID="{8E93A94D-8671-434F-A3DD-99A1FA441535}" presName="spaceBetweenRectangles" presStyleCnt="0"/>
      <dgm:spPr/>
    </dgm:pt>
    <dgm:pt modelId="{B8D4541F-28CA-4445-9B66-180B1A0B3074}" type="pres">
      <dgm:prSet presAssocID="{00F6CB78-79FE-40C2-A942-E3D9942947EA}" presName="parentLin" presStyleCnt="0"/>
      <dgm:spPr/>
    </dgm:pt>
    <dgm:pt modelId="{7CFD4BCA-F308-4EE8-BCF1-076673A8C137}" type="pres">
      <dgm:prSet presAssocID="{00F6CB78-79FE-40C2-A942-E3D9942947EA}" presName="parentLeftMargin" presStyleLbl="node1" presStyleIdx="3" presStyleCnt="5"/>
      <dgm:spPr/>
      <dgm:t>
        <a:bodyPr/>
        <a:lstStyle/>
        <a:p>
          <a:endParaRPr lang="en-GB"/>
        </a:p>
      </dgm:t>
    </dgm:pt>
    <dgm:pt modelId="{48EFF093-D000-49BA-A148-8FAC981156D9}" type="pres">
      <dgm:prSet presAssocID="{00F6CB78-79FE-40C2-A942-E3D9942947E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97523A-5064-4C3A-B643-C1730A0EA20A}" type="pres">
      <dgm:prSet presAssocID="{00F6CB78-79FE-40C2-A942-E3D9942947EA}" presName="negativeSpace" presStyleCnt="0"/>
      <dgm:spPr/>
    </dgm:pt>
    <dgm:pt modelId="{B233DA6C-FA0E-4F73-87C2-95BCA37C7B53}" type="pres">
      <dgm:prSet presAssocID="{00F6CB78-79FE-40C2-A942-E3D9942947EA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19D066F-595C-4A37-9408-C96C358B1403}" type="presOf" srcId="{B2666E68-5732-481E-AE40-3C453A73BB06}" destId="{0B1055C7-2E5E-48E9-8353-35E48955C361}" srcOrd="1" destOrd="0" presId="urn:microsoft.com/office/officeart/2005/8/layout/list1"/>
    <dgm:cxn modelId="{6213C74E-3610-4935-9C1C-1BE5833EEF20}" srcId="{5E83E184-9E2D-4276-AD48-271A4A77B7D3}" destId="{B2666E68-5732-481E-AE40-3C453A73BB06}" srcOrd="1" destOrd="0" parTransId="{C03BDD3F-884D-44A2-8FFD-4DCB51B8D1A0}" sibTransId="{6396A983-EE89-4DC7-8AA6-94C5CBA3B882}"/>
    <dgm:cxn modelId="{757BF4FA-317F-4FC5-BFD0-E83DA32F4154}" type="presOf" srcId="{1DC915BA-3C07-4310-9517-98EF8AC49443}" destId="{B404778F-28DD-44BB-9DB0-325D919AFC51}" srcOrd="0" destOrd="0" presId="urn:microsoft.com/office/officeart/2005/8/layout/list1"/>
    <dgm:cxn modelId="{753B6EC9-B1C8-458A-9C71-BDB6732B1A23}" type="presOf" srcId="{B753A2EA-9127-412C-91D6-7D872E232CE2}" destId="{5ABE2600-7601-48D2-A142-6E5CF97C3150}" srcOrd="1" destOrd="0" presId="urn:microsoft.com/office/officeart/2005/8/layout/list1"/>
    <dgm:cxn modelId="{FA1CBAD1-AA49-4F04-8E44-585B214A9EE9}" srcId="{5E83E184-9E2D-4276-AD48-271A4A77B7D3}" destId="{B753A2EA-9127-412C-91D6-7D872E232CE2}" srcOrd="3" destOrd="0" parTransId="{F945E897-73EE-4BAE-AFFB-C926A4F10EC5}" sibTransId="{8E93A94D-8671-434F-A3DD-99A1FA441535}"/>
    <dgm:cxn modelId="{90EB9536-5076-421E-A335-8C1034AAFA09}" type="presOf" srcId="{5E83E184-9E2D-4276-AD48-271A4A77B7D3}" destId="{2CA9C658-7458-4A54-B403-1B6C1BB50D6E}" srcOrd="0" destOrd="0" presId="urn:microsoft.com/office/officeart/2005/8/layout/list1"/>
    <dgm:cxn modelId="{54359706-1170-4344-B7F4-06B9C420E515}" type="presOf" srcId="{B753A2EA-9127-412C-91D6-7D872E232CE2}" destId="{E8D3C54D-C428-4603-8A3B-5C1D34AD3C62}" srcOrd="0" destOrd="0" presId="urn:microsoft.com/office/officeart/2005/8/layout/list1"/>
    <dgm:cxn modelId="{30264F17-DDBD-4388-B491-569F29E3E5FB}" srcId="{5E83E184-9E2D-4276-AD48-271A4A77B7D3}" destId="{00F6CB78-79FE-40C2-A942-E3D9942947EA}" srcOrd="4" destOrd="0" parTransId="{57AA331C-EC5C-40E7-B783-03263E11254B}" sibTransId="{5751375D-104B-4E7C-BF01-CF5CE957B521}"/>
    <dgm:cxn modelId="{F2898FC0-5B49-46B8-8905-328DEC7AE23F}" srcId="{5E83E184-9E2D-4276-AD48-271A4A77B7D3}" destId="{E8FF3E7F-4FD7-46D1-AD92-624F76075D23}" srcOrd="0" destOrd="0" parTransId="{1E8D0367-9A51-4DC4-BD44-4E89A0DF6BE6}" sibTransId="{C4A52F67-06F7-46D8-8E3E-DD879FD2B9AA}"/>
    <dgm:cxn modelId="{625EB065-5E34-48B8-A931-CC2F0FB67269}" type="presOf" srcId="{E8FF3E7F-4FD7-46D1-AD92-624F76075D23}" destId="{79AA8881-576E-4A99-9D66-BC8136EDB444}" srcOrd="0" destOrd="0" presId="urn:microsoft.com/office/officeart/2005/8/layout/list1"/>
    <dgm:cxn modelId="{BFB42055-8A70-49E0-8063-B4B2EA5CD1A2}" srcId="{5E83E184-9E2D-4276-AD48-271A4A77B7D3}" destId="{1DC915BA-3C07-4310-9517-98EF8AC49443}" srcOrd="2" destOrd="0" parTransId="{9FCD587A-2B5B-4596-B859-E0693C1519B8}" sibTransId="{96E65F8F-18FF-455C-B274-16EDBD6389D8}"/>
    <dgm:cxn modelId="{19D4E8BF-7353-49FD-8AA0-85CFCD4051C1}" type="presOf" srcId="{E8FF3E7F-4FD7-46D1-AD92-624F76075D23}" destId="{F79FA2CD-4932-4173-8D0F-B0F74B8A2B86}" srcOrd="1" destOrd="0" presId="urn:microsoft.com/office/officeart/2005/8/layout/list1"/>
    <dgm:cxn modelId="{B2421370-B246-4ED6-A0EB-198BB7A6E4DA}" type="presOf" srcId="{1DC915BA-3C07-4310-9517-98EF8AC49443}" destId="{CF6D7E7A-36D0-4CA2-8B1A-25837C193360}" srcOrd="1" destOrd="0" presId="urn:microsoft.com/office/officeart/2005/8/layout/list1"/>
    <dgm:cxn modelId="{C8C27088-2DA4-40CA-B7B4-48848F854350}" type="presOf" srcId="{B2666E68-5732-481E-AE40-3C453A73BB06}" destId="{2F8CA93D-F11E-4DD0-A7A4-C82EA8953CBF}" srcOrd="0" destOrd="0" presId="urn:microsoft.com/office/officeart/2005/8/layout/list1"/>
    <dgm:cxn modelId="{A1B641FF-3AFA-44DE-B7E8-E1BFBA86A2AE}" type="presOf" srcId="{00F6CB78-79FE-40C2-A942-E3D9942947EA}" destId="{7CFD4BCA-F308-4EE8-BCF1-076673A8C137}" srcOrd="0" destOrd="0" presId="urn:microsoft.com/office/officeart/2005/8/layout/list1"/>
    <dgm:cxn modelId="{5FEAAACB-DEBA-40E4-92C0-855163B15747}" type="presOf" srcId="{00F6CB78-79FE-40C2-A942-E3D9942947EA}" destId="{48EFF093-D000-49BA-A148-8FAC981156D9}" srcOrd="1" destOrd="0" presId="urn:microsoft.com/office/officeart/2005/8/layout/list1"/>
    <dgm:cxn modelId="{5468846E-3D07-4143-B267-BF1485BA48A6}" type="presParOf" srcId="{2CA9C658-7458-4A54-B403-1B6C1BB50D6E}" destId="{A7359D7A-74BF-403F-8351-B19516AC856D}" srcOrd="0" destOrd="0" presId="urn:microsoft.com/office/officeart/2005/8/layout/list1"/>
    <dgm:cxn modelId="{86A205F7-1604-48A6-ABE6-BB19A98AB1FA}" type="presParOf" srcId="{A7359D7A-74BF-403F-8351-B19516AC856D}" destId="{79AA8881-576E-4A99-9D66-BC8136EDB444}" srcOrd="0" destOrd="0" presId="urn:microsoft.com/office/officeart/2005/8/layout/list1"/>
    <dgm:cxn modelId="{50BFD665-FCAF-4211-9470-6CA8A213A02C}" type="presParOf" srcId="{A7359D7A-74BF-403F-8351-B19516AC856D}" destId="{F79FA2CD-4932-4173-8D0F-B0F74B8A2B86}" srcOrd="1" destOrd="0" presId="urn:microsoft.com/office/officeart/2005/8/layout/list1"/>
    <dgm:cxn modelId="{DA98E108-DDCA-439F-9534-1238B66FCA4E}" type="presParOf" srcId="{2CA9C658-7458-4A54-B403-1B6C1BB50D6E}" destId="{4D184C3F-4F8F-4571-92D2-3F2909465154}" srcOrd="1" destOrd="0" presId="urn:microsoft.com/office/officeart/2005/8/layout/list1"/>
    <dgm:cxn modelId="{3675005A-4D38-4B54-9D6A-14F9B4A93412}" type="presParOf" srcId="{2CA9C658-7458-4A54-B403-1B6C1BB50D6E}" destId="{2734560B-0921-4F48-8927-0FB70952858F}" srcOrd="2" destOrd="0" presId="urn:microsoft.com/office/officeart/2005/8/layout/list1"/>
    <dgm:cxn modelId="{92937515-FAE1-4AC7-9231-1B4BA623769A}" type="presParOf" srcId="{2CA9C658-7458-4A54-B403-1B6C1BB50D6E}" destId="{DB62BED2-160F-492E-82A3-19BE430CBECD}" srcOrd="3" destOrd="0" presId="urn:microsoft.com/office/officeart/2005/8/layout/list1"/>
    <dgm:cxn modelId="{189F76D8-AC67-4489-A87A-D1B1BAAF1B00}" type="presParOf" srcId="{2CA9C658-7458-4A54-B403-1B6C1BB50D6E}" destId="{8CCB01C5-E111-4D1E-869E-40DF8E031983}" srcOrd="4" destOrd="0" presId="urn:microsoft.com/office/officeart/2005/8/layout/list1"/>
    <dgm:cxn modelId="{E0A2BC5E-E235-4FEA-997A-542BD8E2BCBC}" type="presParOf" srcId="{8CCB01C5-E111-4D1E-869E-40DF8E031983}" destId="{2F8CA93D-F11E-4DD0-A7A4-C82EA8953CBF}" srcOrd="0" destOrd="0" presId="urn:microsoft.com/office/officeart/2005/8/layout/list1"/>
    <dgm:cxn modelId="{C9CD7000-5155-4B52-9C52-2838386330DA}" type="presParOf" srcId="{8CCB01C5-E111-4D1E-869E-40DF8E031983}" destId="{0B1055C7-2E5E-48E9-8353-35E48955C361}" srcOrd="1" destOrd="0" presId="urn:microsoft.com/office/officeart/2005/8/layout/list1"/>
    <dgm:cxn modelId="{B6CE9095-031C-4C6F-B01F-E1A85547529D}" type="presParOf" srcId="{2CA9C658-7458-4A54-B403-1B6C1BB50D6E}" destId="{70011509-0B53-4746-8860-172D3842AE0D}" srcOrd="5" destOrd="0" presId="urn:microsoft.com/office/officeart/2005/8/layout/list1"/>
    <dgm:cxn modelId="{1E298556-7C16-4E1F-9654-59BB22DAC8D3}" type="presParOf" srcId="{2CA9C658-7458-4A54-B403-1B6C1BB50D6E}" destId="{07C08BCE-89B7-42BB-B346-E5ED54B2486B}" srcOrd="6" destOrd="0" presId="urn:microsoft.com/office/officeart/2005/8/layout/list1"/>
    <dgm:cxn modelId="{05200727-5955-4D79-A93E-B4E0B4C09110}" type="presParOf" srcId="{2CA9C658-7458-4A54-B403-1B6C1BB50D6E}" destId="{37972F44-13F8-410C-80A6-B89A176C6D9D}" srcOrd="7" destOrd="0" presId="urn:microsoft.com/office/officeart/2005/8/layout/list1"/>
    <dgm:cxn modelId="{9AD40D4B-317D-4BCF-9DEE-49E9E5AB1705}" type="presParOf" srcId="{2CA9C658-7458-4A54-B403-1B6C1BB50D6E}" destId="{2944E8B1-25E4-4BC1-92D1-0CECBC466387}" srcOrd="8" destOrd="0" presId="urn:microsoft.com/office/officeart/2005/8/layout/list1"/>
    <dgm:cxn modelId="{B1EE6ABC-63B8-4C77-A499-72AC11F7CCC8}" type="presParOf" srcId="{2944E8B1-25E4-4BC1-92D1-0CECBC466387}" destId="{B404778F-28DD-44BB-9DB0-325D919AFC51}" srcOrd="0" destOrd="0" presId="urn:microsoft.com/office/officeart/2005/8/layout/list1"/>
    <dgm:cxn modelId="{B52D7589-8899-4070-B9BD-15CA3E1F3A8C}" type="presParOf" srcId="{2944E8B1-25E4-4BC1-92D1-0CECBC466387}" destId="{CF6D7E7A-36D0-4CA2-8B1A-25837C193360}" srcOrd="1" destOrd="0" presId="urn:microsoft.com/office/officeart/2005/8/layout/list1"/>
    <dgm:cxn modelId="{332CEFC7-4DB2-4357-9C39-0C230F799F15}" type="presParOf" srcId="{2CA9C658-7458-4A54-B403-1B6C1BB50D6E}" destId="{A518CB7D-B4CA-44DA-8BA8-0E669EA0C37C}" srcOrd="9" destOrd="0" presId="urn:microsoft.com/office/officeart/2005/8/layout/list1"/>
    <dgm:cxn modelId="{2212EDA0-8C05-453B-A3AB-18C0DDA48A57}" type="presParOf" srcId="{2CA9C658-7458-4A54-B403-1B6C1BB50D6E}" destId="{29589043-C805-4A21-B579-FBBD7E04E14C}" srcOrd="10" destOrd="0" presId="urn:microsoft.com/office/officeart/2005/8/layout/list1"/>
    <dgm:cxn modelId="{D55DB76F-73CD-4494-BB33-5CDD909A5E0D}" type="presParOf" srcId="{2CA9C658-7458-4A54-B403-1B6C1BB50D6E}" destId="{31D7F43B-92AE-4410-95BB-5D87062F83D8}" srcOrd="11" destOrd="0" presId="urn:microsoft.com/office/officeart/2005/8/layout/list1"/>
    <dgm:cxn modelId="{78AC190D-B3CC-428A-98C6-B45F9DA1872F}" type="presParOf" srcId="{2CA9C658-7458-4A54-B403-1B6C1BB50D6E}" destId="{352D7CC0-0935-4060-8029-13B5CBCB21A8}" srcOrd="12" destOrd="0" presId="urn:microsoft.com/office/officeart/2005/8/layout/list1"/>
    <dgm:cxn modelId="{B19943A4-B151-49C1-AAFD-7292CA18280C}" type="presParOf" srcId="{352D7CC0-0935-4060-8029-13B5CBCB21A8}" destId="{E8D3C54D-C428-4603-8A3B-5C1D34AD3C62}" srcOrd="0" destOrd="0" presId="urn:microsoft.com/office/officeart/2005/8/layout/list1"/>
    <dgm:cxn modelId="{CA21FB64-452E-42D8-AA59-663DB2B0807C}" type="presParOf" srcId="{352D7CC0-0935-4060-8029-13B5CBCB21A8}" destId="{5ABE2600-7601-48D2-A142-6E5CF97C3150}" srcOrd="1" destOrd="0" presId="urn:microsoft.com/office/officeart/2005/8/layout/list1"/>
    <dgm:cxn modelId="{B96465A6-AEA2-401C-9FD5-C232393F7C81}" type="presParOf" srcId="{2CA9C658-7458-4A54-B403-1B6C1BB50D6E}" destId="{274DD77A-5C41-4ECC-A1E2-A26C65A3D1BC}" srcOrd="13" destOrd="0" presId="urn:microsoft.com/office/officeart/2005/8/layout/list1"/>
    <dgm:cxn modelId="{CEE480EF-1431-49D0-BEAC-B00DAFF26146}" type="presParOf" srcId="{2CA9C658-7458-4A54-B403-1B6C1BB50D6E}" destId="{BC5F4BF4-F7ED-4361-AA19-C1A2BF3C6CA1}" srcOrd="14" destOrd="0" presId="urn:microsoft.com/office/officeart/2005/8/layout/list1"/>
    <dgm:cxn modelId="{C98122C5-C47D-4594-B5B0-B9E0418BCE24}" type="presParOf" srcId="{2CA9C658-7458-4A54-B403-1B6C1BB50D6E}" destId="{93B169BB-9A25-4B52-AB2C-75ED8FEC544C}" srcOrd="15" destOrd="0" presId="urn:microsoft.com/office/officeart/2005/8/layout/list1"/>
    <dgm:cxn modelId="{28F06E98-7CCC-487A-BC83-5F546F3B0352}" type="presParOf" srcId="{2CA9C658-7458-4A54-B403-1B6C1BB50D6E}" destId="{B8D4541F-28CA-4445-9B66-180B1A0B3074}" srcOrd="16" destOrd="0" presId="urn:microsoft.com/office/officeart/2005/8/layout/list1"/>
    <dgm:cxn modelId="{820174B6-29C9-4D9B-B8D6-CCC3DDAA2173}" type="presParOf" srcId="{B8D4541F-28CA-4445-9B66-180B1A0B3074}" destId="{7CFD4BCA-F308-4EE8-BCF1-076673A8C137}" srcOrd="0" destOrd="0" presId="urn:microsoft.com/office/officeart/2005/8/layout/list1"/>
    <dgm:cxn modelId="{9F284020-C02C-4B6C-B2F1-43C40D57C5C2}" type="presParOf" srcId="{B8D4541F-28CA-4445-9B66-180B1A0B3074}" destId="{48EFF093-D000-49BA-A148-8FAC981156D9}" srcOrd="1" destOrd="0" presId="urn:microsoft.com/office/officeart/2005/8/layout/list1"/>
    <dgm:cxn modelId="{87358D72-FB9D-40EC-BA6D-D4C69C502782}" type="presParOf" srcId="{2CA9C658-7458-4A54-B403-1B6C1BB50D6E}" destId="{6697523A-5064-4C3A-B643-C1730A0EA20A}" srcOrd="17" destOrd="0" presId="urn:microsoft.com/office/officeart/2005/8/layout/list1"/>
    <dgm:cxn modelId="{4878EB77-2BCE-496F-A70A-9A087081FDCE}" type="presParOf" srcId="{2CA9C658-7458-4A54-B403-1B6C1BB50D6E}" destId="{B233DA6C-FA0E-4F73-87C2-95BCA37C7B5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3FC5202-EB46-41EA-A30B-1F669B8F2229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28C458F7-1DD2-402C-8D9B-F21938C88954}">
      <dgm:prSet phldrT="[Text]"/>
      <dgm:spPr/>
      <dgm:t>
        <a:bodyPr/>
        <a:lstStyle/>
        <a:p>
          <a:r>
            <a:rPr lang="en-GB" dirty="0" smtClean="0"/>
            <a:t>1</a:t>
          </a:r>
          <a:endParaRPr lang="en-GB" dirty="0"/>
        </a:p>
      </dgm:t>
    </dgm:pt>
    <dgm:pt modelId="{C953DFDD-D40C-4A5F-A798-34A34CB8BD6B}" type="parTrans" cxnId="{6311F836-2EE2-4152-BF70-E28143F83416}">
      <dgm:prSet/>
      <dgm:spPr/>
      <dgm:t>
        <a:bodyPr/>
        <a:lstStyle/>
        <a:p>
          <a:endParaRPr lang="en-GB"/>
        </a:p>
      </dgm:t>
    </dgm:pt>
    <dgm:pt modelId="{F4848334-41E8-45D9-BEEB-20D1FD622606}" type="sibTrans" cxnId="{6311F836-2EE2-4152-BF70-E28143F83416}">
      <dgm:prSet/>
      <dgm:spPr/>
      <dgm:t>
        <a:bodyPr/>
        <a:lstStyle/>
        <a:p>
          <a:endParaRPr lang="en-GB"/>
        </a:p>
      </dgm:t>
    </dgm:pt>
    <dgm:pt modelId="{67FD6396-229C-46CB-8924-1B9DE1E2C390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GB" dirty="0" smtClean="0"/>
            <a:t>Arguments de santé</a:t>
          </a:r>
          <a:endParaRPr lang="en-GB" dirty="0"/>
        </a:p>
      </dgm:t>
    </dgm:pt>
    <dgm:pt modelId="{1F405218-AD33-427A-BFDE-3C274E6D67AE}" type="parTrans" cxnId="{8EF3699D-DDE5-49ED-8260-C724AA2A1B28}">
      <dgm:prSet/>
      <dgm:spPr/>
      <dgm:t>
        <a:bodyPr/>
        <a:lstStyle/>
        <a:p>
          <a:endParaRPr lang="en-GB"/>
        </a:p>
      </dgm:t>
    </dgm:pt>
    <dgm:pt modelId="{C33A86F2-5E18-412C-A01F-A0E2EB322A93}" type="sibTrans" cxnId="{8EF3699D-DDE5-49ED-8260-C724AA2A1B28}">
      <dgm:prSet/>
      <dgm:spPr/>
      <dgm:t>
        <a:bodyPr/>
        <a:lstStyle/>
        <a:p>
          <a:endParaRPr lang="en-GB"/>
        </a:p>
      </dgm:t>
    </dgm:pt>
    <dgm:pt modelId="{570AC1E3-376E-4F91-B747-D1D8291EC6BB}">
      <dgm:prSet phldrT="[Text]"/>
      <dgm:spPr/>
      <dgm:t>
        <a:bodyPr/>
        <a:lstStyle/>
        <a:p>
          <a:r>
            <a:rPr lang="en-GB" dirty="0" smtClean="0"/>
            <a:t>2</a:t>
          </a:r>
          <a:endParaRPr lang="en-GB" dirty="0"/>
        </a:p>
      </dgm:t>
    </dgm:pt>
    <dgm:pt modelId="{A78F8D64-F3A8-443F-B480-36D7D2239495}" type="parTrans" cxnId="{C77F1276-0E6F-43A9-A8A7-B5EC1D477A6A}">
      <dgm:prSet/>
      <dgm:spPr/>
      <dgm:t>
        <a:bodyPr/>
        <a:lstStyle/>
        <a:p>
          <a:endParaRPr lang="en-GB"/>
        </a:p>
      </dgm:t>
    </dgm:pt>
    <dgm:pt modelId="{811CFA91-36EC-41E7-829B-603D58FA1EC0}" type="sibTrans" cxnId="{C77F1276-0E6F-43A9-A8A7-B5EC1D477A6A}">
      <dgm:prSet/>
      <dgm:spPr/>
      <dgm:t>
        <a:bodyPr/>
        <a:lstStyle/>
        <a:p>
          <a:endParaRPr lang="en-GB"/>
        </a:p>
      </dgm:t>
    </dgm:pt>
    <dgm:pt modelId="{5FDFC03E-803B-42C9-9BD1-62A85451F40C}">
      <dgm:prSet phldrT="[Text]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fr-FR" noProof="0" dirty="0" smtClean="0"/>
            <a:t>Arguments relatifs à la place des autres secteurs dans la santé </a:t>
          </a:r>
          <a:endParaRPr lang="fr-FR" noProof="0" dirty="0"/>
        </a:p>
      </dgm:t>
    </dgm:pt>
    <dgm:pt modelId="{79A479BF-BE11-4C1C-AB07-221BAF00DAC7}" type="parTrans" cxnId="{72A48D9B-27D5-4B9F-9868-AB403D94292D}">
      <dgm:prSet/>
      <dgm:spPr/>
      <dgm:t>
        <a:bodyPr/>
        <a:lstStyle/>
        <a:p>
          <a:endParaRPr lang="en-GB"/>
        </a:p>
      </dgm:t>
    </dgm:pt>
    <dgm:pt modelId="{F0F8A70C-53BB-4323-8FC8-1501ED2FE085}" type="sibTrans" cxnId="{72A48D9B-27D5-4B9F-9868-AB403D94292D}">
      <dgm:prSet/>
      <dgm:spPr/>
      <dgm:t>
        <a:bodyPr/>
        <a:lstStyle/>
        <a:p>
          <a:endParaRPr lang="en-GB"/>
        </a:p>
      </dgm:t>
    </dgm:pt>
    <dgm:pt modelId="{7D4E19E7-B698-46DC-A652-3675CBC2D3C6}">
      <dgm:prSet phldrT="[Text]"/>
      <dgm:spPr/>
      <dgm:t>
        <a:bodyPr/>
        <a:lstStyle/>
        <a:p>
          <a:r>
            <a:rPr lang="en-GB" dirty="0" smtClean="0"/>
            <a:t>3</a:t>
          </a:r>
          <a:endParaRPr lang="en-GB" dirty="0"/>
        </a:p>
      </dgm:t>
    </dgm:pt>
    <dgm:pt modelId="{51AEF5D6-5E1B-4035-8638-61862322D6ED}" type="parTrans" cxnId="{F781AE00-EA2F-49D8-A954-07EF00A640F3}">
      <dgm:prSet/>
      <dgm:spPr/>
      <dgm:t>
        <a:bodyPr/>
        <a:lstStyle/>
        <a:p>
          <a:endParaRPr lang="en-GB"/>
        </a:p>
      </dgm:t>
    </dgm:pt>
    <dgm:pt modelId="{B2D55B6C-E2C7-435B-80CD-F13A7C4ECDE3}" type="sibTrans" cxnId="{F781AE00-EA2F-49D8-A954-07EF00A640F3}">
      <dgm:prSet/>
      <dgm:spPr/>
      <dgm:t>
        <a:bodyPr/>
        <a:lstStyle/>
        <a:p>
          <a:endParaRPr lang="en-GB"/>
        </a:p>
      </dgm:t>
    </dgm:pt>
    <dgm:pt modelId="{E4ED62E5-FEE2-4979-A141-C52529E815D7}">
      <dgm:prSet phldrT="[Text]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fr-FR" noProof="0" dirty="0" smtClean="0"/>
            <a:t>Arguments relatifs à la place de la santé dans les objectifs sociétaux</a:t>
          </a:r>
          <a:endParaRPr lang="fr-FR" noProof="0" dirty="0"/>
        </a:p>
      </dgm:t>
    </dgm:pt>
    <dgm:pt modelId="{E2B86DDC-0A6B-469F-B53C-44260DC3DAEE}" type="parTrans" cxnId="{6E8F36A7-2AD9-4942-8AA5-0D23B570A874}">
      <dgm:prSet/>
      <dgm:spPr/>
      <dgm:t>
        <a:bodyPr/>
        <a:lstStyle/>
        <a:p>
          <a:endParaRPr lang="en-GB"/>
        </a:p>
      </dgm:t>
    </dgm:pt>
    <dgm:pt modelId="{C479B702-63ED-40BA-BEAC-47CB28E7D443}" type="sibTrans" cxnId="{6E8F36A7-2AD9-4942-8AA5-0D23B570A874}">
      <dgm:prSet/>
      <dgm:spPr/>
      <dgm:t>
        <a:bodyPr/>
        <a:lstStyle/>
        <a:p>
          <a:endParaRPr lang="en-GB"/>
        </a:p>
      </dgm:t>
    </dgm:pt>
    <dgm:pt modelId="{0C5E73CC-A523-4EB8-829C-DEF9E1C83D6B}" type="pres">
      <dgm:prSet presAssocID="{43FC5202-EB46-41EA-A30B-1F669B8F222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05ABC23-0D62-48BA-8234-F06DE676F905}" type="pres">
      <dgm:prSet presAssocID="{28C458F7-1DD2-402C-8D9B-F21938C88954}" presName="composite" presStyleCnt="0"/>
      <dgm:spPr/>
    </dgm:pt>
    <dgm:pt modelId="{F27D2CDE-F2E2-455C-9478-D7D82229DA4F}" type="pres">
      <dgm:prSet presAssocID="{28C458F7-1DD2-402C-8D9B-F21938C8895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BEEC36-F0CE-4716-B0EC-C464AC7F681E}" type="pres">
      <dgm:prSet presAssocID="{28C458F7-1DD2-402C-8D9B-F21938C8895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B28FC6-BDF6-4414-B1BF-97BF013B065D}" type="pres">
      <dgm:prSet presAssocID="{F4848334-41E8-45D9-BEEB-20D1FD622606}" presName="sp" presStyleCnt="0"/>
      <dgm:spPr/>
    </dgm:pt>
    <dgm:pt modelId="{0E8B54D7-68CE-46C2-8886-47288B24DAC8}" type="pres">
      <dgm:prSet presAssocID="{570AC1E3-376E-4F91-B747-D1D8291EC6BB}" presName="composite" presStyleCnt="0"/>
      <dgm:spPr/>
    </dgm:pt>
    <dgm:pt modelId="{A7B71D2A-03FE-4738-A067-6E1D18DBB9F2}" type="pres">
      <dgm:prSet presAssocID="{570AC1E3-376E-4F91-B747-D1D8291EC6B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B632CE-20D6-40C9-B643-96F9748F3810}" type="pres">
      <dgm:prSet presAssocID="{570AC1E3-376E-4F91-B747-D1D8291EC6B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6FEED1-5EAD-4B9D-8B18-28A828ED9A63}" type="pres">
      <dgm:prSet presAssocID="{811CFA91-36EC-41E7-829B-603D58FA1EC0}" presName="sp" presStyleCnt="0"/>
      <dgm:spPr/>
    </dgm:pt>
    <dgm:pt modelId="{6EB9E9F2-0D33-4D0D-8680-27059F6B06D4}" type="pres">
      <dgm:prSet presAssocID="{7D4E19E7-B698-46DC-A652-3675CBC2D3C6}" presName="composite" presStyleCnt="0"/>
      <dgm:spPr/>
    </dgm:pt>
    <dgm:pt modelId="{298B4E26-6830-47D0-92CC-1DC7B02FA17A}" type="pres">
      <dgm:prSet presAssocID="{7D4E19E7-B698-46DC-A652-3675CBC2D3C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2F8E75-3EB2-4D85-A32A-FFCEF8297B79}" type="pres">
      <dgm:prSet presAssocID="{7D4E19E7-B698-46DC-A652-3675CBC2D3C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311F836-2EE2-4152-BF70-E28143F83416}" srcId="{43FC5202-EB46-41EA-A30B-1F669B8F2229}" destId="{28C458F7-1DD2-402C-8D9B-F21938C88954}" srcOrd="0" destOrd="0" parTransId="{C953DFDD-D40C-4A5F-A798-34A34CB8BD6B}" sibTransId="{F4848334-41E8-45D9-BEEB-20D1FD622606}"/>
    <dgm:cxn modelId="{72A48D9B-27D5-4B9F-9868-AB403D94292D}" srcId="{570AC1E3-376E-4F91-B747-D1D8291EC6BB}" destId="{5FDFC03E-803B-42C9-9BD1-62A85451F40C}" srcOrd="0" destOrd="0" parTransId="{79A479BF-BE11-4C1C-AB07-221BAF00DAC7}" sibTransId="{F0F8A70C-53BB-4323-8FC8-1501ED2FE085}"/>
    <dgm:cxn modelId="{8793A99C-3FC7-4269-B03C-58B91BC14DB2}" type="presOf" srcId="{43FC5202-EB46-41EA-A30B-1F669B8F2229}" destId="{0C5E73CC-A523-4EB8-829C-DEF9E1C83D6B}" srcOrd="0" destOrd="0" presId="urn:microsoft.com/office/officeart/2005/8/layout/chevron2"/>
    <dgm:cxn modelId="{9C0F7120-E2CB-4AC2-8792-437FA804D32C}" type="presOf" srcId="{E4ED62E5-FEE2-4979-A141-C52529E815D7}" destId="{0D2F8E75-3EB2-4D85-A32A-FFCEF8297B79}" srcOrd="0" destOrd="0" presId="urn:microsoft.com/office/officeart/2005/8/layout/chevron2"/>
    <dgm:cxn modelId="{DCA63EB6-CB74-41B8-9F36-71D653FD0F0F}" type="presOf" srcId="{7D4E19E7-B698-46DC-A652-3675CBC2D3C6}" destId="{298B4E26-6830-47D0-92CC-1DC7B02FA17A}" srcOrd="0" destOrd="0" presId="urn:microsoft.com/office/officeart/2005/8/layout/chevron2"/>
    <dgm:cxn modelId="{DDE93A04-764B-47E2-BBF6-FF8523BFED98}" type="presOf" srcId="{28C458F7-1DD2-402C-8D9B-F21938C88954}" destId="{F27D2CDE-F2E2-455C-9478-D7D82229DA4F}" srcOrd="0" destOrd="0" presId="urn:microsoft.com/office/officeart/2005/8/layout/chevron2"/>
    <dgm:cxn modelId="{61493A2F-E1D6-43DA-838B-16AA05507DB9}" type="presOf" srcId="{5FDFC03E-803B-42C9-9BD1-62A85451F40C}" destId="{72B632CE-20D6-40C9-B643-96F9748F3810}" srcOrd="0" destOrd="0" presId="urn:microsoft.com/office/officeart/2005/8/layout/chevron2"/>
    <dgm:cxn modelId="{F781AE00-EA2F-49D8-A954-07EF00A640F3}" srcId="{43FC5202-EB46-41EA-A30B-1F669B8F2229}" destId="{7D4E19E7-B698-46DC-A652-3675CBC2D3C6}" srcOrd="2" destOrd="0" parTransId="{51AEF5D6-5E1B-4035-8638-61862322D6ED}" sibTransId="{B2D55B6C-E2C7-435B-80CD-F13A7C4ECDE3}"/>
    <dgm:cxn modelId="{6E8F36A7-2AD9-4942-8AA5-0D23B570A874}" srcId="{7D4E19E7-B698-46DC-A652-3675CBC2D3C6}" destId="{E4ED62E5-FEE2-4979-A141-C52529E815D7}" srcOrd="0" destOrd="0" parTransId="{E2B86DDC-0A6B-469F-B53C-44260DC3DAEE}" sibTransId="{C479B702-63ED-40BA-BEAC-47CB28E7D443}"/>
    <dgm:cxn modelId="{B20887F1-CB80-47D9-BDD1-59642121A508}" type="presOf" srcId="{570AC1E3-376E-4F91-B747-D1D8291EC6BB}" destId="{A7B71D2A-03FE-4738-A067-6E1D18DBB9F2}" srcOrd="0" destOrd="0" presId="urn:microsoft.com/office/officeart/2005/8/layout/chevron2"/>
    <dgm:cxn modelId="{C77F1276-0E6F-43A9-A8A7-B5EC1D477A6A}" srcId="{43FC5202-EB46-41EA-A30B-1F669B8F2229}" destId="{570AC1E3-376E-4F91-B747-D1D8291EC6BB}" srcOrd="1" destOrd="0" parTransId="{A78F8D64-F3A8-443F-B480-36D7D2239495}" sibTransId="{811CFA91-36EC-41E7-829B-603D58FA1EC0}"/>
    <dgm:cxn modelId="{8EF3699D-DDE5-49ED-8260-C724AA2A1B28}" srcId="{28C458F7-1DD2-402C-8D9B-F21938C88954}" destId="{67FD6396-229C-46CB-8924-1B9DE1E2C390}" srcOrd="0" destOrd="0" parTransId="{1F405218-AD33-427A-BFDE-3C274E6D67AE}" sibTransId="{C33A86F2-5E18-412C-A01F-A0E2EB322A93}"/>
    <dgm:cxn modelId="{E96FCCC1-17B2-4CD0-9DD8-3F3DD86EF41B}" type="presOf" srcId="{67FD6396-229C-46CB-8924-1B9DE1E2C390}" destId="{C2BEEC36-F0CE-4716-B0EC-C464AC7F681E}" srcOrd="0" destOrd="0" presId="urn:microsoft.com/office/officeart/2005/8/layout/chevron2"/>
    <dgm:cxn modelId="{5525C5C8-8FBF-4351-9535-5BF0E83D191F}" type="presParOf" srcId="{0C5E73CC-A523-4EB8-829C-DEF9E1C83D6B}" destId="{205ABC23-0D62-48BA-8234-F06DE676F905}" srcOrd="0" destOrd="0" presId="urn:microsoft.com/office/officeart/2005/8/layout/chevron2"/>
    <dgm:cxn modelId="{17798F8C-1DE3-464D-9C8B-F5B9B4C98347}" type="presParOf" srcId="{205ABC23-0D62-48BA-8234-F06DE676F905}" destId="{F27D2CDE-F2E2-455C-9478-D7D82229DA4F}" srcOrd="0" destOrd="0" presId="urn:microsoft.com/office/officeart/2005/8/layout/chevron2"/>
    <dgm:cxn modelId="{712ECC84-6EC4-440D-8AEE-97AB9C4A7B8B}" type="presParOf" srcId="{205ABC23-0D62-48BA-8234-F06DE676F905}" destId="{C2BEEC36-F0CE-4716-B0EC-C464AC7F681E}" srcOrd="1" destOrd="0" presId="urn:microsoft.com/office/officeart/2005/8/layout/chevron2"/>
    <dgm:cxn modelId="{A9D96C61-0655-4200-9F48-CF49F7B496D1}" type="presParOf" srcId="{0C5E73CC-A523-4EB8-829C-DEF9E1C83D6B}" destId="{60B28FC6-BDF6-4414-B1BF-97BF013B065D}" srcOrd="1" destOrd="0" presId="urn:microsoft.com/office/officeart/2005/8/layout/chevron2"/>
    <dgm:cxn modelId="{CFEBABEC-C6FE-4EBC-A298-C67D1346E20B}" type="presParOf" srcId="{0C5E73CC-A523-4EB8-829C-DEF9E1C83D6B}" destId="{0E8B54D7-68CE-46C2-8886-47288B24DAC8}" srcOrd="2" destOrd="0" presId="urn:microsoft.com/office/officeart/2005/8/layout/chevron2"/>
    <dgm:cxn modelId="{D010DB6E-3338-41C7-8F84-8CA43A8DFD1E}" type="presParOf" srcId="{0E8B54D7-68CE-46C2-8886-47288B24DAC8}" destId="{A7B71D2A-03FE-4738-A067-6E1D18DBB9F2}" srcOrd="0" destOrd="0" presId="urn:microsoft.com/office/officeart/2005/8/layout/chevron2"/>
    <dgm:cxn modelId="{F653DC94-0830-482D-A33F-700649E2CDC7}" type="presParOf" srcId="{0E8B54D7-68CE-46C2-8886-47288B24DAC8}" destId="{72B632CE-20D6-40C9-B643-96F9748F3810}" srcOrd="1" destOrd="0" presId="urn:microsoft.com/office/officeart/2005/8/layout/chevron2"/>
    <dgm:cxn modelId="{781BF055-C6A1-4E06-BFA6-66AF18C14AD8}" type="presParOf" srcId="{0C5E73CC-A523-4EB8-829C-DEF9E1C83D6B}" destId="{0B6FEED1-5EAD-4B9D-8B18-28A828ED9A63}" srcOrd="3" destOrd="0" presId="urn:microsoft.com/office/officeart/2005/8/layout/chevron2"/>
    <dgm:cxn modelId="{287C181A-18BE-4C66-9D3A-BB562A18E18A}" type="presParOf" srcId="{0C5E73CC-A523-4EB8-829C-DEF9E1C83D6B}" destId="{6EB9E9F2-0D33-4D0D-8680-27059F6B06D4}" srcOrd="4" destOrd="0" presId="urn:microsoft.com/office/officeart/2005/8/layout/chevron2"/>
    <dgm:cxn modelId="{7B05E6DF-6E37-40B0-9B0E-D4FB40EB4E48}" type="presParOf" srcId="{6EB9E9F2-0D33-4D0D-8680-27059F6B06D4}" destId="{298B4E26-6830-47D0-92CC-1DC7B02FA17A}" srcOrd="0" destOrd="0" presId="urn:microsoft.com/office/officeart/2005/8/layout/chevron2"/>
    <dgm:cxn modelId="{4A2A49CF-96FA-46B6-947B-D82DD3FA674E}" type="presParOf" srcId="{6EB9E9F2-0D33-4D0D-8680-27059F6B06D4}" destId="{0D2F8E75-3EB2-4D85-A32A-FFCEF8297B7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ADE78F2-9CA4-48B2-9C9D-6E127D89B6D7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EEADB543-3232-4B72-BABC-4A177F3AFFB1}">
      <dgm:prSet phldrT="[Text]" custT="1"/>
      <dgm:spPr/>
      <dgm:t>
        <a:bodyPr/>
        <a:lstStyle/>
        <a:p>
          <a:r>
            <a:rPr lang="en-GB" sz="1800" b="1" dirty="0" smtClean="0"/>
            <a:t>45 MINUTES POUR CREER UN DRAFT DE NOTE D’ORIENTATION POLITIQUE</a:t>
          </a:r>
          <a:endParaRPr lang="en-GB" sz="1800" b="1" dirty="0"/>
        </a:p>
      </dgm:t>
    </dgm:pt>
    <dgm:pt modelId="{A12B9710-B945-42A6-A2F1-7A44C169616E}" type="parTrans" cxnId="{89B3CA68-7EEA-4CE2-8332-E97D3BBC8B70}">
      <dgm:prSet/>
      <dgm:spPr/>
      <dgm:t>
        <a:bodyPr/>
        <a:lstStyle/>
        <a:p>
          <a:endParaRPr lang="en-GB"/>
        </a:p>
      </dgm:t>
    </dgm:pt>
    <dgm:pt modelId="{5B71246A-D4B2-4E4E-A77E-F9BF3EC4EA2E}" type="sibTrans" cxnId="{89B3CA68-7EEA-4CE2-8332-E97D3BBC8B70}">
      <dgm:prSet/>
      <dgm:spPr/>
      <dgm:t>
        <a:bodyPr/>
        <a:lstStyle/>
        <a:p>
          <a:endParaRPr lang="en-GB"/>
        </a:p>
      </dgm:t>
    </dgm:pt>
    <dgm:pt modelId="{1DE3FE57-1909-464E-B278-80236C54DD6F}">
      <dgm:prSet phldrT="[Text]" custT="1"/>
      <dgm:spPr/>
      <dgm:t>
        <a:bodyPr/>
        <a:lstStyle/>
        <a:p>
          <a:pPr algn="ctr"/>
          <a:r>
            <a:rPr lang="en-GB" sz="2000" b="1" dirty="0" smtClean="0"/>
            <a:t>5 MINUTES POUR PRESENTER LA NOTE D’ORIENTATION POLITIQUE</a:t>
          </a:r>
          <a:endParaRPr lang="en-GB" sz="2000" b="1" dirty="0"/>
        </a:p>
      </dgm:t>
    </dgm:pt>
    <dgm:pt modelId="{B5BD1DC3-7C46-447C-9938-7AD05C0F4BDA}" type="parTrans" cxnId="{E27D7D82-4E9B-4F09-BABB-147A052EFB95}">
      <dgm:prSet/>
      <dgm:spPr/>
      <dgm:t>
        <a:bodyPr/>
        <a:lstStyle/>
        <a:p>
          <a:endParaRPr lang="en-GB"/>
        </a:p>
      </dgm:t>
    </dgm:pt>
    <dgm:pt modelId="{2B920E55-03F1-40DA-9073-84F35DCE8273}" type="sibTrans" cxnId="{E27D7D82-4E9B-4F09-BABB-147A052EFB95}">
      <dgm:prSet/>
      <dgm:spPr/>
      <dgm:t>
        <a:bodyPr/>
        <a:lstStyle/>
        <a:p>
          <a:endParaRPr lang="en-GB"/>
        </a:p>
      </dgm:t>
    </dgm:pt>
    <dgm:pt modelId="{D6A84063-0621-4E98-9AE3-00F48DC483D8}" type="pres">
      <dgm:prSet presAssocID="{3ADE78F2-9CA4-48B2-9C9D-6E127D89B6D7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2598E465-DB85-47FB-BE46-4070C5363F52}" type="pres">
      <dgm:prSet presAssocID="{EEADB543-3232-4B72-BABC-4A177F3AFFB1}" presName="Accent1" presStyleCnt="0"/>
      <dgm:spPr/>
    </dgm:pt>
    <dgm:pt modelId="{01BA5810-E104-42FC-B3B9-D6D5CA54FB3C}" type="pres">
      <dgm:prSet presAssocID="{EEADB543-3232-4B72-BABC-4A177F3AFFB1}" presName="Accent" presStyleLbl="node1" presStyleIdx="0" presStyleCnt="2"/>
      <dgm:spPr/>
    </dgm:pt>
    <dgm:pt modelId="{89AD2DA9-02E3-4AB9-9467-5FDF1A0A4E98}" type="pres">
      <dgm:prSet presAssocID="{EEADB543-3232-4B72-BABC-4A177F3AFFB1}" presName="Parent1" presStyleLbl="revTx" presStyleIdx="0" presStyleCnt="2" custScaleY="15330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C68992-25FD-4C45-ADC9-7EACF1713556}" type="pres">
      <dgm:prSet presAssocID="{1DE3FE57-1909-464E-B278-80236C54DD6F}" presName="Accent2" presStyleCnt="0"/>
      <dgm:spPr/>
    </dgm:pt>
    <dgm:pt modelId="{0C437019-96F8-46DE-A08A-71141BDD05ED}" type="pres">
      <dgm:prSet presAssocID="{1DE3FE57-1909-464E-B278-80236C54DD6F}" presName="Accent" presStyleLbl="node1" presStyleIdx="1" presStyleCnt="2" custLinFactNeighborX="-1549" custLinFactNeighborY="-455"/>
      <dgm:spPr/>
    </dgm:pt>
    <dgm:pt modelId="{36299096-FBEA-4629-85D2-B6131B78FB31}" type="pres">
      <dgm:prSet presAssocID="{1DE3FE57-1909-464E-B278-80236C54DD6F}" presName="Parent2" presStyleLbl="revTx" presStyleIdx="1" presStyleCnt="2" custScaleY="15351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F45E6FE-39E4-41B6-B3A0-8F7BD6CE93B3}" type="presOf" srcId="{1DE3FE57-1909-464E-B278-80236C54DD6F}" destId="{36299096-FBEA-4629-85D2-B6131B78FB31}" srcOrd="0" destOrd="0" presId="urn:microsoft.com/office/officeart/2009/layout/CircleArrowProcess"/>
    <dgm:cxn modelId="{0CA78F68-BA7A-4D21-AC2E-B2BCD65AB504}" type="presOf" srcId="{EEADB543-3232-4B72-BABC-4A177F3AFFB1}" destId="{89AD2DA9-02E3-4AB9-9467-5FDF1A0A4E98}" srcOrd="0" destOrd="0" presId="urn:microsoft.com/office/officeart/2009/layout/CircleArrowProcess"/>
    <dgm:cxn modelId="{89B3CA68-7EEA-4CE2-8332-E97D3BBC8B70}" srcId="{3ADE78F2-9CA4-48B2-9C9D-6E127D89B6D7}" destId="{EEADB543-3232-4B72-BABC-4A177F3AFFB1}" srcOrd="0" destOrd="0" parTransId="{A12B9710-B945-42A6-A2F1-7A44C169616E}" sibTransId="{5B71246A-D4B2-4E4E-A77E-F9BF3EC4EA2E}"/>
    <dgm:cxn modelId="{E27D7D82-4E9B-4F09-BABB-147A052EFB95}" srcId="{3ADE78F2-9CA4-48B2-9C9D-6E127D89B6D7}" destId="{1DE3FE57-1909-464E-B278-80236C54DD6F}" srcOrd="1" destOrd="0" parTransId="{B5BD1DC3-7C46-447C-9938-7AD05C0F4BDA}" sibTransId="{2B920E55-03F1-40DA-9073-84F35DCE8273}"/>
    <dgm:cxn modelId="{9D99CC8D-5068-4A1D-9EA2-B5AFF4D73E96}" type="presOf" srcId="{3ADE78F2-9CA4-48B2-9C9D-6E127D89B6D7}" destId="{D6A84063-0621-4E98-9AE3-00F48DC483D8}" srcOrd="0" destOrd="0" presId="urn:microsoft.com/office/officeart/2009/layout/CircleArrowProcess"/>
    <dgm:cxn modelId="{29F1FC6A-ED76-4E24-82CA-9D0F847A5DA0}" type="presParOf" srcId="{D6A84063-0621-4E98-9AE3-00F48DC483D8}" destId="{2598E465-DB85-47FB-BE46-4070C5363F52}" srcOrd="0" destOrd="0" presId="urn:microsoft.com/office/officeart/2009/layout/CircleArrowProcess"/>
    <dgm:cxn modelId="{11E3232B-49CD-4C02-9514-04F1EF3FEFDE}" type="presParOf" srcId="{2598E465-DB85-47FB-BE46-4070C5363F52}" destId="{01BA5810-E104-42FC-B3B9-D6D5CA54FB3C}" srcOrd="0" destOrd="0" presId="urn:microsoft.com/office/officeart/2009/layout/CircleArrowProcess"/>
    <dgm:cxn modelId="{BD1A0FF2-F3EE-4B03-BC5B-D79EE195C8BD}" type="presParOf" srcId="{D6A84063-0621-4E98-9AE3-00F48DC483D8}" destId="{89AD2DA9-02E3-4AB9-9467-5FDF1A0A4E98}" srcOrd="1" destOrd="0" presId="urn:microsoft.com/office/officeart/2009/layout/CircleArrowProcess"/>
    <dgm:cxn modelId="{BD25BC65-DE7B-4061-8DC6-2EA344432D87}" type="presParOf" srcId="{D6A84063-0621-4E98-9AE3-00F48DC483D8}" destId="{BEC68992-25FD-4C45-ADC9-7EACF1713556}" srcOrd="2" destOrd="0" presId="urn:microsoft.com/office/officeart/2009/layout/CircleArrowProcess"/>
    <dgm:cxn modelId="{B9558B25-C6F5-4E96-B7A2-B705B642EDCC}" type="presParOf" srcId="{BEC68992-25FD-4C45-ADC9-7EACF1713556}" destId="{0C437019-96F8-46DE-A08A-71141BDD05ED}" srcOrd="0" destOrd="0" presId="urn:microsoft.com/office/officeart/2009/layout/CircleArrowProcess"/>
    <dgm:cxn modelId="{B5011B79-5448-4BFE-970A-594B03EEBBC9}" type="presParOf" srcId="{D6A84063-0621-4E98-9AE3-00F48DC483D8}" destId="{36299096-FBEA-4629-85D2-B6131B78FB31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F20D68-EE19-4974-8D64-A1EE2347C046}">
      <dsp:nvSpPr>
        <dsp:cNvPr id="0" name=""/>
        <dsp:cNvSpPr/>
      </dsp:nvSpPr>
      <dsp:spPr>
        <a:xfrm>
          <a:off x="0" y="764706"/>
          <a:ext cx="5169649" cy="191763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Un document qui décrit la justification du choix d'une alternative politique particulière ou d'un cours d'action dans un débat politique actuel. Il fait partie des étapes de mise à l’agenda et de la formulation de politique du cycle de politique.</a:t>
          </a:r>
          <a:endParaRPr lang="en-GB" sz="1800" kern="1200" dirty="0"/>
        </a:p>
      </dsp:txBody>
      <dsp:txXfrm>
        <a:off x="93611" y="858317"/>
        <a:ext cx="4982427" cy="1730409"/>
      </dsp:txXfrm>
    </dsp:sp>
    <dsp:sp modelId="{5FA74F85-DE55-4C13-AF66-8EE09A4302D9}">
      <dsp:nvSpPr>
        <dsp:cNvPr id="0" name=""/>
        <dsp:cNvSpPr/>
      </dsp:nvSpPr>
      <dsp:spPr>
        <a:xfrm>
          <a:off x="0" y="2869538"/>
          <a:ext cx="5169649" cy="1810979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Objectif : convaincre le public cible de l'urgence du problème actuel et la nécessité d'adopter la solution privilégiée d'action et servir d'impulsion à l'action.</a:t>
          </a:r>
          <a:r>
            <a:rPr lang="en-GB" sz="2000" kern="1200" dirty="0" smtClean="0"/>
            <a:t> </a:t>
          </a:r>
          <a:endParaRPr lang="en-GB" sz="2000" kern="1200" dirty="0"/>
        </a:p>
      </dsp:txBody>
      <dsp:txXfrm>
        <a:off x="88405" y="2957943"/>
        <a:ext cx="4992839" cy="16341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4A258-683C-4A69-BC82-0BD20B2B749B}">
      <dsp:nvSpPr>
        <dsp:cNvPr id="0" name=""/>
        <dsp:cNvSpPr/>
      </dsp:nvSpPr>
      <dsp:spPr>
        <a:xfrm rot="16200000">
          <a:off x="111894" y="-156116"/>
          <a:ext cx="1593869" cy="1817659"/>
        </a:xfrm>
        <a:prstGeom prst="round1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bg2">
                  <a:lumMod val="75000"/>
                </a:schemeClr>
              </a:solidFill>
              <a:latin typeface="+mj-lt"/>
            </a:rPr>
            <a:t>EXAMEN</a:t>
          </a:r>
          <a:endParaRPr lang="en-US" sz="1400" b="1" kern="1200" dirty="0">
            <a:solidFill>
              <a:schemeClr val="bg2">
                <a:lumMod val="75000"/>
              </a:schemeClr>
            </a:solidFill>
            <a:latin typeface="+mj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noProof="0" dirty="0" smtClean="0">
              <a:solidFill>
                <a:schemeClr val="bg2">
                  <a:lumMod val="75000"/>
                </a:schemeClr>
              </a:solidFill>
              <a:latin typeface="+mj-lt"/>
            </a:rPr>
            <a:t>Rapport</a:t>
          </a:r>
          <a:endParaRPr lang="fr-FR" sz="1400" kern="1200" noProof="0" dirty="0">
            <a:solidFill>
              <a:schemeClr val="bg2">
                <a:lumMod val="75000"/>
              </a:schemeClr>
            </a:solidFill>
            <a:latin typeface="+mj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noProof="0" dirty="0" smtClean="0">
              <a:solidFill>
                <a:schemeClr val="bg2">
                  <a:lumMod val="75000"/>
                </a:schemeClr>
              </a:solidFill>
              <a:latin typeface="+mj-lt"/>
            </a:rPr>
            <a:t>Evaluation</a:t>
          </a:r>
          <a:endParaRPr lang="fr-FR" sz="1400" kern="1200" noProof="0" dirty="0">
            <a:solidFill>
              <a:schemeClr val="bg2">
                <a:lumMod val="75000"/>
              </a:schemeClr>
            </a:solidFill>
            <a:latin typeface="+mj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noProof="0" dirty="0" smtClean="0">
              <a:solidFill>
                <a:schemeClr val="bg2">
                  <a:lumMod val="75000"/>
                </a:schemeClr>
              </a:solidFill>
              <a:latin typeface="+mj-lt"/>
            </a:rPr>
            <a:t>Surveillance</a:t>
          </a:r>
          <a:endParaRPr lang="fr-FR" sz="1400" kern="1200" noProof="0" dirty="0">
            <a:solidFill>
              <a:schemeClr val="bg2">
                <a:lumMod val="75000"/>
              </a:schemeClr>
            </a:solidFill>
            <a:latin typeface="+mj-lt"/>
          </a:endParaRPr>
        </a:p>
      </dsp:txBody>
      <dsp:txXfrm rot="5400000">
        <a:off x="0" y="-44222"/>
        <a:ext cx="1817659" cy="1195402"/>
      </dsp:txXfrm>
    </dsp:sp>
    <dsp:sp modelId="{5C7E4957-551E-485E-BAB2-F4695B47CE7D}">
      <dsp:nvSpPr>
        <dsp:cNvPr id="0" name=""/>
        <dsp:cNvSpPr/>
      </dsp:nvSpPr>
      <dsp:spPr>
        <a:xfrm>
          <a:off x="1817659" y="-44221"/>
          <a:ext cx="1817659" cy="1593869"/>
        </a:xfrm>
        <a:prstGeom prst="round1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 dirty="0" smtClean="0">
              <a:solidFill>
                <a:schemeClr val="accent5">
                  <a:lumMod val="40000"/>
                  <a:lumOff val="60000"/>
                </a:schemeClr>
              </a:solidFill>
              <a:latin typeface="+mj-lt"/>
            </a:rPr>
            <a:t>MISE À </a:t>
          </a:r>
          <a:r>
            <a:rPr lang="fr-FR" sz="1400" b="0" kern="1200" noProof="0" dirty="0" smtClean="0">
              <a:solidFill>
                <a:schemeClr val="accent5">
                  <a:lumMod val="40000"/>
                  <a:lumOff val="60000"/>
                </a:schemeClr>
              </a:solidFill>
              <a:latin typeface="+mj-lt"/>
            </a:rPr>
            <a:t>L’AGENDA</a:t>
          </a:r>
          <a:endParaRPr lang="fr-FR" sz="1400" b="0" kern="1200" noProof="0" dirty="0">
            <a:solidFill>
              <a:schemeClr val="accent5">
                <a:lumMod val="40000"/>
                <a:lumOff val="60000"/>
              </a:schemeClr>
            </a:solidFill>
            <a:latin typeface="+mj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noProof="0" dirty="0" smtClean="0">
              <a:latin typeface="+mj-lt"/>
            </a:rPr>
            <a:t>Identification</a:t>
          </a:r>
          <a:r>
            <a:rPr lang="es-ES" sz="1400" kern="1200" dirty="0" smtClean="0">
              <a:latin typeface="+mj-lt"/>
            </a:rPr>
            <a:t> du </a:t>
          </a:r>
          <a:r>
            <a:rPr lang="fr-FR" sz="1400" kern="1200" noProof="0" dirty="0" smtClean="0">
              <a:latin typeface="+mj-lt"/>
            </a:rPr>
            <a:t>problème</a:t>
          </a:r>
          <a:endParaRPr lang="fr-FR" sz="1400" kern="1200" noProof="0" dirty="0">
            <a:latin typeface="+mj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noProof="0" dirty="0" smtClean="0">
              <a:latin typeface="+mj-lt"/>
            </a:rPr>
            <a:t>Recherche</a:t>
          </a:r>
          <a:endParaRPr lang="fr-FR" sz="1400" kern="1200" noProof="0" dirty="0">
            <a:latin typeface="+mj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noProof="0" dirty="0" smtClean="0">
              <a:latin typeface="+mj-lt"/>
            </a:rPr>
            <a:t>Etablir</a:t>
          </a:r>
          <a:r>
            <a:rPr lang="es-ES" sz="1400" kern="1200" dirty="0" smtClean="0">
              <a:latin typeface="+mj-lt"/>
            </a:rPr>
            <a:t> </a:t>
          </a:r>
          <a:r>
            <a:rPr lang="fr-FR" sz="1400" kern="1200" noProof="0" dirty="0" smtClean="0">
              <a:latin typeface="+mj-lt"/>
            </a:rPr>
            <a:t>l’agenda</a:t>
          </a:r>
          <a:endParaRPr lang="fr-FR" sz="1400" kern="1200" noProof="0" dirty="0">
            <a:latin typeface="+mj-lt"/>
          </a:endParaRPr>
        </a:p>
      </dsp:txBody>
      <dsp:txXfrm>
        <a:off x="1817659" y="-44221"/>
        <a:ext cx="1817659" cy="1195402"/>
      </dsp:txXfrm>
    </dsp:sp>
    <dsp:sp modelId="{6F9D7221-FBBE-43D7-8534-1C57C8CB2BCE}">
      <dsp:nvSpPr>
        <dsp:cNvPr id="0" name=""/>
        <dsp:cNvSpPr/>
      </dsp:nvSpPr>
      <dsp:spPr>
        <a:xfrm rot="10800000">
          <a:off x="0" y="1470480"/>
          <a:ext cx="1817659" cy="1752204"/>
        </a:xfrm>
        <a:prstGeom prst="round1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latin typeface="+mj-lt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ES" sz="1200" kern="1200" dirty="0" smtClean="0">
              <a:latin typeface="+mj-lt"/>
            </a:rPr>
            <a:t> </a:t>
          </a:r>
          <a:r>
            <a:rPr lang="fr-FR" sz="1200" kern="1200" noProof="0" dirty="0" smtClean="0">
              <a:solidFill>
                <a:srgbClr val="FFFFCC"/>
              </a:solidFill>
              <a:latin typeface="+mj-lt"/>
            </a:rPr>
            <a:t>Mettre</a:t>
          </a:r>
          <a:r>
            <a:rPr lang="es-ES" sz="1200" kern="1200" dirty="0" smtClean="0">
              <a:solidFill>
                <a:srgbClr val="FFFFCC"/>
              </a:solidFill>
              <a:latin typeface="+mj-lt"/>
            </a:rPr>
            <a:t> en </a:t>
          </a:r>
          <a:r>
            <a:rPr lang="fr-FR" sz="1200" kern="1200" noProof="0" dirty="0" smtClean="0">
              <a:solidFill>
                <a:srgbClr val="FFFFCC"/>
              </a:solidFill>
              <a:latin typeface="+mj-lt"/>
            </a:rPr>
            <a:t>œuvre</a:t>
          </a:r>
          <a:r>
            <a:rPr lang="es-ES" sz="1200" kern="1200" dirty="0" smtClean="0">
              <a:solidFill>
                <a:srgbClr val="FFFFCC"/>
              </a:solidFill>
              <a:latin typeface="+mj-lt"/>
            </a:rPr>
            <a:t> la </a:t>
          </a:r>
          <a:r>
            <a:rPr lang="fr-FR" sz="1200" kern="1200" noProof="0" dirty="0" smtClean="0">
              <a:solidFill>
                <a:srgbClr val="FFFFCC"/>
              </a:solidFill>
              <a:latin typeface="+mj-lt"/>
            </a:rPr>
            <a:t>politique</a:t>
          </a:r>
          <a:endParaRPr lang="fr-FR" sz="1200" kern="1200" noProof="0" dirty="0">
            <a:solidFill>
              <a:srgbClr val="FFFFCC"/>
            </a:solidFill>
            <a:latin typeface="+mj-lt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1200" kern="1200" dirty="0" smtClean="0">
              <a:solidFill>
                <a:srgbClr val="FFFFCC"/>
              </a:solidFill>
              <a:latin typeface="+mj-lt"/>
            </a:rPr>
            <a:t> </a:t>
          </a:r>
          <a:r>
            <a:rPr lang="fr-FR" sz="1200" kern="1200" noProof="0" dirty="0" smtClean="0">
              <a:solidFill>
                <a:srgbClr val="FFFFCC"/>
              </a:solidFill>
              <a:latin typeface="+mj-lt"/>
            </a:rPr>
            <a:t>Renforcer</a:t>
          </a:r>
          <a:r>
            <a:rPr lang="en-US" sz="1200" kern="1200" dirty="0" smtClean="0">
              <a:solidFill>
                <a:srgbClr val="FFFFCC"/>
              </a:solidFill>
              <a:latin typeface="+mj-lt"/>
            </a:rPr>
            <a:t> la </a:t>
          </a:r>
          <a:r>
            <a:rPr lang="fr-FR" sz="1200" kern="1200" noProof="0" dirty="0" smtClean="0">
              <a:solidFill>
                <a:srgbClr val="FFFFCC"/>
              </a:solidFill>
              <a:latin typeface="+mj-lt"/>
            </a:rPr>
            <a:t>politique</a:t>
          </a:r>
          <a:endParaRPr lang="fr-FR" sz="1200" kern="1200" noProof="0" dirty="0">
            <a:solidFill>
              <a:srgbClr val="FFFFCC"/>
            </a:solidFill>
            <a:latin typeface="+mj-lt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s-ES" sz="1200" kern="1200" dirty="0" smtClean="0">
            <a:solidFill>
              <a:srgbClr val="FFFFCC"/>
            </a:solidFill>
            <a:latin typeface="+mj-lt"/>
          </a:endParaRPr>
        </a:p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1400" b="1" kern="1200" dirty="0" smtClean="0">
              <a:solidFill>
                <a:srgbClr val="FFFFCC"/>
              </a:solidFill>
              <a:latin typeface="+mj-lt"/>
            </a:rPr>
            <a:t>MISE EN OEUVRE</a:t>
          </a:r>
          <a:endParaRPr lang="fr-FR" sz="1200" kern="1200" noProof="0" dirty="0">
            <a:solidFill>
              <a:srgbClr val="FFFFCC"/>
            </a:solidFill>
            <a:latin typeface="+mj-lt"/>
          </a:endParaRPr>
        </a:p>
      </dsp:txBody>
      <dsp:txXfrm rot="10800000">
        <a:off x="0" y="1908531"/>
        <a:ext cx="1817659" cy="1314153"/>
      </dsp:txXfrm>
    </dsp:sp>
    <dsp:sp modelId="{15ED9C6F-5B25-4B3E-9B61-BC188CD75EC1}">
      <dsp:nvSpPr>
        <dsp:cNvPr id="0" name=""/>
        <dsp:cNvSpPr/>
      </dsp:nvSpPr>
      <dsp:spPr>
        <a:xfrm rot="5400000">
          <a:off x="1834385" y="1437752"/>
          <a:ext cx="1770757" cy="1817659"/>
        </a:xfrm>
        <a:prstGeom prst="round1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latin typeface="+mj-lt"/>
          </a:endParaRP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>
              <a:latin typeface="+mj-lt"/>
            </a:rPr>
            <a:t> </a:t>
          </a:r>
          <a:r>
            <a:rPr lang="fr-FR" sz="1200" kern="1200" noProof="0" dirty="0" smtClean="0">
              <a:latin typeface="+mj-lt"/>
            </a:rPr>
            <a:t>Développer</a:t>
          </a:r>
          <a:r>
            <a:rPr lang="es-ES" sz="1200" kern="1200" dirty="0" smtClean="0">
              <a:latin typeface="+mj-lt"/>
            </a:rPr>
            <a:t> les </a:t>
          </a:r>
          <a:r>
            <a:rPr lang="fr-FR" sz="1200" kern="1200" noProof="0" dirty="0" smtClean="0">
              <a:latin typeface="+mj-lt"/>
            </a:rPr>
            <a:t>options</a:t>
          </a:r>
          <a:r>
            <a:rPr lang="es-ES" sz="1200" kern="1200" dirty="0" smtClean="0">
              <a:latin typeface="+mj-lt"/>
            </a:rPr>
            <a:t> et les </a:t>
          </a:r>
          <a:r>
            <a:rPr lang="fr-FR" sz="1200" kern="1200" noProof="0" dirty="0" smtClean="0">
              <a:latin typeface="+mj-lt"/>
            </a:rPr>
            <a:t>stratégies</a:t>
          </a:r>
          <a:endParaRPr lang="fr-FR" sz="1200" kern="1200" noProof="0" dirty="0">
            <a:latin typeface="+mj-lt"/>
          </a:endParaRP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noProof="0" dirty="0" smtClean="0">
              <a:latin typeface="+mj-lt"/>
            </a:rPr>
            <a:t> </a:t>
          </a:r>
          <a:r>
            <a:rPr lang="fr-FR" sz="1200" kern="1200" noProof="0" dirty="0" smtClean="0">
              <a:solidFill>
                <a:schemeClr val="bg2">
                  <a:lumMod val="75000"/>
                </a:schemeClr>
              </a:solidFill>
              <a:latin typeface="+mj-lt"/>
            </a:rPr>
            <a:t>Négocier</a:t>
          </a:r>
          <a:endParaRPr lang="fr-FR" sz="1200" kern="1200" noProof="0" dirty="0">
            <a:solidFill>
              <a:schemeClr val="bg2">
                <a:lumMod val="75000"/>
              </a:schemeClr>
            </a:solidFill>
            <a:latin typeface="+mj-lt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r-FR" sz="1200" kern="1200" noProof="0" dirty="0" smtClean="0">
              <a:solidFill>
                <a:schemeClr val="bg2">
                  <a:lumMod val="75000"/>
                </a:schemeClr>
              </a:solidFill>
              <a:latin typeface="+mj-lt"/>
            </a:rPr>
            <a:t> Formuler la politique</a:t>
          </a:r>
          <a:endParaRPr lang="es-ES" sz="1200" kern="1200" dirty="0" smtClean="0">
            <a:solidFill>
              <a:schemeClr val="bg2">
                <a:lumMod val="75000"/>
              </a:schemeClr>
            </a:solidFill>
            <a:latin typeface="+mj-lt"/>
          </a:endParaRPr>
        </a:p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1400" b="1" kern="1200" dirty="0" smtClean="0">
              <a:solidFill>
                <a:schemeClr val="bg2">
                  <a:lumMod val="75000"/>
                </a:schemeClr>
              </a:solidFill>
              <a:latin typeface="+mj-lt"/>
            </a:rPr>
            <a:t>FORMULATION</a:t>
          </a:r>
          <a:endParaRPr lang="fr-FR" sz="1200" kern="1200" noProof="0" dirty="0">
            <a:solidFill>
              <a:schemeClr val="bg2">
                <a:lumMod val="75000"/>
              </a:schemeClr>
            </a:solidFill>
            <a:latin typeface="+mj-lt"/>
          </a:endParaRPr>
        </a:p>
      </dsp:txBody>
      <dsp:txXfrm rot="-5400000">
        <a:off x="1810933" y="1903893"/>
        <a:ext cx="1817659" cy="1328067"/>
      </dsp:txXfrm>
    </dsp:sp>
    <dsp:sp modelId="{6E0014EC-EF92-4914-9A5F-7018B003FCF9}">
      <dsp:nvSpPr>
        <dsp:cNvPr id="0" name=""/>
        <dsp:cNvSpPr/>
      </dsp:nvSpPr>
      <dsp:spPr>
        <a:xfrm>
          <a:off x="1280453" y="1195402"/>
          <a:ext cx="1090595" cy="796934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>
            <a:latin typeface="+mj-lt"/>
          </a:endParaRPr>
        </a:p>
      </dsp:txBody>
      <dsp:txXfrm>
        <a:off x="1319356" y="1234305"/>
        <a:ext cx="1012789" cy="7191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880BD9-9AFF-48B6-A1A1-CE163E68DA89}">
      <dsp:nvSpPr>
        <dsp:cNvPr id="0" name=""/>
        <dsp:cNvSpPr/>
      </dsp:nvSpPr>
      <dsp:spPr>
        <a:xfrm>
          <a:off x="-5001678" y="-766334"/>
          <a:ext cx="5956709" cy="5956709"/>
        </a:xfrm>
        <a:prstGeom prst="blockArc">
          <a:avLst>
            <a:gd name="adj1" fmla="val 18900000"/>
            <a:gd name="adj2" fmla="val 2700000"/>
            <a:gd name="adj3" fmla="val 363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75BD07-D597-4959-AB6A-7933BAB6578C}">
      <dsp:nvSpPr>
        <dsp:cNvPr id="0" name=""/>
        <dsp:cNvSpPr/>
      </dsp:nvSpPr>
      <dsp:spPr>
        <a:xfrm>
          <a:off x="417808" y="276414"/>
          <a:ext cx="5511556" cy="55318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08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noProof="0" dirty="0" smtClean="0"/>
            <a:t>Précise et de portée limitée</a:t>
          </a:r>
          <a:endParaRPr lang="fr-FR" sz="2400" kern="1200" noProof="0" dirty="0"/>
        </a:p>
      </dsp:txBody>
      <dsp:txXfrm>
        <a:off x="417808" y="276414"/>
        <a:ext cx="5511556" cy="553181"/>
      </dsp:txXfrm>
    </dsp:sp>
    <dsp:sp modelId="{E0683138-3231-439F-809E-7A3A10A5D1B8}">
      <dsp:nvSpPr>
        <dsp:cNvPr id="0" name=""/>
        <dsp:cNvSpPr/>
      </dsp:nvSpPr>
      <dsp:spPr>
        <a:xfrm>
          <a:off x="72069" y="207266"/>
          <a:ext cx="691477" cy="6914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681124-EEE6-4A50-9E7B-864420BD3D1F}">
      <dsp:nvSpPr>
        <dsp:cNvPr id="0" name=""/>
        <dsp:cNvSpPr/>
      </dsp:nvSpPr>
      <dsp:spPr>
        <a:xfrm>
          <a:off x="814202" y="1008110"/>
          <a:ext cx="5115162" cy="748803"/>
        </a:xfrm>
        <a:prstGeom prst="rect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08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noProof="0" dirty="0" smtClean="0"/>
            <a:t>Professionnelle (esprit de politique) plutôt qu’académique</a:t>
          </a:r>
        </a:p>
      </dsp:txBody>
      <dsp:txXfrm>
        <a:off x="814202" y="1008110"/>
        <a:ext cx="5115162" cy="748803"/>
      </dsp:txXfrm>
    </dsp:sp>
    <dsp:sp modelId="{E2D9FF29-D948-40C5-8ED1-CAFFDFF0446C}">
      <dsp:nvSpPr>
        <dsp:cNvPr id="0" name=""/>
        <dsp:cNvSpPr/>
      </dsp:nvSpPr>
      <dsp:spPr>
        <a:xfrm>
          <a:off x="468463" y="1036773"/>
          <a:ext cx="691477" cy="6914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6B3A3E-4FF5-44CF-8889-CEE6C9B5D240}">
      <dsp:nvSpPr>
        <dsp:cNvPr id="0" name=""/>
        <dsp:cNvSpPr/>
      </dsp:nvSpPr>
      <dsp:spPr>
        <a:xfrm>
          <a:off x="935863" y="1935429"/>
          <a:ext cx="4993501" cy="553181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08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noProof="0" dirty="0" smtClean="0"/>
            <a:t>Basée sur </a:t>
          </a:r>
          <a:r>
            <a:rPr lang="fr-FR" sz="2400" kern="1200" noProof="0" dirty="0" smtClean="0"/>
            <a:t>des </a:t>
          </a:r>
          <a:r>
            <a:rPr lang="fr-FR" sz="2400" kern="1200" noProof="0" dirty="0" smtClean="0"/>
            <a:t>preuves</a:t>
          </a:r>
        </a:p>
      </dsp:txBody>
      <dsp:txXfrm>
        <a:off x="935863" y="1935429"/>
        <a:ext cx="4993501" cy="553181"/>
      </dsp:txXfrm>
    </dsp:sp>
    <dsp:sp modelId="{45F083F0-BE67-4F0E-8B28-C407F8D8DC98}">
      <dsp:nvSpPr>
        <dsp:cNvPr id="0" name=""/>
        <dsp:cNvSpPr/>
      </dsp:nvSpPr>
      <dsp:spPr>
        <a:xfrm>
          <a:off x="590124" y="1866281"/>
          <a:ext cx="691477" cy="6914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380122-9101-47EB-B526-5E9273C018FB}">
      <dsp:nvSpPr>
        <dsp:cNvPr id="0" name=""/>
        <dsp:cNvSpPr/>
      </dsp:nvSpPr>
      <dsp:spPr>
        <a:xfrm>
          <a:off x="814202" y="2664296"/>
          <a:ext cx="5115162" cy="754462"/>
        </a:xfrm>
        <a:prstGeom prst="rect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08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noProof="0" dirty="0" smtClean="0"/>
            <a:t>Succincte</a:t>
          </a:r>
          <a:r>
            <a:rPr lang="en-GB" sz="2400" kern="1200" dirty="0" smtClean="0"/>
            <a:t>, </a:t>
          </a:r>
          <a:r>
            <a:rPr lang="fr-FR" sz="2400" kern="1200" noProof="0" dirty="0" smtClean="0"/>
            <a:t>compréhensible</a:t>
          </a:r>
          <a:r>
            <a:rPr lang="en-GB" sz="2400" kern="1200" dirty="0" smtClean="0"/>
            <a:t> et accessible</a:t>
          </a:r>
        </a:p>
      </dsp:txBody>
      <dsp:txXfrm>
        <a:off x="814202" y="2664296"/>
        <a:ext cx="5115162" cy="754462"/>
      </dsp:txXfrm>
    </dsp:sp>
    <dsp:sp modelId="{7396D390-F5A8-4DA9-8E8B-F27282755BC9}">
      <dsp:nvSpPr>
        <dsp:cNvPr id="0" name=""/>
        <dsp:cNvSpPr/>
      </dsp:nvSpPr>
      <dsp:spPr>
        <a:xfrm>
          <a:off x="468463" y="2695788"/>
          <a:ext cx="691477" cy="6914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8B0A08-DF51-4AC7-8487-BC2AC2F18237}">
      <dsp:nvSpPr>
        <dsp:cNvPr id="0" name=""/>
        <dsp:cNvSpPr/>
      </dsp:nvSpPr>
      <dsp:spPr>
        <a:xfrm>
          <a:off x="417808" y="3594444"/>
          <a:ext cx="5511556" cy="553181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08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noProof="0" dirty="0" smtClean="0"/>
            <a:t>Promotionnelle, pratique et réalisable</a:t>
          </a:r>
        </a:p>
      </dsp:txBody>
      <dsp:txXfrm>
        <a:off x="417808" y="3594444"/>
        <a:ext cx="5511556" cy="553181"/>
      </dsp:txXfrm>
    </dsp:sp>
    <dsp:sp modelId="{15645DE0-68A6-44CD-A215-D14E8A693A05}">
      <dsp:nvSpPr>
        <dsp:cNvPr id="0" name=""/>
        <dsp:cNvSpPr/>
      </dsp:nvSpPr>
      <dsp:spPr>
        <a:xfrm>
          <a:off x="72069" y="3525296"/>
          <a:ext cx="691477" cy="6914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359C58-E3B9-4FA2-8A34-5F2748E70AB3}">
      <dsp:nvSpPr>
        <dsp:cNvPr id="0" name=""/>
        <dsp:cNvSpPr/>
      </dsp:nvSpPr>
      <dsp:spPr>
        <a:xfrm>
          <a:off x="324" y="0"/>
          <a:ext cx="4218869" cy="406400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i="1" kern="1200" noProof="0" dirty="0" smtClean="0"/>
            <a:t>Qui sont vos lecteurs ?</a:t>
          </a:r>
          <a:endParaRPr lang="fr-FR" sz="3200" i="1" kern="1200" noProof="0" dirty="0"/>
        </a:p>
      </dsp:txBody>
      <dsp:txXfrm>
        <a:off x="324" y="0"/>
        <a:ext cx="4218869" cy="1219200"/>
      </dsp:txXfrm>
    </dsp:sp>
    <dsp:sp modelId="{28A4060B-B1B3-47FE-8991-DBBEFA2AF58D}">
      <dsp:nvSpPr>
        <dsp:cNvPr id="0" name=""/>
        <dsp:cNvSpPr/>
      </dsp:nvSpPr>
      <dsp:spPr>
        <a:xfrm>
          <a:off x="491365" y="1219547"/>
          <a:ext cx="3236787" cy="79841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A qui </a:t>
          </a:r>
          <a:r>
            <a:rPr lang="fr-FR" sz="2000" kern="1200" noProof="0" dirty="0" smtClean="0"/>
            <a:t>est</a:t>
          </a:r>
          <a:r>
            <a:rPr lang="en-GB" sz="2000" kern="1200" dirty="0" smtClean="0"/>
            <a:t> </a:t>
          </a:r>
          <a:r>
            <a:rPr lang="fr-FR" sz="2000" kern="1200" noProof="0" dirty="0" smtClean="0"/>
            <a:t>destinée cette</a:t>
          </a:r>
          <a:r>
            <a:rPr lang="en-GB" sz="2000" kern="1200" dirty="0" smtClean="0"/>
            <a:t> note </a:t>
          </a:r>
          <a:r>
            <a:rPr lang="fr-FR" sz="2000" kern="1200" noProof="0" dirty="0" smtClean="0"/>
            <a:t>d’orientation</a:t>
          </a:r>
          <a:r>
            <a:rPr lang="en-GB" sz="2000" kern="1200" dirty="0" smtClean="0"/>
            <a:t> </a:t>
          </a:r>
          <a:r>
            <a:rPr lang="fr-FR" sz="2000" kern="1200" noProof="0" dirty="0" smtClean="0"/>
            <a:t>que</a:t>
          </a:r>
          <a:r>
            <a:rPr lang="en-GB" sz="2000" kern="1200" dirty="0" smtClean="0"/>
            <a:t> je </a:t>
          </a:r>
          <a:r>
            <a:rPr lang="fr-FR" sz="2000" kern="1200" noProof="0" dirty="0" smtClean="0"/>
            <a:t>rédige</a:t>
          </a:r>
          <a:r>
            <a:rPr lang="en-GB" sz="2000" kern="1200" dirty="0" smtClean="0"/>
            <a:t> ?</a:t>
          </a:r>
          <a:endParaRPr lang="en-GB" sz="2000" kern="1200" dirty="0"/>
        </a:p>
      </dsp:txBody>
      <dsp:txXfrm>
        <a:off x="514750" y="1242932"/>
        <a:ext cx="3190017" cy="751643"/>
      </dsp:txXfrm>
    </dsp:sp>
    <dsp:sp modelId="{E6CA23CF-EA72-46F3-8B43-AA5E67959F3A}">
      <dsp:nvSpPr>
        <dsp:cNvPr id="0" name=""/>
        <dsp:cNvSpPr/>
      </dsp:nvSpPr>
      <dsp:spPr>
        <a:xfrm>
          <a:off x="504053" y="2160240"/>
          <a:ext cx="3236787" cy="798413"/>
        </a:xfrm>
        <a:prstGeom prst="roundRect">
          <a:avLst>
            <a:gd name="adj" fmla="val 10000"/>
          </a:avLst>
        </a:prstGeom>
        <a:solidFill>
          <a:schemeClr val="accent4">
            <a:hueOff val="-892954"/>
            <a:satOff val="5380"/>
            <a:lumOff val="4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noProof="0" dirty="0" smtClean="0"/>
            <a:t>Quel est leur niveau d’information sur le sujet ?</a:t>
          </a:r>
        </a:p>
      </dsp:txBody>
      <dsp:txXfrm>
        <a:off x="527438" y="2183625"/>
        <a:ext cx="3190017" cy="751643"/>
      </dsp:txXfrm>
    </dsp:sp>
    <dsp:sp modelId="{3E7DD93F-E95D-4D67-B62E-74899E839EBE}">
      <dsp:nvSpPr>
        <dsp:cNvPr id="0" name=""/>
        <dsp:cNvSpPr/>
      </dsp:nvSpPr>
      <dsp:spPr>
        <a:xfrm>
          <a:off x="491365" y="3062039"/>
          <a:ext cx="3236787" cy="798413"/>
        </a:xfrm>
        <a:prstGeom prst="roundRect">
          <a:avLst>
            <a:gd name="adj" fmla="val 10000"/>
          </a:avLst>
        </a:prstGeom>
        <a:solidFill>
          <a:schemeClr val="accent4">
            <a:hueOff val="-1785908"/>
            <a:satOff val="10760"/>
            <a:lumOff val="86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noProof="0" dirty="0" smtClean="0"/>
            <a:t>Quel est leur degré d’ouverture au message ?</a:t>
          </a:r>
          <a:endParaRPr lang="fr-FR" sz="2000" kern="1200" noProof="0" dirty="0"/>
        </a:p>
      </dsp:txBody>
      <dsp:txXfrm>
        <a:off x="514750" y="3085424"/>
        <a:ext cx="3190017" cy="751643"/>
      </dsp:txXfrm>
    </dsp:sp>
    <dsp:sp modelId="{AB8874BE-9552-48B0-81EC-553AE6E5A80B}">
      <dsp:nvSpPr>
        <dsp:cNvPr id="0" name=""/>
        <dsp:cNvSpPr/>
      </dsp:nvSpPr>
      <dsp:spPr>
        <a:xfrm>
          <a:off x="4522642" y="0"/>
          <a:ext cx="4045984" cy="406400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i="1" kern="1200" dirty="0" smtClean="0"/>
            <a:t>Comment </a:t>
          </a:r>
          <a:r>
            <a:rPr lang="fr-FR" sz="3200" i="1" kern="1200" noProof="0" dirty="0" smtClean="0"/>
            <a:t>pouvez-vous</a:t>
          </a:r>
          <a:r>
            <a:rPr lang="en-GB" sz="3200" i="1" kern="1200" dirty="0" smtClean="0"/>
            <a:t> </a:t>
          </a:r>
          <a:r>
            <a:rPr lang="fr-FR" sz="3200" i="1" kern="1200" noProof="0" dirty="0" smtClean="0"/>
            <a:t>atteindre</a:t>
          </a:r>
          <a:r>
            <a:rPr lang="en-GB" sz="3200" i="1" kern="1200" dirty="0" smtClean="0"/>
            <a:t> les </a:t>
          </a:r>
          <a:r>
            <a:rPr lang="fr-FR" sz="3200" i="1" kern="1200" noProof="0" dirty="0" smtClean="0"/>
            <a:t>lecteurs</a:t>
          </a:r>
          <a:r>
            <a:rPr lang="en-GB" sz="3200" i="1" kern="1200" dirty="0" smtClean="0"/>
            <a:t> </a:t>
          </a:r>
          <a:r>
            <a:rPr lang="en-GB" sz="3200" kern="1200" dirty="0" smtClean="0"/>
            <a:t>?</a:t>
          </a:r>
          <a:endParaRPr lang="en-GB" sz="3200" kern="1200" dirty="0"/>
        </a:p>
      </dsp:txBody>
      <dsp:txXfrm>
        <a:off x="4522642" y="0"/>
        <a:ext cx="4045984" cy="1219200"/>
      </dsp:txXfrm>
    </dsp:sp>
    <dsp:sp modelId="{8EF43D51-6DB4-4F53-9979-5E6307B087C4}">
      <dsp:nvSpPr>
        <dsp:cNvPr id="0" name=""/>
        <dsp:cNvSpPr/>
      </dsp:nvSpPr>
      <dsp:spPr>
        <a:xfrm>
          <a:off x="4927240" y="1219547"/>
          <a:ext cx="3236787" cy="798413"/>
        </a:xfrm>
        <a:prstGeom prst="roundRect">
          <a:avLst>
            <a:gd name="adj" fmla="val 10000"/>
          </a:avLst>
        </a:prstGeom>
        <a:solidFill>
          <a:schemeClr val="accent4">
            <a:hueOff val="-2678862"/>
            <a:satOff val="16139"/>
            <a:lumOff val="12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noProof="0" dirty="0" smtClean="0"/>
            <a:t>Quelles sont les questions qui ont besoin de réponses ?</a:t>
          </a:r>
          <a:endParaRPr lang="fr-FR" sz="2000" kern="1200" noProof="0" dirty="0"/>
        </a:p>
      </dsp:txBody>
      <dsp:txXfrm>
        <a:off x="4950625" y="1242932"/>
        <a:ext cx="3190017" cy="751643"/>
      </dsp:txXfrm>
    </dsp:sp>
    <dsp:sp modelId="{2924E1EA-2A92-41FC-8307-181DE00018BF}">
      <dsp:nvSpPr>
        <dsp:cNvPr id="0" name=""/>
        <dsp:cNvSpPr/>
      </dsp:nvSpPr>
      <dsp:spPr>
        <a:xfrm>
          <a:off x="4927240" y="2140793"/>
          <a:ext cx="3236787" cy="798413"/>
        </a:xfrm>
        <a:prstGeom prst="roundRect">
          <a:avLst>
            <a:gd name="adj" fmla="val 10000"/>
          </a:avLst>
        </a:prstGeom>
        <a:solidFill>
          <a:schemeClr val="accent4">
            <a:hueOff val="-3571816"/>
            <a:satOff val="21519"/>
            <a:lumOff val="1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noProof="0" dirty="0" smtClean="0"/>
            <a:t>Quels sont leurs intérêts, leurs préoccupations ?</a:t>
          </a:r>
        </a:p>
      </dsp:txBody>
      <dsp:txXfrm>
        <a:off x="4950625" y="2164178"/>
        <a:ext cx="3190017" cy="751643"/>
      </dsp:txXfrm>
    </dsp:sp>
    <dsp:sp modelId="{E069D818-7FD3-4551-8360-8E7F3A08CA13}">
      <dsp:nvSpPr>
        <dsp:cNvPr id="0" name=""/>
        <dsp:cNvSpPr/>
      </dsp:nvSpPr>
      <dsp:spPr>
        <a:xfrm>
          <a:off x="4927240" y="3062039"/>
          <a:ext cx="3236787" cy="798413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noProof="0" dirty="0" smtClean="0"/>
            <a:t>Que faut-il pour atteindre les lecteurs spécifiques tels que les medias, les décideurs ?</a:t>
          </a:r>
          <a:endParaRPr lang="fr-FR" sz="2000" kern="1200" noProof="0" dirty="0"/>
        </a:p>
      </dsp:txBody>
      <dsp:txXfrm>
        <a:off x="4950625" y="3085424"/>
        <a:ext cx="3190017" cy="7516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4560B-0921-4F48-8927-0FB70952858F}">
      <dsp:nvSpPr>
        <dsp:cNvPr id="0" name=""/>
        <dsp:cNvSpPr/>
      </dsp:nvSpPr>
      <dsp:spPr>
        <a:xfrm>
          <a:off x="0" y="385455"/>
          <a:ext cx="4699383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9FA2CD-4932-4173-8D0F-B0F74B8A2B86}">
      <dsp:nvSpPr>
        <dsp:cNvPr id="0" name=""/>
        <dsp:cNvSpPr/>
      </dsp:nvSpPr>
      <dsp:spPr>
        <a:xfrm>
          <a:off x="234969" y="90255"/>
          <a:ext cx="3289568" cy="5904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338" tIns="0" rIns="12433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Résumé</a:t>
          </a:r>
          <a:endParaRPr lang="en-GB" sz="2000" kern="1200" dirty="0"/>
        </a:p>
      </dsp:txBody>
      <dsp:txXfrm>
        <a:off x="263790" y="119076"/>
        <a:ext cx="3231926" cy="532758"/>
      </dsp:txXfrm>
    </dsp:sp>
    <dsp:sp modelId="{07C08BCE-89B7-42BB-B346-E5ED54B2486B}">
      <dsp:nvSpPr>
        <dsp:cNvPr id="0" name=""/>
        <dsp:cNvSpPr/>
      </dsp:nvSpPr>
      <dsp:spPr>
        <a:xfrm>
          <a:off x="0" y="1292656"/>
          <a:ext cx="4699383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1055C7-2E5E-48E9-8353-35E48955C361}">
      <dsp:nvSpPr>
        <dsp:cNvPr id="0" name=""/>
        <dsp:cNvSpPr/>
      </dsp:nvSpPr>
      <dsp:spPr>
        <a:xfrm>
          <a:off x="234969" y="997456"/>
          <a:ext cx="3289568" cy="590400"/>
        </a:xfrm>
        <a:prstGeom prst="roundRect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338" tIns="0" rIns="12433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noProof="0" dirty="0" smtClean="0"/>
            <a:t>Contexte et importance du problème</a:t>
          </a:r>
        </a:p>
      </dsp:txBody>
      <dsp:txXfrm>
        <a:off x="263790" y="1026277"/>
        <a:ext cx="3231926" cy="532758"/>
      </dsp:txXfrm>
    </dsp:sp>
    <dsp:sp modelId="{29589043-C805-4A21-B579-FBBD7E04E14C}">
      <dsp:nvSpPr>
        <dsp:cNvPr id="0" name=""/>
        <dsp:cNvSpPr/>
      </dsp:nvSpPr>
      <dsp:spPr>
        <a:xfrm>
          <a:off x="0" y="2199856"/>
          <a:ext cx="4699383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6D7E7A-36D0-4CA2-8B1A-25837C193360}">
      <dsp:nvSpPr>
        <dsp:cNvPr id="0" name=""/>
        <dsp:cNvSpPr/>
      </dsp:nvSpPr>
      <dsp:spPr>
        <a:xfrm>
          <a:off x="234969" y="1904656"/>
          <a:ext cx="3289568" cy="59040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338" tIns="0" rIns="12433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Critique des options </a:t>
          </a:r>
          <a:r>
            <a:rPr lang="fr-FR" sz="2000" kern="1200" noProof="0" dirty="0" smtClean="0"/>
            <a:t>politiques</a:t>
          </a:r>
        </a:p>
      </dsp:txBody>
      <dsp:txXfrm>
        <a:off x="263790" y="1933477"/>
        <a:ext cx="3231926" cy="532758"/>
      </dsp:txXfrm>
    </dsp:sp>
    <dsp:sp modelId="{BC5F4BF4-F7ED-4361-AA19-C1A2BF3C6CA1}">
      <dsp:nvSpPr>
        <dsp:cNvPr id="0" name=""/>
        <dsp:cNvSpPr/>
      </dsp:nvSpPr>
      <dsp:spPr>
        <a:xfrm>
          <a:off x="0" y="3107056"/>
          <a:ext cx="4699383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BE2600-7601-48D2-A142-6E5CF97C3150}">
      <dsp:nvSpPr>
        <dsp:cNvPr id="0" name=""/>
        <dsp:cNvSpPr/>
      </dsp:nvSpPr>
      <dsp:spPr>
        <a:xfrm>
          <a:off x="234969" y="2811856"/>
          <a:ext cx="3289568" cy="590400"/>
        </a:xfrm>
        <a:prstGeom prst="roundRect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338" tIns="0" rIns="12433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noProof="0" dirty="0" smtClean="0"/>
            <a:t>Recommandations politiques </a:t>
          </a:r>
        </a:p>
      </dsp:txBody>
      <dsp:txXfrm>
        <a:off x="263790" y="2840677"/>
        <a:ext cx="3231926" cy="532758"/>
      </dsp:txXfrm>
    </dsp:sp>
    <dsp:sp modelId="{B233DA6C-FA0E-4F73-87C2-95BCA37C7B53}">
      <dsp:nvSpPr>
        <dsp:cNvPr id="0" name=""/>
        <dsp:cNvSpPr/>
      </dsp:nvSpPr>
      <dsp:spPr>
        <a:xfrm>
          <a:off x="0" y="4014256"/>
          <a:ext cx="4699383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EFF093-D000-49BA-A148-8FAC981156D9}">
      <dsp:nvSpPr>
        <dsp:cNvPr id="0" name=""/>
        <dsp:cNvSpPr/>
      </dsp:nvSpPr>
      <dsp:spPr>
        <a:xfrm>
          <a:off x="234969" y="3719056"/>
          <a:ext cx="3289568" cy="59040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338" tIns="0" rIns="12433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Annexes</a:t>
          </a:r>
          <a:endParaRPr lang="en-GB" sz="2000" kern="1200" dirty="0"/>
        </a:p>
      </dsp:txBody>
      <dsp:txXfrm>
        <a:off x="263790" y="3747877"/>
        <a:ext cx="3231926" cy="5327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D2CDE-F2E2-455C-9478-D7D82229DA4F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1</a:t>
          </a:r>
          <a:endParaRPr lang="en-GB" sz="2900" kern="1200" dirty="0"/>
        </a:p>
      </dsp:txBody>
      <dsp:txXfrm rot="-5400000">
        <a:off x="1" y="520688"/>
        <a:ext cx="1039018" cy="445294"/>
      </dsp:txXfrm>
    </dsp:sp>
    <dsp:sp modelId="{C2BEEC36-F0CE-4716-B0EC-C464AC7F681E}">
      <dsp:nvSpPr>
        <dsp:cNvPr id="0" name=""/>
        <dsp:cNvSpPr/>
      </dsp:nvSpPr>
      <dsp:spPr>
        <a:xfrm rot="5400000">
          <a:off x="2853196" y="-1812997"/>
          <a:ext cx="964803" cy="4593158"/>
        </a:xfrm>
        <a:prstGeom prst="round2Same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dirty="0" smtClean="0"/>
            <a:t>Arguments de santé</a:t>
          </a:r>
          <a:endParaRPr lang="en-GB" sz="2300" kern="1200" dirty="0"/>
        </a:p>
      </dsp:txBody>
      <dsp:txXfrm rot="-5400000">
        <a:off x="1039019" y="48278"/>
        <a:ext cx="4546060" cy="870607"/>
      </dsp:txXfrm>
    </dsp:sp>
    <dsp:sp modelId="{A7B71D2A-03FE-4738-A067-6E1D18DBB9F2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2</a:t>
          </a:r>
          <a:endParaRPr lang="en-GB" sz="2900" kern="1200" dirty="0"/>
        </a:p>
      </dsp:txBody>
      <dsp:txXfrm rot="-5400000">
        <a:off x="1" y="1809352"/>
        <a:ext cx="1039018" cy="445294"/>
      </dsp:txXfrm>
    </dsp:sp>
    <dsp:sp modelId="{72B632CE-20D6-40C9-B643-96F9748F3810}">
      <dsp:nvSpPr>
        <dsp:cNvPr id="0" name=""/>
        <dsp:cNvSpPr/>
      </dsp:nvSpPr>
      <dsp:spPr>
        <a:xfrm rot="5400000">
          <a:off x="2853196" y="-524333"/>
          <a:ext cx="964803" cy="4593158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300" kern="1200" noProof="0" dirty="0" smtClean="0"/>
            <a:t>Arguments relatifs à la place des autres secteurs dans la santé </a:t>
          </a:r>
          <a:endParaRPr lang="fr-FR" sz="2300" kern="1200" noProof="0" dirty="0"/>
        </a:p>
      </dsp:txBody>
      <dsp:txXfrm rot="-5400000">
        <a:off x="1039019" y="1336942"/>
        <a:ext cx="4546060" cy="870607"/>
      </dsp:txXfrm>
    </dsp:sp>
    <dsp:sp modelId="{298B4E26-6830-47D0-92CC-1DC7B02FA17A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3</a:t>
          </a:r>
          <a:endParaRPr lang="en-GB" sz="2900" kern="1200" dirty="0"/>
        </a:p>
      </dsp:txBody>
      <dsp:txXfrm rot="-5400000">
        <a:off x="1" y="3098016"/>
        <a:ext cx="1039018" cy="445294"/>
      </dsp:txXfrm>
    </dsp:sp>
    <dsp:sp modelId="{0D2F8E75-3EB2-4D85-A32A-FFCEF8297B79}">
      <dsp:nvSpPr>
        <dsp:cNvPr id="0" name=""/>
        <dsp:cNvSpPr/>
      </dsp:nvSpPr>
      <dsp:spPr>
        <a:xfrm rot="5400000">
          <a:off x="2853196" y="764329"/>
          <a:ext cx="964803" cy="4593158"/>
        </a:xfrm>
        <a:prstGeom prst="round2Same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300" kern="1200" noProof="0" dirty="0" smtClean="0"/>
            <a:t>Arguments relatifs à la place de la santé dans les objectifs sociétaux</a:t>
          </a:r>
          <a:endParaRPr lang="fr-FR" sz="2300" kern="1200" noProof="0" dirty="0"/>
        </a:p>
      </dsp:txBody>
      <dsp:txXfrm rot="-5400000">
        <a:off x="1039019" y="2625604"/>
        <a:ext cx="4546060" cy="87060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BA5810-E104-42FC-B3B9-D6D5CA54FB3C}">
      <dsp:nvSpPr>
        <dsp:cNvPr id="0" name=""/>
        <dsp:cNvSpPr/>
      </dsp:nvSpPr>
      <dsp:spPr>
        <a:xfrm>
          <a:off x="3074169" y="0"/>
          <a:ext cx="3503952" cy="350405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AD2DA9-02E3-4AB9-9467-5FDF1A0A4E98}">
      <dsp:nvSpPr>
        <dsp:cNvPr id="0" name=""/>
        <dsp:cNvSpPr/>
      </dsp:nvSpPr>
      <dsp:spPr>
        <a:xfrm>
          <a:off x="3848048" y="1008111"/>
          <a:ext cx="1954929" cy="1498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45 MINUTES POUR CREER UN DRAFT DE NOTE D’ORIENTATION POLITIQUE</a:t>
          </a:r>
          <a:endParaRPr lang="en-GB" sz="1800" b="1" kern="1200" dirty="0"/>
        </a:p>
      </dsp:txBody>
      <dsp:txXfrm>
        <a:off x="3848048" y="1008111"/>
        <a:ext cx="1954929" cy="1498345"/>
      </dsp:txXfrm>
    </dsp:sp>
    <dsp:sp modelId="{0C437019-96F8-46DE-A08A-71141BDD05ED}">
      <dsp:nvSpPr>
        <dsp:cNvPr id="0" name=""/>
        <dsp:cNvSpPr/>
      </dsp:nvSpPr>
      <dsp:spPr>
        <a:xfrm>
          <a:off x="2304242" y="2232256"/>
          <a:ext cx="3010162" cy="3011435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299096-FBEA-4629-85D2-B6131B78FB31}">
      <dsp:nvSpPr>
        <dsp:cNvPr id="0" name=""/>
        <dsp:cNvSpPr/>
      </dsp:nvSpPr>
      <dsp:spPr>
        <a:xfrm>
          <a:off x="2870583" y="3024337"/>
          <a:ext cx="1954929" cy="1500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5 MINUTES POUR PRESENTER LA NOTE D’ORIENTATION POLITIQUE</a:t>
          </a:r>
          <a:endParaRPr lang="en-GB" sz="2000" b="1" kern="1200" dirty="0"/>
        </a:p>
      </dsp:txBody>
      <dsp:txXfrm>
        <a:off x="2870583" y="3024337"/>
        <a:ext cx="1954929" cy="1500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C80F0-7888-47A9-BE0C-4560440DA709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45D4B-FDCD-483A-9EAC-0E6728FB1AA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74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45D4B-FDCD-483A-9EAC-0E6728FB1AA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2818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  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45D4B-FDCD-483A-9EAC-0E6728FB1AA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59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45D4B-FDCD-483A-9EAC-0E6728FB1AA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242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45D4B-FDCD-483A-9EAC-0E6728FB1AA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937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45D4B-FDCD-483A-9EAC-0E6728FB1AA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076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http://wearesocial.net/tag/statistics/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45D4B-FDCD-483A-9EAC-0E6728FB1AA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151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45D4B-FDCD-483A-9EAC-0E6728FB1AA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819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45D4B-FDCD-483A-9EAC-0E6728FB1AA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269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45D4B-FDCD-483A-9EAC-0E6728FB1AA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269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45D4B-FDCD-483A-9EAC-0E6728FB1AA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269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9726-CB44-440C-819A-0ECD9A283F8E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1D80-24A8-4DDA-BD95-3B71704D24E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606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9726-CB44-440C-819A-0ECD9A283F8E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1D80-24A8-4DDA-BD95-3B71704D24E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00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9726-CB44-440C-819A-0ECD9A283F8E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1D80-24A8-4DDA-BD95-3B71704D24E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691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9726-CB44-440C-819A-0ECD9A283F8E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1D80-24A8-4DDA-BD95-3B71704D24E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901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12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9726-CB44-440C-819A-0ECD9A283F8E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1D80-24A8-4DDA-BD95-3B71704D24E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014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9726-CB44-440C-819A-0ECD9A283F8E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1D80-24A8-4DDA-BD95-3B71704D24E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7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9726-CB44-440C-819A-0ECD9A283F8E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1D80-24A8-4DDA-BD95-3B71704D24E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861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9726-CB44-440C-819A-0ECD9A283F8E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1D80-24A8-4DDA-BD95-3B71704D24E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99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9726-CB44-440C-819A-0ECD9A283F8E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1D80-24A8-4DDA-BD95-3B71704D24E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29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9726-CB44-440C-819A-0ECD9A283F8E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1D80-24A8-4DDA-BD95-3B71704D24E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28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9726-CB44-440C-819A-0ECD9A283F8E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1D80-24A8-4DDA-BD95-3B71704D24E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71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9726-CB44-440C-819A-0ECD9A283F8E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1D80-24A8-4DDA-BD95-3B71704D24E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261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99726-CB44-440C-819A-0ECD9A283F8E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3744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71D80-24A8-4DDA-BD95-3B71704D24E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195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4.e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64" t="19531" r="24775" b="57366"/>
          <a:stretch/>
        </p:blipFill>
        <p:spPr bwMode="auto">
          <a:xfrm>
            <a:off x="2362200" y="4910135"/>
            <a:ext cx="6553200" cy="194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3444377"/>
            <a:ext cx="8812088" cy="997448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i="1" dirty="0">
                <a:solidFill>
                  <a:srgbClr val="00B0F0"/>
                </a:solidFill>
              </a:rPr>
              <a:t>Formation OMS AFRO sur la « Santé dans toutes les politiques »</a:t>
            </a:r>
            <a:endParaRPr lang="en-GB" sz="3200" i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4495616"/>
            <a:ext cx="8812087" cy="648073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GB" b="1" dirty="0" smtClean="0">
                <a:solidFill>
                  <a:srgbClr val="00B0F0"/>
                </a:solidFill>
              </a:rPr>
              <a:t>Module 6 – </a:t>
            </a:r>
            <a:r>
              <a:rPr lang="fr-FR" b="1" dirty="0" smtClean="0">
                <a:solidFill>
                  <a:srgbClr val="00B0F0"/>
                </a:solidFill>
              </a:rPr>
              <a:t>Préparation</a:t>
            </a:r>
            <a:r>
              <a:rPr lang="en-GB" b="1" dirty="0" smtClean="0">
                <a:solidFill>
                  <a:srgbClr val="00B0F0"/>
                </a:solidFill>
              </a:rPr>
              <a:t> des notes </a:t>
            </a:r>
            <a:r>
              <a:rPr lang="fr-FR" b="1" dirty="0" smtClean="0">
                <a:solidFill>
                  <a:srgbClr val="00B0F0"/>
                </a:solidFill>
              </a:rPr>
              <a:t>d’orientation</a:t>
            </a:r>
            <a:r>
              <a:rPr lang="en-GB" b="1" dirty="0" smtClean="0">
                <a:solidFill>
                  <a:srgbClr val="00B0F0"/>
                </a:solidFill>
              </a:rPr>
              <a:t> </a:t>
            </a:r>
            <a:r>
              <a:rPr lang="fr-FR" b="1" dirty="0" smtClean="0">
                <a:solidFill>
                  <a:srgbClr val="00B0F0"/>
                </a:solidFill>
              </a:rPr>
              <a:t>politique</a:t>
            </a:r>
            <a:endParaRPr lang="fr-FR" b="1" dirty="0">
              <a:solidFill>
                <a:srgbClr val="00B0F0"/>
              </a:solidFill>
            </a:endParaRPr>
          </a:p>
        </p:txBody>
      </p:sp>
      <p:sp>
        <p:nvSpPr>
          <p:cNvPr id="5" name="Wave 4"/>
          <p:cNvSpPr/>
          <p:nvPr/>
        </p:nvSpPr>
        <p:spPr>
          <a:xfrm>
            <a:off x="-10192" y="7074"/>
            <a:ext cx="9180511" cy="3574325"/>
          </a:xfrm>
          <a:prstGeom prst="wave">
            <a:avLst>
              <a:gd name="adj1" fmla="val 12500"/>
              <a:gd name="adj2" fmla="val 210"/>
            </a:avLst>
          </a:prstGeom>
          <a:solidFill>
            <a:srgbClr val="0099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275856" y="1916832"/>
            <a:ext cx="5715744" cy="6671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24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doni SvtyTwo ITC TT-Book"/>
                <a:ea typeface="Bodoni SvtyTwo ITC TT-Book"/>
                <a:cs typeface="Times New Roman" pitchFamily="18" charset="0"/>
              </a:rPr>
              <a:t>Déterminants </a:t>
            </a:r>
            <a:r>
              <a:rPr lang="fr-FR" sz="24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Bodoni SvtyTwo ITC TT-Book"/>
                <a:ea typeface="Bodoni SvtyTwo ITC TT-Book"/>
                <a:cs typeface="Times New Roman" pitchFamily="18" charset="0"/>
              </a:rPr>
              <a:t>Sociaux de la Santé, HQ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55" y="5229199"/>
            <a:ext cx="1168936" cy="139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logohq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46138"/>
            <a:ext cx="21050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7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/>
        </p:nvSpPr>
        <p:spPr>
          <a:xfrm>
            <a:off x="-10192" y="1474082"/>
            <a:ext cx="9180511" cy="3574325"/>
          </a:xfrm>
          <a:prstGeom prst="wave">
            <a:avLst>
              <a:gd name="adj1" fmla="val 12500"/>
              <a:gd name="adj2" fmla="val 210"/>
            </a:avLst>
          </a:prstGeom>
          <a:solidFill>
            <a:srgbClr val="0099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495" y="2864704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 smtClean="0">
                <a:solidFill>
                  <a:schemeClr val="bg1"/>
                </a:solidFill>
              </a:rPr>
              <a:t>« Les </a:t>
            </a:r>
            <a:r>
              <a:rPr lang="fr-FR" sz="2800" i="1" dirty="0">
                <a:solidFill>
                  <a:schemeClr val="bg1"/>
                </a:solidFill>
              </a:rPr>
              <a:t>gens ne savent pas ce qu'ils veulent jusqu'à ce que vous le leur </a:t>
            </a:r>
            <a:r>
              <a:rPr lang="fr-FR" sz="2800" i="1" dirty="0" smtClean="0">
                <a:solidFill>
                  <a:schemeClr val="bg1"/>
                </a:solidFill>
              </a:rPr>
              <a:t>montriez. »  </a:t>
            </a:r>
            <a:r>
              <a:rPr lang="en-GB" sz="2000" i="1" dirty="0" smtClean="0">
                <a:solidFill>
                  <a:schemeClr val="bg1"/>
                </a:solidFill>
              </a:rPr>
              <a:t>Steve Jobs</a:t>
            </a:r>
            <a:endParaRPr lang="en-GB" sz="2000" i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6123" y="6254363"/>
            <a:ext cx="79478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i="1" dirty="0">
                <a:solidFill>
                  <a:srgbClr val="0099CC"/>
                </a:solidFill>
              </a:rPr>
              <a:t>Formation OMS AFRO </a:t>
            </a:r>
            <a:r>
              <a:rPr lang="fr-FR" i="1" dirty="0">
                <a:solidFill>
                  <a:srgbClr val="0099CC"/>
                </a:solidFill>
              </a:rPr>
              <a:t>sur</a:t>
            </a:r>
            <a:r>
              <a:rPr lang="en-GB" i="1" dirty="0">
                <a:solidFill>
                  <a:srgbClr val="0099CC"/>
                </a:solidFill>
              </a:rPr>
              <a:t> la Santé </a:t>
            </a:r>
            <a:r>
              <a:rPr lang="fr-FR" i="1" dirty="0">
                <a:solidFill>
                  <a:srgbClr val="0099CC"/>
                </a:solidFill>
              </a:rPr>
              <a:t>dans</a:t>
            </a:r>
            <a:r>
              <a:rPr lang="en-GB" i="1" dirty="0">
                <a:solidFill>
                  <a:srgbClr val="0099CC"/>
                </a:solidFill>
              </a:rPr>
              <a:t> </a:t>
            </a:r>
            <a:r>
              <a:rPr lang="fr-FR" i="1" dirty="0">
                <a:solidFill>
                  <a:srgbClr val="0099CC"/>
                </a:solidFill>
              </a:rPr>
              <a:t>toutes</a:t>
            </a:r>
            <a:r>
              <a:rPr lang="en-GB" i="1" dirty="0">
                <a:solidFill>
                  <a:srgbClr val="0099CC"/>
                </a:solidFill>
              </a:rPr>
              <a:t> les </a:t>
            </a:r>
            <a:r>
              <a:rPr lang="fr-FR" i="1" dirty="0">
                <a:solidFill>
                  <a:srgbClr val="0099CC"/>
                </a:solidFill>
              </a:rPr>
              <a:t>Politiques</a:t>
            </a:r>
            <a:r>
              <a:rPr lang="en-GB" i="1" dirty="0">
                <a:solidFill>
                  <a:srgbClr val="0099CC"/>
                </a:solidFill>
              </a:rPr>
              <a:t> – Dakar, </a:t>
            </a:r>
            <a:r>
              <a:rPr lang="fr-FR" i="1" dirty="0">
                <a:solidFill>
                  <a:srgbClr val="0099CC"/>
                </a:solidFill>
              </a:rPr>
              <a:t>octobre</a:t>
            </a:r>
            <a:r>
              <a:rPr lang="en-GB" i="1" dirty="0">
                <a:solidFill>
                  <a:srgbClr val="0099CC"/>
                </a:solidFill>
              </a:rPr>
              <a:t> 2016</a:t>
            </a:r>
          </a:p>
        </p:txBody>
      </p:sp>
    </p:spTree>
    <p:extLst>
      <p:ext uri="{BB962C8B-B14F-4D97-AF65-F5344CB8AC3E}">
        <p14:creationId xmlns:p14="http://schemas.microsoft.com/office/powerpoint/2010/main" val="112575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/>
        </p:nvSpPr>
        <p:spPr>
          <a:xfrm>
            <a:off x="-36511" y="46031"/>
            <a:ext cx="9180511" cy="2589474"/>
          </a:xfrm>
          <a:prstGeom prst="wave">
            <a:avLst>
              <a:gd name="adj1" fmla="val 12500"/>
              <a:gd name="adj2" fmla="val 210"/>
            </a:avLst>
          </a:prstGeom>
          <a:solidFill>
            <a:srgbClr val="0099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9512" y="956047"/>
            <a:ext cx="8640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i="1" dirty="0" smtClean="0">
                <a:solidFill>
                  <a:schemeClr val="bg1"/>
                </a:solidFill>
              </a:rPr>
              <a:t>EXERCICE</a:t>
            </a:r>
            <a:endParaRPr lang="en-GB" sz="4400" i="1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23115480"/>
              </p:ext>
            </p:extLst>
          </p:nvPr>
        </p:nvGraphicFramePr>
        <p:xfrm>
          <a:off x="179512" y="1412777"/>
          <a:ext cx="8928992" cy="5257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2128" y="2204864"/>
            <a:ext cx="2851720" cy="1508105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fr-FR" sz="1000" i="1" dirty="0" smtClean="0"/>
          </a:p>
          <a:p>
            <a:r>
              <a:rPr lang="fr-FR" i="1" dirty="0" smtClean="0"/>
              <a:t>Chaque groupe a un thème de note d’orientation politique basé sur les défis des </a:t>
            </a:r>
            <a:r>
              <a:rPr lang="fr-CH" i="1" dirty="0" smtClean="0"/>
              <a:t>pays/</a:t>
            </a:r>
            <a:r>
              <a:rPr lang="fr-CH" i="1" dirty="0" err="1" smtClean="0"/>
              <a:t>sous-régionaux</a:t>
            </a:r>
            <a:endParaRPr lang="fr-CH" i="1" dirty="0" smtClean="0"/>
          </a:p>
          <a:p>
            <a:endParaRPr lang="fr-FR" sz="1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5085184"/>
            <a:ext cx="2808312" cy="132343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fr-FR" sz="1000" i="1" dirty="0" smtClean="0"/>
          </a:p>
          <a:p>
            <a:r>
              <a:rPr lang="fr-FR" sz="2000" i="1" dirty="0" smtClean="0"/>
              <a:t>Choisir une personne par groupe pour présenter le </a:t>
            </a:r>
            <a:r>
              <a:rPr lang="fr-FR" sz="2000" i="1" dirty="0" err="1" smtClean="0"/>
              <a:t>draft</a:t>
            </a:r>
            <a:r>
              <a:rPr lang="fr-FR" sz="2000" i="1" dirty="0" smtClean="0"/>
              <a:t> à l’auditoire </a:t>
            </a:r>
          </a:p>
          <a:p>
            <a:endParaRPr lang="fr-FR" sz="1000" i="1" dirty="0" smtClean="0"/>
          </a:p>
        </p:txBody>
      </p:sp>
    </p:spTree>
    <p:extLst>
      <p:ext uri="{BB962C8B-B14F-4D97-AF65-F5344CB8AC3E}">
        <p14:creationId xmlns:p14="http://schemas.microsoft.com/office/powerpoint/2010/main" val="316559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36" t="65322" r="25000" b="14989"/>
          <a:stretch/>
        </p:blipFill>
        <p:spPr bwMode="auto">
          <a:xfrm>
            <a:off x="221499" y="3828421"/>
            <a:ext cx="8082246" cy="2018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Wave 2"/>
          <p:cNvSpPr/>
          <p:nvPr/>
        </p:nvSpPr>
        <p:spPr>
          <a:xfrm>
            <a:off x="-10192" y="7074"/>
            <a:ext cx="9180511" cy="3574325"/>
          </a:xfrm>
          <a:prstGeom prst="wave">
            <a:avLst>
              <a:gd name="adj1" fmla="val 12500"/>
              <a:gd name="adj2" fmla="val 210"/>
            </a:avLst>
          </a:prstGeom>
          <a:solidFill>
            <a:srgbClr val="0099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1499" y="824740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doni SvtyTwo ITC TT-Book"/>
                <a:ea typeface="Bodoni SvtyTwo ITC TT-Book"/>
                <a:cs typeface="Times New Roman" pitchFamily="18" charset="0"/>
              </a:rPr>
              <a:t>Merci pour votre attention !</a:t>
            </a:r>
          </a:p>
          <a:p>
            <a:endParaRPr lang="fr-FR" sz="2400" b="1" dirty="0" smtClean="0">
              <a:solidFill>
                <a:schemeClr val="accent5">
                  <a:lumMod val="40000"/>
                  <a:lumOff val="60000"/>
                </a:schemeClr>
              </a:solidFill>
              <a:latin typeface="Bodoni SvtyTwo ITC TT-Book"/>
              <a:ea typeface="Bodoni SvtyTwo ITC TT-Book"/>
              <a:cs typeface="Times New Roman" pitchFamily="18" charset="0"/>
            </a:endParaRPr>
          </a:p>
          <a:p>
            <a:pPr algn="ctr"/>
            <a:r>
              <a:rPr lang="fr-FR" sz="24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doni SvtyTwo ITC TT-Book"/>
                <a:ea typeface="Bodoni SvtyTwo ITC TT-Book"/>
                <a:cs typeface="Times New Roman" pitchFamily="18" charset="0"/>
              </a:rPr>
              <a:t>Q&amp;R? </a:t>
            </a:r>
          </a:p>
          <a:p>
            <a:pPr algn="ctr"/>
            <a:r>
              <a:rPr lang="fr-FR" sz="24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doni SvtyTwo ITC TT-Book"/>
                <a:ea typeface="Bodoni SvtyTwo ITC TT-Book"/>
                <a:cs typeface="Times New Roman" pitchFamily="18" charset="0"/>
              </a:rPr>
              <a:t>villare@who.int</a:t>
            </a:r>
            <a:br>
              <a:rPr lang="fr-FR" sz="24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doni SvtyTwo ITC TT-Book"/>
                <a:ea typeface="Bodoni SvtyTwo ITC TT-Book"/>
                <a:cs typeface="Times New Roman" pitchFamily="18" charset="0"/>
              </a:rPr>
            </a:br>
            <a:r>
              <a:rPr lang="fr-FR" sz="24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doni SvtyTwo ITC TT-Book"/>
                <a:ea typeface="Bodoni SvtyTwo ITC TT-Book"/>
                <a:cs typeface="Times New Roman" pitchFamily="18" charset="0"/>
              </a:rPr>
              <a:t>kuzmanovica@who.int</a:t>
            </a:r>
            <a:endParaRPr lang="fr-FR" sz="2400" b="1" dirty="0">
              <a:solidFill>
                <a:schemeClr val="accent5">
                  <a:lumMod val="40000"/>
                  <a:lumOff val="60000"/>
                </a:schemeClr>
              </a:solidFill>
              <a:latin typeface="Bodoni SvtyTwo ITC TT-Book"/>
              <a:ea typeface="Bodoni SvtyTwo ITC TT-Book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61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ave 6"/>
          <p:cNvSpPr/>
          <p:nvPr/>
        </p:nvSpPr>
        <p:spPr>
          <a:xfrm>
            <a:off x="-10193" y="462208"/>
            <a:ext cx="9180511" cy="1619943"/>
          </a:xfrm>
          <a:prstGeom prst="wave">
            <a:avLst>
              <a:gd name="adj1" fmla="val 12500"/>
              <a:gd name="adj2" fmla="val 210"/>
            </a:avLst>
          </a:prstGeom>
          <a:solidFill>
            <a:srgbClr val="0099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62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Objectifs d’apprentissage de la session</a:t>
            </a:r>
            <a:endParaRPr lang="fr-FR" dirty="0"/>
          </a:p>
        </p:txBody>
      </p:sp>
      <p:sp>
        <p:nvSpPr>
          <p:cNvPr id="8" name="Oval 7"/>
          <p:cNvSpPr/>
          <p:nvPr/>
        </p:nvSpPr>
        <p:spPr>
          <a:xfrm>
            <a:off x="17254" y="3038968"/>
            <a:ext cx="2371066" cy="2262239"/>
          </a:xfrm>
          <a:prstGeom prst="ellipse">
            <a:avLst/>
          </a:prstGeom>
          <a:solidFill>
            <a:srgbClr val="0099CC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1. </a:t>
            </a:r>
            <a:r>
              <a:rPr lang="fr-FR" dirty="0"/>
              <a:t>Expliquer le but de la note d’orientation </a:t>
            </a:r>
            <a:r>
              <a:rPr lang="fr-FR" dirty="0" smtClean="0"/>
              <a:t>politique </a:t>
            </a:r>
            <a:r>
              <a:rPr lang="fr-FR" dirty="0"/>
              <a:t>dans le cadre de l'élaboration des politiques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620568" y="3040504"/>
            <a:ext cx="2276943" cy="2260703"/>
          </a:xfrm>
          <a:prstGeom prst="ellipse">
            <a:avLst/>
          </a:prstGeom>
          <a:solidFill>
            <a:srgbClr val="0099CC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r>
              <a:rPr lang="en-GB" dirty="0" smtClean="0"/>
              <a:t>3. </a:t>
            </a:r>
            <a:r>
              <a:rPr lang="fr-FR" dirty="0"/>
              <a:t>Décrire </a:t>
            </a:r>
            <a:r>
              <a:rPr lang="fr-FR" dirty="0" smtClean="0"/>
              <a:t>les </a:t>
            </a:r>
            <a:r>
              <a:rPr lang="fr-FR" dirty="0"/>
              <a:t>approches </a:t>
            </a:r>
            <a:r>
              <a:rPr lang="fr-FR" dirty="0" smtClean="0"/>
              <a:t>courantes pour </a:t>
            </a:r>
            <a:r>
              <a:rPr lang="fr-FR" dirty="0"/>
              <a:t>donner la priorité à la santé dans les discours politiques</a:t>
            </a:r>
          </a:p>
          <a:p>
            <a:pPr algn="ctr"/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2324688" y="3020424"/>
            <a:ext cx="2354816" cy="2280783"/>
          </a:xfrm>
          <a:prstGeom prst="ellipse">
            <a:avLst/>
          </a:prstGeom>
          <a:solidFill>
            <a:srgbClr val="0099CC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2. </a:t>
            </a:r>
            <a:r>
              <a:rPr lang="fr-FR" dirty="0"/>
              <a:t>Résumer les caractéristiques rédactionnelles d’une note d’orientation </a:t>
            </a:r>
            <a:r>
              <a:rPr lang="fr-FR" dirty="0" smtClean="0"/>
              <a:t>politique </a:t>
            </a:r>
            <a:r>
              <a:rPr lang="fr-FR" dirty="0"/>
              <a:t>efficace et influente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911752" y="2965984"/>
            <a:ext cx="2232248" cy="2335223"/>
          </a:xfrm>
          <a:prstGeom prst="ellipse">
            <a:avLst/>
          </a:prstGeom>
          <a:solidFill>
            <a:srgbClr val="0099CC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4. </a:t>
            </a:r>
            <a:r>
              <a:rPr lang="fr-FR" dirty="0"/>
              <a:t>Elaborer et </a:t>
            </a:r>
            <a:r>
              <a:rPr lang="fr-FR" dirty="0" smtClean="0"/>
              <a:t>présenter </a:t>
            </a:r>
            <a:r>
              <a:rPr lang="fr-FR" dirty="0"/>
              <a:t>une note d’orientation </a:t>
            </a:r>
            <a:r>
              <a:rPr lang="fr-FR" dirty="0" smtClean="0"/>
              <a:t>politique</a:t>
            </a:r>
            <a:endParaRPr lang="fr-CH" dirty="0"/>
          </a:p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5576" y="6309320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solidFill>
                  <a:srgbClr val="0099CC"/>
                </a:solidFill>
              </a:rPr>
              <a:t>Formation OMS AFRO </a:t>
            </a:r>
            <a:r>
              <a:rPr lang="fr-FR" i="1" dirty="0">
                <a:solidFill>
                  <a:srgbClr val="0099CC"/>
                </a:solidFill>
              </a:rPr>
              <a:t>sur</a:t>
            </a:r>
            <a:r>
              <a:rPr lang="en-GB" i="1" dirty="0">
                <a:solidFill>
                  <a:srgbClr val="0099CC"/>
                </a:solidFill>
              </a:rPr>
              <a:t> la Santé </a:t>
            </a:r>
            <a:r>
              <a:rPr lang="fr-FR" i="1" dirty="0">
                <a:solidFill>
                  <a:srgbClr val="0099CC"/>
                </a:solidFill>
              </a:rPr>
              <a:t>dans</a:t>
            </a:r>
            <a:r>
              <a:rPr lang="en-GB" i="1" dirty="0">
                <a:solidFill>
                  <a:srgbClr val="0099CC"/>
                </a:solidFill>
              </a:rPr>
              <a:t> </a:t>
            </a:r>
            <a:r>
              <a:rPr lang="fr-FR" i="1" dirty="0">
                <a:solidFill>
                  <a:srgbClr val="0099CC"/>
                </a:solidFill>
              </a:rPr>
              <a:t>toutes</a:t>
            </a:r>
            <a:r>
              <a:rPr lang="en-GB" i="1" dirty="0">
                <a:solidFill>
                  <a:srgbClr val="0099CC"/>
                </a:solidFill>
              </a:rPr>
              <a:t> les </a:t>
            </a:r>
            <a:r>
              <a:rPr lang="fr-FR" i="1" dirty="0">
                <a:solidFill>
                  <a:srgbClr val="0099CC"/>
                </a:solidFill>
              </a:rPr>
              <a:t>Politiques</a:t>
            </a:r>
            <a:r>
              <a:rPr lang="en-GB" i="1" dirty="0">
                <a:solidFill>
                  <a:srgbClr val="0099CC"/>
                </a:solidFill>
              </a:rPr>
              <a:t> – Dakar, </a:t>
            </a:r>
            <a:r>
              <a:rPr lang="fr-FR" i="1" dirty="0">
                <a:solidFill>
                  <a:srgbClr val="0099CC"/>
                </a:solidFill>
              </a:rPr>
              <a:t>octobre</a:t>
            </a:r>
            <a:r>
              <a:rPr lang="en-GB" i="1" dirty="0">
                <a:solidFill>
                  <a:srgbClr val="0099CC"/>
                </a:solidFill>
              </a:rPr>
              <a:t> 2016</a:t>
            </a:r>
          </a:p>
        </p:txBody>
      </p:sp>
    </p:spTree>
    <p:extLst>
      <p:ext uri="{BB962C8B-B14F-4D97-AF65-F5344CB8AC3E}">
        <p14:creationId xmlns:p14="http://schemas.microsoft.com/office/powerpoint/2010/main" val="7070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-10193" y="332656"/>
            <a:ext cx="9180511" cy="1619943"/>
          </a:xfrm>
          <a:prstGeom prst="wave">
            <a:avLst>
              <a:gd name="adj1" fmla="val 12500"/>
              <a:gd name="adj2" fmla="val 210"/>
            </a:avLst>
          </a:prstGeom>
          <a:solidFill>
            <a:srgbClr val="0099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127"/>
            <a:ext cx="9144000" cy="114300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Qu’est-ce qu’une note d’orientation politique ?</a:t>
            </a:r>
            <a:endParaRPr lang="fr-FR" sz="3600" dirty="0">
              <a:solidFill>
                <a:schemeClr val="bg1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40981319"/>
              </p:ext>
            </p:extLst>
          </p:nvPr>
        </p:nvGraphicFramePr>
        <p:xfrm>
          <a:off x="194438" y="1412776"/>
          <a:ext cx="5169649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5436096" y="2174667"/>
            <a:ext cx="36232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b="1" i="1" dirty="0" smtClean="0">
                <a:solidFill>
                  <a:srgbClr val="00B0F0"/>
                </a:solidFill>
              </a:rPr>
              <a:t>Note d’orientation politique – mise à l’agenda et la formulation de politique</a:t>
            </a:r>
            <a:endParaRPr lang="fr-FR" sz="1100" b="1" i="1" dirty="0">
              <a:solidFill>
                <a:srgbClr val="00B0F0"/>
              </a:solidFill>
            </a:endParaRPr>
          </a:p>
          <a:p>
            <a:pPr algn="ctr"/>
            <a:r>
              <a:rPr lang="fr-FR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POLITIQUE</a:t>
            </a:r>
            <a:endParaRPr lang="fr-FR" b="1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396392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>
                <a:solidFill>
                  <a:srgbClr val="0099CC"/>
                </a:solidFill>
              </a:rPr>
              <a:t>Formation OMS AFRO </a:t>
            </a:r>
            <a:r>
              <a:rPr lang="fr-FR" sz="1400" i="1" dirty="0">
                <a:solidFill>
                  <a:srgbClr val="0099CC"/>
                </a:solidFill>
              </a:rPr>
              <a:t>sur</a:t>
            </a:r>
            <a:r>
              <a:rPr lang="en-GB" sz="1400" i="1" dirty="0">
                <a:solidFill>
                  <a:srgbClr val="0099CC"/>
                </a:solidFill>
              </a:rPr>
              <a:t> la Santé </a:t>
            </a:r>
            <a:r>
              <a:rPr lang="fr-FR" sz="1400" i="1" dirty="0">
                <a:solidFill>
                  <a:srgbClr val="0099CC"/>
                </a:solidFill>
              </a:rPr>
              <a:t>dans</a:t>
            </a:r>
            <a:r>
              <a:rPr lang="en-GB" sz="1400" i="1" dirty="0">
                <a:solidFill>
                  <a:srgbClr val="0099CC"/>
                </a:solidFill>
              </a:rPr>
              <a:t> </a:t>
            </a:r>
            <a:r>
              <a:rPr lang="fr-FR" sz="1400" i="1" dirty="0">
                <a:solidFill>
                  <a:srgbClr val="0099CC"/>
                </a:solidFill>
              </a:rPr>
              <a:t>toutes</a:t>
            </a:r>
            <a:r>
              <a:rPr lang="en-GB" sz="1400" i="1" dirty="0">
                <a:solidFill>
                  <a:srgbClr val="0099CC"/>
                </a:solidFill>
              </a:rPr>
              <a:t> les </a:t>
            </a:r>
            <a:r>
              <a:rPr lang="fr-FR" sz="1400" i="1" dirty="0">
                <a:solidFill>
                  <a:srgbClr val="0099CC"/>
                </a:solidFill>
              </a:rPr>
              <a:t>Politiques</a:t>
            </a:r>
            <a:r>
              <a:rPr lang="en-GB" sz="1400" i="1" dirty="0">
                <a:solidFill>
                  <a:srgbClr val="0099CC"/>
                </a:solidFill>
              </a:rPr>
              <a:t> – Dakar, </a:t>
            </a:r>
            <a:r>
              <a:rPr lang="fr-FR" sz="1400" i="1" dirty="0">
                <a:solidFill>
                  <a:srgbClr val="0099CC"/>
                </a:solidFill>
              </a:rPr>
              <a:t>octobre</a:t>
            </a:r>
            <a:r>
              <a:rPr lang="en-GB" sz="1400" i="1" dirty="0">
                <a:solidFill>
                  <a:srgbClr val="0099CC"/>
                </a:solidFill>
              </a:rPr>
              <a:t> 2016</a:t>
            </a:r>
          </a:p>
        </p:txBody>
      </p:sp>
      <p:graphicFrame>
        <p:nvGraphicFramePr>
          <p:cNvPr id="9" name="3 Diagrama"/>
          <p:cNvGraphicFramePr/>
          <p:nvPr>
            <p:extLst>
              <p:ext uri="{D42A27DB-BD31-4B8C-83A1-F6EECF244321}">
                <p14:modId xmlns:p14="http://schemas.microsoft.com/office/powerpoint/2010/main" val="3619334525"/>
              </p:ext>
            </p:extLst>
          </p:nvPr>
        </p:nvGraphicFramePr>
        <p:xfrm>
          <a:off x="5424052" y="2917474"/>
          <a:ext cx="3635319" cy="31877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Pentagone 2"/>
          <p:cNvSpPr/>
          <p:nvPr/>
        </p:nvSpPr>
        <p:spPr>
          <a:xfrm rot="10800000">
            <a:off x="8669860" y="3332472"/>
            <a:ext cx="378257" cy="113034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Pentagone 9"/>
          <p:cNvSpPr/>
          <p:nvPr/>
        </p:nvSpPr>
        <p:spPr>
          <a:xfrm rot="10800000">
            <a:off x="8669860" y="3732853"/>
            <a:ext cx="378257" cy="113034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Pentagone 10"/>
          <p:cNvSpPr/>
          <p:nvPr/>
        </p:nvSpPr>
        <p:spPr>
          <a:xfrm rot="10800000">
            <a:off x="8669860" y="3967369"/>
            <a:ext cx="378257" cy="113034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Pentagone 11"/>
          <p:cNvSpPr/>
          <p:nvPr/>
        </p:nvSpPr>
        <p:spPr>
          <a:xfrm rot="10800000">
            <a:off x="8669860" y="5436126"/>
            <a:ext cx="378257" cy="113034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4 Flecha circular"/>
          <p:cNvSpPr/>
          <p:nvPr/>
        </p:nvSpPr>
        <p:spPr>
          <a:xfrm>
            <a:off x="7020272" y="4264330"/>
            <a:ext cx="457200" cy="457200"/>
          </a:xfrm>
          <a:prstGeom prst="circularArrow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5 Flecha circular"/>
          <p:cNvSpPr/>
          <p:nvPr/>
        </p:nvSpPr>
        <p:spPr>
          <a:xfrm rot="10800000">
            <a:off x="7020272" y="4281668"/>
            <a:ext cx="457200" cy="457200"/>
          </a:xfrm>
          <a:prstGeom prst="circularArrow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372199" y="6235588"/>
            <a:ext cx="2675917" cy="28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35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ave 4"/>
          <p:cNvSpPr/>
          <p:nvPr/>
        </p:nvSpPr>
        <p:spPr>
          <a:xfrm>
            <a:off x="874" y="258296"/>
            <a:ext cx="9180511" cy="1619943"/>
          </a:xfrm>
          <a:prstGeom prst="wave">
            <a:avLst>
              <a:gd name="adj1" fmla="val 12500"/>
              <a:gd name="adj2" fmla="val 210"/>
            </a:avLst>
          </a:prstGeom>
          <a:solidFill>
            <a:srgbClr val="0099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Qu’est-ce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qu’une</a:t>
            </a:r>
            <a:r>
              <a:rPr lang="en-US" dirty="0" smtClean="0">
                <a:solidFill>
                  <a:schemeClr val="bg1"/>
                </a:solidFill>
              </a:rPr>
              <a:t> note </a:t>
            </a:r>
            <a:r>
              <a:rPr lang="fr-FR" dirty="0" smtClean="0">
                <a:solidFill>
                  <a:schemeClr val="bg1"/>
                </a:solidFill>
              </a:rPr>
              <a:t>d’orientation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politique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influente</a:t>
            </a:r>
            <a:r>
              <a:rPr lang="en-US" dirty="0" smtClean="0">
                <a:solidFill>
                  <a:schemeClr val="bg1"/>
                </a:solidFill>
              </a:rPr>
              <a:t> ?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6396392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>
                <a:solidFill>
                  <a:srgbClr val="0099CC"/>
                </a:solidFill>
              </a:rPr>
              <a:t>Formation OMS AFRO </a:t>
            </a:r>
            <a:r>
              <a:rPr lang="fr-FR" sz="1400" i="1" dirty="0">
                <a:solidFill>
                  <a:srgbClr val="0099CC"/>
                </a:solidFill>
              </a:rPr>
              <a:t>sur</a:t>
            </a:r>
            <a:r>
              <a:rPr lang="en-GB" sz="1400" i="1" dirty="0">
                <a:solidFill>
                  <a:srgbClr val="0099CC"/>
                </a:solidFill>
              </a:rPr>
              <a:t> la Santé </a:t>
            </a:r>
            <a:r>
              <a:rPr lang="fr-FR" sz="1400" i="1" dirty="0">
                <a:solidFill>
                  <a:srgbClr val="0099CC"/>
                </a:solidFill>
              </a:rPr>
              <a:t>dans</a:t>
            </a:r>
            <a:r>
              <a:rPr lang="en-GB" sz="1400" i="1" dirty="0">
                <a:solidFill>
                  <a:srgbClr val="0099CC"/>
                </a:solidFill>
              </a:rPr>
              <a:t> </a:t>
            </a:r>
            <a:r>
              <a:rPr lang="fr-FR" sz="1400" i="1" dirty="0">
                <a:solidFill>
                  <a:srgbClr val="0099CC"/>
                </a:solidFill>
              </a:rPr>
              <a:t>toutes</a:t>
            </a:r>
            <a:r>
              <a:rPr lang="en-GB" sz="1400" i="1" dirty="0">
                <a:solidFill>
                  <a:srgbClr val="0099CC"/>
                </a:solidFill>
              </a:rPr>
              <a:t> les </a:t>
            </a:r>
            <a:r>
              <a:rPr lang="fr-FR" sz="1400" i="1" dirty="0">
                <a:solidFill>
                  <a:srgbClr val="0099CC"/>
                </a:solidFill>
              </a:rPr>
              <a:t>Politiques</a:t>
            </a:r>
            <a:r>
              <a:rPr lang="en-GB" sz="1400" i="1" dirty="0">
                <a:solidFill>
                  <a:srgbClr val="0099CC"/>
                </a:solidFill>
              </a:rPr>
              <a:t> – Dakar, </a:t>
            </a:r>
            <a:r>
              <a:rPr lang="fr-FR" sz="1400" i="1" dirty="0">
                <a:solidFill>
                  <a:srgbClr val="0099CC"/>
                </a:solidFill>
              </a:rPr>
              <a:t>octobre</a:t>
            </a:r>
            <a:r>
              <a:rPr lang="en-GB" sz="1400" i="1" dirty="0">
                <a:solidFill>
                  <a:srgbClr val="0099CC"/>
                </a:solidFill>
              </a:rPr>
              <a:t> 2016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09242691"/>
              </p:ext>
            </p:extLst>
          </p:nvPr>
        </p:nvGraphicFramePr>
        <p:xfrm>
          <a:off x="21922" y="1772817"/>
          <a:ext cx="5990238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6732240" y="2564904"/>
            <a:ext cx="1728192" cy="267765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2400" i="1" dirty="0"/>
              <a:t>La clé du succès est de viser le public particulier de votre message. 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12191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0" y="332656"/>
            <a:ext cx="9180511" cy="1619943"/>
          </a:xfrm>
          <a:prstGeom prst="wave">
            <a:avLst>
              <a:gd name="adj1" fmla="val 12500"/>
              <a:gd name="adj2" fmla="val 210"/>
            </a:avLst>
          </a:prstGeom>
          <a:solidFill>
            <a:srgbClr val="0099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/>
              <a:t>Cibler son audience</a:t>
            </a:r>
            <a:endParaRPr lang="fr-FR" sz="4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75376003"/>
              </p:ext>
            </p:extLst>
          </p:nvPr>
        </p:nvGraphicFramePr>
        <p:xfrm>
          <a:off x="251520" y="2204864"/>
          <a:ext cx="856895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683568" y="6381328"/>
            <a:ext cx="81369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i="1" dirty="0">
                <a:solidFill>
                  <a:srgbClr val="0099CC"/>
                </a:solidFill>
              </a:rPr>
              <a:t>Formation OMS AFRO </a:t>
            </a:r>
            <a:r>
              <a:rPr lang="fr-FR" sz="1600" i="1" dirty="0">
                <a:solidFill>
                  <a:srgbClr val="0099CC"/>
                </a:solidFill>
              </a:rPr>
              <a:t>sur</a:t>
            </a:r>
            <a:r>
              <a:rPr lang="en-GB" sz="1600" i="1" dirty="0">
                <a:solidFill>
                  <a:srgbClr val="0099CC"/>
                </a:solidFill>
              </a:rPr>
              <a:t> la Santé </a:t>
            </a:r>
            <a:r>
              <a:rPr lang="fr-FR" sz="1600" i="1" dirty="0">
                <a:solidFill>
                  <a:srgbClr val="0099CC"/>
                </a:solidFill>
              </a:rPr>
              <a:t>dans</a:t>
            </a:r>
            <a:r>
              <a:rPr lang="en-GB" sz="1600" i="1" dirty="0">
                <a:solidFill>
                  <a:srgbClr val="0099CC"/>
                </a:solidFill>
              </a:rPr>
              <a:t> </a:t>
            </a:r>
            <a:r>
              <a:rPr lang="fr-FR" sz="1600" i="1" dirty="0">
                <a:solidFill>
                  <a:srgbClr val="0099CC"/>
                </a:solidFill>
              </a:rPr>
              <a:t>toutes</a:t>
            </a:r>
            <a:r>
              <a:rPr lang="en-GB" sz="1600" i="1" dirty="0">
                <a:solidFill>
                  <a:srgbClr val="0099CC"/>
                </a:solidFill>
              </a:rPr>
              <a:t> les </a:t>
            </a:r>
            <a:r>
              <a:rPr lang="fr-FR" sz="1600" i="1" dirty="0">
                <a:solidFill>
                  <a:srgbClr val="0099CC"/>
                </a:solidFill>
              </a:rPr>
              <a:t>Politiques</a:t>
            </a:r>
            <a:r>
              <a:rPr lang="en-GB" sz="1600" i="1" dirty="0">
                <a:solidFill>
                  <a:srgbClr val="0099CC"/>
                </a:solidFill>
              </a:rPr>
              <a:t> – Dakar, </a:t>
            </a:r>
            <a:r>
              <a:rPr lang="fr-FR" sz="1600" i="1" dirty="0">
                <a:solidFill>
                  <a:srgbClr val="0099CC"/>
                </a:solidFill>
              </a:rPr>
              <a:t>octobre</a:t>
            </a:r>
            <a:r>
              <a:rPr lang="en-GB" sz="1600" i="1" dirty="0">
                <a:solidFill>
                  <a:srgbClr val="0099CC"/>
                </a:solidFill>
              </a:rPr>
              <a:t> 2016</a:t>
            </a:r>
          </a:p>
        </p:txBody>
      </p:sp>
    </p:spTree>
    <p:extLst>
      <p:ext uri="{BB962C8B-B14F-4D97-AF65-F5344CB8AC3E}">
        <p14:creationId xmlns:p14="http://schemas.microsoft.com/office/powerpoint/2010/main" val="126026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ave 4"/>
          <p:cNvSpPr/>
          <p:nvPr/>
        </p:nvSpPr>
        <p:spPr>
          <a:xfrm>
            <a:off x="-10193" y="332656"/>
            <a:ext cx="9180511" cy="1619943"/>
          </a:xfrm>
          <a:prstGeom prst="wave">
            <a:avLst>
              <a:gd name="adj1" fmla="val 12500"/>
              <a:gd name="adj2" fmla="val 210"/>
            </a:avLst>
          </a:prstGeom>
          <a:solidFill>
            <a:srgbClr val="0099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646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Structure </a:t>
            </a:r>
            <a:r>
              <a:rPr lang="en-GB" dirty="0" smtClean="0">
                <a:solidFill>
                  <a:schemeClr val="bg1"/>
                </a:solidFill>
              </a:rPr>
              <a:t>de la note </a:t>
            </a:r>
            <a:r>
              <a:rPr lang="fr-FR" dirty="0" smtClean="0">
                <a:solidFill>
                  <a:schemeClr val="bg1"/>
                </a:solidFill>
              </a:rPr>
              <a:t>d’orientation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396392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>
                <a:solidFill>
                  <a:srgbClr val="0099CC"/>
                </a:solidFill>
              </a:rPr>
              <a:t>Formation OMS AFRO </a:t>
            </a:r>
            <a:r>
              <a:rPr lang="fr-FR" sz="1400" i="1" dirty="0">
                <a:solidFill>
                  <a:srgbClr val="0099CC"/>
                </a:solidFill>
              </a:rPr>
              <a:t>sur</a:t>
            </a:r>
            <a:r>
              <a:rPr lang="en-GB" sz="1400" i="1" dirty="0">
                <a:solidFill>
                  <a:srgbClr val="0099CC"/>
                </a:solidFill>
              </a:rPr>
              <a:t> la Santé </a:t>
            </a:r>
            <a:r>
              <a:rPr lang="fr-FR" sz="1400" i="1" dirty="0">
                <a:solidFill>
                  <a:srgbClr val="0099CC"/>
                </a:solidFill>
              </a:rPr>
              <a:t>dans</a:t>
            </a:r>
            <a:r>
              <a:rPr lang="en-GB" sz="1400" i="1" dirty="0">
                <a:solidFill>
                  <a:srgbClr val="0099CC"/>
                </a:solidFill>
              </a:rPr>
              <a:t> </a:t>
            </a:r>
            <a:r>
              <a:rPr lang="fr-FR" sz="1400" i="1" dirty="0">
                <a:solidFill>
                  <a:srgbClr val="0099CC"/>
                </a:solidFill>
              </a:rPr>
              <a:t>toutes</a:t>
            </a:r>
            <a:r>
              <a:rPr lang="en-GB" sz="1400" i="1" dirty="0">
                <a:solidFill>
                  <a:srgbClr val="0099CC"/>
                </a:solidFill>
              </a:rPr>
              <a:t> les </a:t>
            </a:r>
            <a:r>
              <a:rPr lang="fr-FR" sz="1400" i="1" dirty="0">
                <a:solidFill>
                  <a:srgbClr val="0099CC"/>
                </a:solidFill>
              </a:rPr>
              <a:t>Politiques</a:t>
            </a:r>
            <a:r>
              <a:rPr lang="en-GB" sz="1400" i="1" dirty="0">
                <a:solidFill>
                  <a:srgbClr val="0099CC"/>
                </a:solidFill>
              </a:rPr>
              <a:t> – Dakar, </a:t>
            </a:r>
            <a:r>
              <a:rPr lang="fr-FR" sz="1400" i="1" dirty="0">
                <a:solidFill>
                  <a:srgbClr val="0099CC"/>
                </a:solidFill>
              </a:rPr>
              <a:t>octobre</a:t>
            </a:r>
            <a:r>
              <a:rPr lang="en-GB" sz="1400" i="1" dirty="0">
                <a:solidFill>
                  <a:srgbClr val="0099CC"/>
                </a:solidFill>
              </a:rPr>
              <a:t> 2016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89155069"/>
              </p:ext>
            </p:extLst>
          </p:nvPr>
        </p:nvGraphicFramePr>
        <p:xfrm>
          <a:off x="16633" y="1700808"/>
          <a:ext cx="4699383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4968044" y="2243739"/>
            <a:ext cx="3888432" cy="40318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Préparation</a:t>
            </a:r>
            <a:r>
              <a:rPr lang="fr-FR" sz="800" dirty="0"/>
              <a:t/>
            </a:r>
            <a:br>
              <a:rPr lang="fr-FR" sz="800" dirty="0"/>
            </a:br>
            <a:r>
              <a:rPr lang="fr-FR" sz="800" dirty="0"/>
              <a:t>. </a:t>
            </a:r>
            <a:r>
              <a:rPr lang="fr-FR" sz="800" dirty="0" smtClean="0"/>
              <a:t>Etude de l’audience – A qui </a:t>
            </a:r>
            <a:r>
              <a:rPr lang="fr-FR" sz="800" dirty="0"/>
              <a:t>suis-je en train d'écrire et </a:t>
            </a:r>
            <a:r>
              <a:rPr lang="fr-FR" sz="800" dirty="0" smtClean="0"/>
              <a:t>pourquoi ?</a:t>
            </a:r>
            <a:r>
              <a:rPr lang="fr-FR" sz="800" dirty="0"/>
              <a:t/>
            </a:r>
            <a:br>
              <a:rPr lang="fr-FR" sz="800" dirty="0"/>
            </a:br>
            <a:r>
              <a:rPr lang="fr-FR" sz="800" dirty="0"/>
              <a:t>. Décider </a:t>
            </a:r>
            <a:r>
              <a:rPr lang="fr-FR" sz="800" dirty="0" smtClean="0"/>
              <a:t>du </a:t>
            </a:r>
            <a:r>
              <a:rPr lang="fr-FR" sz="800" dirty="0"/>
              <a:t>message et </a:t>
            </a:r>
            <a:r>
              <a:rPr lang="fr-FR" sz="800" dirty="0" smtClean="0"/>
              <a:t>de l'approche </a:t>
            </a:r>
            <a:r>
              <a:rPr lang="fr-FR" sz="800" dirty="0" smtClean="0"/>
              <a:t>clés</a:t>
            </a:r>
            <a:r>
              <a:rPr lang="fr-FR" sz="800" dirty="0"/>
              <a:t/>
            </a:r>
            <a:br>
              <a:rPr lang="fr-FR" sz="800" dirty="0"/>
            </a:br>
            <a:endParaRPr lang="fr-FR" sz="800" dirty="0" smtClean="0"/>
          </a:p>
          <a:p>
            <a:endParaRPr lang="fr-FR" sz="800" dirty="0"/>
          </a:p>
          <a:p>
            <a:r>
              <a:rPr lang="fr-FR" sz="800" b="1" dirty="0" smtClean="0"/>
              <a:t>Résumé</a:t>
            </a:r>
            <a:r>
              <a:rPr lang="fr-FR" sz="800" dirty="0"/>
              <a:t/>
            </a:r>
            <a:br>
              <a:rPr lang="fr-FR" sz="800" dirty="0"/>
            </a:br>
            <a:r>
              <a:rPr lang="fr-FR" sz="800" dirty="0"/>
              <a:t>. Un aperçu d'une ou deux phrases </a:t>
            </a:r>
            <a:r>
              <a:rPr lang="fr-FR" sz="800" dirty="0" smtClean="0"/>
              <a:t>de la note qui </a:t>
            </a:r>
            <a:r>
              <a:rPr lang="fr-FR" sz="800" dirty="0"/>
              <a:t>incite les lecteurs à aller plus loin</a:t>
            </a:r>
            <a:br>
              <a:rPr lang="fr-FR" sz="800" dirty="0"/>
            </a:br>
            <a:endParaRPr lang="fr-FR" sz="800" dirty="0" smtClean="0"/>
          </a:p>
          <a:p>
            <a:endParaRPr lang="fr-FR" sz="800" dirty="0" smtClean="0"/>
          </a:p>
          <a:p>
            <a:endParaRPr lang="fr-FR" sz="800" dirty="0"/>
          </a:p>
          <a:p>
            <a:r>
              <a:rPr lang="fr-FR" sz="800" b="1" dirty="0" smtClean="0"/>
              <a:t>Introduction</a:t>
            </a:r>
            <a:r>
              <a:rPr lang="fr-FR" sz="800" dirty="0"/>
              <a:t/>
            </a:r>
            <a:br>
              <a:rPr lang="fr-FR" sz="800" dirty="0"/>
            </a:br>
            <a:r>
              <a:rPr lang="fr-FR" sz="800" dirty="0"/>
              <a:t>. Répondez aux </a:t>
            </a:r>
            <a:r>
              <a:rPr lang="fr-FR" sz="800" dirty="0" smtClean="0"/>
              <a:t>questions : « Pourquoi le </a:t>
            </a:r>
            <a:r>
              <a:rPr lang="fr-FR" sz="800" dirty="0"/>
              <a:t>sujet </a:t>
            </a:r>
            <a:r>
              <a:rPr lang="fr-FR" sz="800" dirty="0" smtClean="0"/>
              <a:t>est-il important ? », « Pourquoi </a:t>
            </a:r>
            <a:r>
              <a:rPr lang="fr-FR" sz="800" dirty="0"/>
              <a:t>les gens </a:t>
            </a:r>
            <a:r>
              <a:rPr lang="fr-FR" sz="800" dirty="0" smtClean="0"/>
              <a:t>devraient-ils s’y intéresser ? »</a:t>
            </a:r>
            <a:r>
              <a:rPr lang="fr-FR" sz="800" dirty="0"/>
              <a:t/>
            </a:r>
            <a:br>
              <a:rPr lang="fr-FR" sz="800" dirty="0"/>
            </a:br>
            <a:r>
              <a:rPr lang="fr-FR" sz="800" dirty="0"/>
              <a:t>. Répondez à la </a:t>
            </a:r>
            <a:r>
              <a:rPr lang="fr-FR" sz="800" dirty="0" smtClean="0"/>
              <a:t>question : « Quels </a:t>
            </a:r>
            <a:r>
              <a:rPr lang="fr-FR" sz="800" dirty="0"/>
              <a:t>étaient les objectifs de la </a:t>
            </a:r>
            <a:r>
              <a:rPr lang="fr-FR" sz="800" dirty="0" smtClean="0"/>
              <a:t>politique ? »</a:t>
            </a:r>
            <a:r>
              <a:rPr lang="fr-FR" sz="800" dirty="0"/>
              <a:t/>
            </a:r>
            <a:br>
              <a:rPr lang="fr-FR" sz="800" dirty="0"/>
            </a:br>
            <a:r>
              <a:rPr lang="fr-FR" sz="800" dirty="0"/>
              <a:t>. Créer la </a:t>
            </a:r>
            <a:r>
              <a:rPr lang="fr-FR" sz="800" dirty="0" smtClean="0"/>
              <a:t>curiosité pour le reste de la note</a:t>
            </a:r>
            <a:br>
              <a:rPr lang="fr-FR" sz="800" dirty="0" smtClean="0"/>
            </a:br>
            <a:endParaRPr lang="fr-FR" sz="800" dirty="0" smtClean="0"/>
          </a:p>
          <a:p>
            <a:endParaRPr lang="fr-FR" sz="800" dirty="0"/>
          </a:p>
          <a:p>
            <a:r>
              <a:rPr lang="fr-FR" sz="800" b="1" dirty="0" smtClean="0"/>
              <a:t>Approches et </a:t>
            </a:r>
            <a:r>
              <a:rPr lang="fr-FR" sz="800" b="1" dirty="0"/>
              <a:t>résultats</a:t>
            </a:r>
            <a:r>
              <a:rPr lang="fr-FR" sz="800" dirty="0"/>
              <a:t/>
            </a:r>
            <a:br>
              <a:rPr lang="fr-FR" sz="800" dirty="0"/>
            </a:br>
            <a:r>
              <a:rPr lang="fr-FR" sz="800" dirty="0"/>
              <a:t>. Résumer les faits, les questions et le contexte</a:t>
            </a:r>
            <a:br>
              <a:rPr lang="fr-FR" sz="800" dirty="0"/>
            </a:br>
            <a:r>
              <a:rPr lang="fr-FR" sz="800" dirty="0"/>
              <a:t>. Réduire </a:t>
            </a:r>
            <a:r>
              <a:rPr lang="fr-FR" sz="800" dirty="0" smtClean="0"/>
              <a:t>le détail à seulement ce que le </a:t>
            </a:r>
            <a:r>
              <a:rPr lang="fr-FR" sz="800" dirty="0"/>
              <a:t>lecteur a besoin de savoir</a:t>
            </a:r>
            <a:br>
              <a:rPr lang="fr-FR" sz="800" dirty="0"/>
            </a:br>
            <a:r>
              <a:rPr lang="fr-FR" sz="800" dirty="0"/>
              <a:t>. Fournir des faits </a:t>
            </a:r>
            <a:r>
              <a:rPr lang="fr-FR" sz="800" dirty="0" smtClean="0"/>
              <a:t>concrets ou </a:t>
            </a:r>
            <a:r>
              <a:rPr lang="fr-FR" sz="800" dirty="0"/>
              <a:t>des exemples à l'appui des </a:t>
            </a:r>
            <a:r>
              <a:rPr lang="fr-FR" sz="800" dirty="0" smtClean="0"/>
              <a:t>affirmations</a:t>
            </a:r>
            <a:r>
              <a:rPr lang="fr-FR" sz="800" dirty="0"/>
              <a:t/>
            </a:r>
            <a:br>
              <a:rPr lang="fr-FR" sz="800" dirty="0"/>
            </a:br>
            <a:endParaRPr lang="fr-FR" sz="800" dirty="0" smtClean="0"/>
          </a:p>
          <a:p>
            <a:endParaRPr lang="fr-FR" sz="800" dirty="0"/>
          </a:p>
          <a:p>
            <a:r>
              <a:rPr lang="fr-FR" sz="800" b="1" dirty="0" smtClean="0"/>
              <a:t>Conclusion</a:t>
            </a:r>
            <a:r>
              <a:rPr lang="fr-FR" sz="800" dirty="0"/>
              <a:t/>
            </a:r>
            <a:br>
              <a:rPr lang="fr-FR" sz="800" dirty="0"/>
            </a:br>
            <a:r>
              <a:rPr lang="fr-FR" sz="800" dirty="0"/>
              <a:t>. </a:t>
            </a:r>
            <a:r>
              <a:rPr lang="fr-FR" sz="800" dirty="0" smtClean="0"/>
              <a:t>Baser la conclusion sur </a:t>
            </a:r>
            <a:r>
              <a:rPr lang="fr-FR" sz="800" dirty="0"/>
              <a:t>les résultats</a:t>
            </a:r>
            <a:br>
              <a:rPr lang="fr-FR" sz="800" dirty="0"/>
            </a:br>
            <a:r>
              <a:rPr lang="fr-FR" sz="800" dirty="0"/>
              <a:t>. </a:t>
            </a:r>
            <a:r>
              <a:rPr lang="fr-FR" sz="800" dirty="0" smtClean="0"/>
              <a:t>Viser des </a:t>
            </a:r>
            <a:r>
              <a:rPr lang="fr-FR" sz="800" dirty="0"/>
              <a:t>conclusions concrètes et </a:t>
            </a:r>
            <a:r>
              <a:rPr lang="fr-FR" sz="800" dirty="0" smtClean="0"/>
              <a:t>de fortes </a:t>
            </a:r>
            <a:r>
              <a:rPr lang="fr-FR" sz="800" dirty="0"/>
              <a:t>assertions</a:t>
            </a:r>
            <a:br>
              <a:rPr lang="fr-FR" sz="800" dirty="0"/>
            </a:br>
            <a:endParaRPr lang="fr-FR" sz="800" dirty="0" smtClean="0"/>
          </a:p>
          <a:p>
            <a:endParaRPr lang="fr-FR" sz="800" dirty="0"/>
          </a:p>
          <a:p>
            <a:r>
              <a:rPr lang="fr-FR" sz="800" b="1" dirty="0" smtClean="0"/>
              <a:t>Implications </a:t>
            </a:r>
            <a:r>
              <a:rPr lang="fr-FR" sz="800" b="1" dirty="0"/>
              <a:t>et recommandations</a:t>
            </a:r>
            <a:br>
              <a:rPr lang="fr-FR" sz="800" b="1" dirty="0"/>
            </a:br>
            <a:r>
              <a:rPr lang="fr-FR" sz="800" dirty="0"/>
              <a:t>. Indiquez clairement ce qui pourrait ou devrait se </a:t>
            </a:r>
            <a:r>
              <a:rPr lang="fr-FR" sz="800" dirty="0" smtClean="0"/>
              <a:t>passer par la suite</a:t>
            </a:r>
          </a:p>
          <a:p>
            <a:endParaRPr lang="fr-FR" sz="800" dirty="0"/>
          </a:p>
          <a:p>
            <a:endParaRPr lang="fr-CH" sz="800" dirty="0"/>
          </a:p>
        </p:txBody>
      </p:sp>
      <p:sp>
        <p:nvSpPr>
          <p:cNvPr id="6" name="ZoneTexte 5"/>
          <p:cNvSpPr txBox="1"/>
          <p:nvPr/>
        </p:nvSpPr>
        <p:spPr>
          <a:xfrm>
            <a:off x="4968044" y="1840564"/>
            <a:ext cx="3888432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MODELE DE NOTE D’ORIENTATION POLITIQUE</a:t>
            </a:r>
            <a:r>
              <a:rPr lang="fr-FR" sz="1000" dirty="0"/>
              <a:t/>
            </a:r>
            <a:br>
              <a:rPr lang="fr-FR" sz="1000" dirty="0"/>
            </a:br>
            <a:r>
              <a:rPr lang="fr-FR" sz="1000" dirty="0"/>
              <a:t>Pas plus de 1-2 pages (400-800 mots</a:t>
            </a:r>
            <a:r>
              <a:rPr lang="fr-FR" sz="1000" dirty="0" smtClean="0"/>
              <a:t>)</a:t>
            </a:r>
            <a:endParaRPr lang="fr-CH" sz="1000" dirty="0"/>
          </a:p>
        </p:txBody>
      </p:sp>
    </p:spTree>
    <p:extLst>
      <p:ext uri="{BB962C8B-B14F-4D97-AF65-F5344CB8AC3E}">
        <p14:creationId xmlns:p14="http://schemas.microsoft.com/office/powerpoint/2010/main" val="342456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Резултат слика за measuring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Wave 5"/>
          <p:cNvSpPr/>
          <p:nvPr/>
        </p:nvSpPr>
        <p:spPr>
          <a:xfrm>
            <a:off x="-10193" y="332656"/>
            <a:ext cx="9180511" cy="1619943"/>
          </a:xfrm>
          <a:prstGeom prst="wave">
            <a:avLst>
              <a:gd name="adj1" fmla="val 12500"/>
              <a:gd name="adj2" fmla="val 210"/>
            </a:avLst>
          </a:prstGeom>
          <a:solidFill>
            <a:srgbClr val="0099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En plus, </a:t>
            </a:r>
            <a:r>
              <a:rPr lang="fr-FR" sz="2800" dirty="0" smtClean="0"/>
              <a:t>une</a:t>
            </a:r>
            <a:r>
              <a:rPr lang="en-US" sz="2800" dirty="0" smtClean="0"/>
              <a:t> note </a:t>
            </a:r>
            <a:r>
              <a:rPr lang="fr-FR" sz="2800" dirty="0" smtClean="0"/>
              <a:t>d’orientation</a:t>
            </a:r>
            <a:r>
              <a:rPr lang="en-US" sz="2800" dirty="0" smtClean="0"/>
              <a:t> </a:t>
            </a:r>
            <a:r>
              <a:rPr lang="fr-FR" sz="2800" dirty="0" smtClean="0"/>
              <a:t>politique</a:t>
            </a:r>
            <a:r>
              <a:rPr lang="en-US" sz="2800" dirty="0" smtClean="0"/>
              <a:t> </a:t>
            </a:r>
            <a:r>
              <a:rPr lang="fr-FR" sz="2800" dirty="0" smtClean="0"/>
              <a:t>peut</a:t>
            </a:r>
            <a:r>
              <a:rPr lang="en-US" sz="2800" dirty="0" smtClean="0"/>
              <a:t> </a:t>
            </a:r>
            <a:r>
              <a:rPr lang="fr-FR" sz="2800" dirty="0" smtClean="0"/>
              <a:t>contenir</a:t>
            </a:r>
            <a:endParaRPr lang="fr-FR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396392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>
                <a:solidFill>
                  <a:srgbClr val="0099CC"/>
                </a:solidFill>
              </a:rPr>
              <a:t>Formation OMS AFRO </a:t>
            </a:r>
            <a:r>
              <a:rPr lang="fr-FR" sz="1400" i="1" dirty="0">
                <a:solidFill>
                  <a:srgbClr val="0099CC"/>
                </a:solidFill>
              </a:rPr>
              <a:t>sur</a:t>
            </a:r>
            <a:r>
              <a:rPr lang="en-GB" sz="1400" i="1" dirty="0">
                <a:solidFill>
                  <a:srgbClr val="0099CC"/>
                </a:solidFill>
              </a:rPr>
              <a:t> la Santé </a:t>
            </a:r>
            <a:r>
              <a:rPr lang="fr-FR" sz="1400" i="1" dirty="0">
                <a:solidFill>
                  <a:srgbClr val="0099CC"/>
                </a:solidFill>
              </a:rPr>
              <a:t>dans</a:t>
            </a:r>
            <a:r>
              <a:rPr lang="en-GB" sz="1400" i="1" dirty="0">
                <a:solidFill>
                  <a:srgbClr val="0099CC"/>
                </a:solidFill>
              </a:rPr>
              <a:t> </a:t>
            </a:r>
            <a:r>
              <a:rPr lang="fr-FR" sz="1400" i="1" dirty="0">
                <a:solidFill>
                  <a:srgbClr val="0099CC"/>
                </a:solidFill>
              </a:rPr>
              <a:t>toutes</a:t>
            </a:r>
            <a:r>
              <a:rPr lang="en-GB" sz="1400" i="1" dirty="0">
                <a:solidFill>
                  <a:srgbClr val="0099CC"/>
                </a:solidFill>
              </a:rPr>
              <a:t> les </a:t>
            </a:r>
            <a:r>
              <a:rPr lang="fr-FR" sz="1400" i="1" dirty="0">
                <a:solidFill>
                  <a:srgbClr val="0099CC"/>
                </a:solidFill>
              </a:rPr>
              <a:t>Politiques</a:t>
            </a:r>
            <a:r>
              <a:rPr lang="en-GB" sz="1400" i="1" dirty="0">
                <a:solidFill>
                  <a:srgbClr val="0099CC"/>
                </a:solidFill>
              </a:rPr>
              <a:t> – Dakar, </a:t>
            </a:r>
            <a:r>
              <a:rPr lang="fr-FR" sz="1400" i="1" dirty="0">
                <a:solidFill>
                  <a:srgbClr val="0099CC"/>
                </a:solidFill>
              </a:rPr>
              <a:t>octobre</a:t>
            </a:r>
            <a:r>
              <a:rPr lang="en-GB" sz="1400" i="1" dirty="0">
                <a:solidFill>
                  <a:srgbClr val="0099CC"/>
                </a:solidFill>
              </a:rPr>
              <a:t> 2016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55574" y="2420888"/>
            <a:ext cx="4488434" cy="306237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80000">
              <a:spcAft>
                <a:spcPts val="600"/>
              </a:spcAft>
            </a:pPr>
            <a:r>
              <a:rPr lang="fr-FR" sz="2800" dirty="0" smtClean="0"/>
              <a:t>Encadrés </a:t>
            </a:r>
            <a:r>
              <a:rPr lang="fr-FR" sz="2800" dirty="0"/>
              <a:t>et barres latérales</a:t>
            </a:r>
            <a:r>
              <a:rPr lang="fr-FR" sz="4400" dirty="0"/>
              <a:t/>
            </a:r>
            <a:br>
              <a:rPr lang="fr-FR" sz="4400" dirty="0"/>
            </a:br>
            <a:r>
              <a:rPr lang="fr-FR" sz="3600" dirty="0" smtClean="0"/>
              <a:t>Cas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 smtClean="0"/>
              <a:t>Tableaux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>Graphiques</a:t>
            </a:r>
            <a:br>
              <a:rPr lang="fr-FR" sz="3600" dirty="0"/>
            </a:br>
            <a:r>
              <a:rPr lang="fr-FR" sz="3600" dirty="0" smtClean="0"/>
              <a:t>Photographies</a:t>
            </a:r>
          </a:p>
          <a:p>
            <a:pPr marL="180000">
              <a:spcAft>
                <a:spcPts val="1800"/>
              </a:spcAft>
            </a:pPr>
            <a:endParaRPr lang="fr-CH" sz="1600" dirty="0"/>
          </a:p>
        </p:txBody>
      </p:sp>
      <p:sp>
        <p:nvSpPr>
          <p:cNvPr id="3" name="ZoneTexte 2"/>
          <p:cNvSpPr txBox="1"/>
          <p:nvPr/>
        </p:nvSpPr>
        <p:spPr>
          <a:xfrm>
            <a:off x="4788024" y="2434503"/>
            <a:ext cx="4248472" cy="309315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fr-FR" sz="3200" dirty="0" err="1" smtClean="0"/>
              <a:t>Chap</a:t>
            </a:r>
            <a:r>
              <a:rPr lang="fr-FR" sz="2400" dirty="0" err="1" smtClean="0">
                <a:latin typeface="Calibri" panose="020F0502020204030204" pitchFamily="34" charset="0"/>
              </a:rPr>
              <a:t>Ô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/>
              <a:t>Auteurs</a:t>
            </a:r>
            <a:br>
              <a:rPr lang="fr-FR" sz="3200" dirty="0"/>
            </a:br>
            <a:r>
              <a:rPr lang="fr-FR" sz="3200" dirty="0"/>
              <a:t>Remerciements</a:t>
            </a:r>
            <a:br>
              <a:rPr lang="fr-FR" sz="3200" dirty="0"/>
            </a:br>
            <a:r>
              <a:rPr lang="fr-FR" sz="3200" dirty="0"/>
              <a:t>Détails de la publication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smtClean="0"/>
              <a:t>R</a:t>
            </a:r>
            <a:r>
              <a:rPr lang="fr-FR" sz="3200" dirty="0" smtClean="0"/>
              <a:t>éférences</a:t>
            </a:r>
            <a:endParaRPr lang="fr-FR" sz="3200" dirty="0" smtClean="0"/>
          </a:p>
          <a:p>
            <a:r>
              <a:rPr lang="fr-FR" sz="3200" dirty="0" smtClean="0"/>
              <a:t>[Texte]</a:t>
            </a:r>
          </a:p>
          <a:p>
            <a:endParaRPr lang="fr-CH" sz="300" dirty="0"/>
          </a:p>
        </p:txBody>
      </p:sp>
    </p:spTree>
    <p:extLst>
      <p:ext uri="{BB962C8B-B14F-4D97-AF65-F5344CB8AC3E}">
        <p14:creationId xmlns:p14="http://schemas.microsoft.com/office/powerpoint/2010/main" val="164968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Резултат слика за measuring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Wave 5"/>
          <p:cNvSpPr/>
          <p:nvPr/>
        </p:nvSpPr>
        <p:spPr>
          <a:xfrm>
            <a:off x="-10193" y="332656"/>
            <a:ext cx="9180511" cy="1619943"/>
          </a:xfrm>
          <a:prstGeom prst="wave">
            <a:avLst>
              <a:gd name="adj1" fmla="val 12500"/>
              <a:gd name="adj2" fmla="val 210"/>
            </a:avLst>
          </a:prstGeom>
          <a:solidFill>
            <a:srgbClr val="0099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Se rappeler que …</a:t>
            </a:r>
            <a:endParaRPr lang="fr-FR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396392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>
                <a:solidFill>
                  <a:srgbClr val="0099CC"/>
                </a:solidFill>
              </a:rPr>
              <a:t>Formation OMS AFRO </a:t>
            </a:r>
            <a:r>
              <a:rPr lang="fr-FR" sz="1400" i="1" dirty="0">
                <a:solidFill>
                  <a:srgbClr val="0099CC"/>
                </a:solidFill>
              </a:rPr>
              <a:t>sur</a:t>
            </a:r>
            <a:r>
              <a:rPr lang="en-GB" sz="1400" i="1" dirty="0">
                <a:solidFill>
                  <a:srgbClr val="0099CC"/>
                </a:solidFill>
              </a:rPr>
              <a:t> la Santé </a:t>
            </a:r>
            <a:r>
              <a:rPr lang="fr-FR" sz="1400" i="1" dirty="0">
                <a:solidFill>
                  <a:srgbClr val="0099CC"/>
                </a:solidFill>
              </a:rPr>
              <a:t>dans</a:t>
            </a:r>
            <a:r>
              <a:rPr lang="en-GB" sz="1400" i="1" dirty="0">
                <a:solidFill>
                  <a:srgbClr val="0099CC"/>
                </a:solidFill>
              </a:rPr>
              <a:t> </a:t>
            </a:r>
            <a:r>
              <a:rPr lang="fr-FR" sz="1400" i="1" dirty="0">
                <a:solidFill>
                  <a:srgbClr val="0099CC"/>
                </a:solidFill>
              </a:rPr>
              <a:t>toutes</a:t>
            </a:r>
            <a:r>
              <a:rPr lang="en-GB" sz="1400" i="1" dirty="0">
                <a:solidFill>
                  <a:srgbClr val="0099CC"/>
                </a:solidFill>
              </a:rPr>
              <a:t> les </a:t>
            </a:r>
            <a:r>
              <a:rPr lang="fr-FR" sz="1400" i="1" dirty="0">
                <a:solidFill>
                  <a:srgbClr val="0099CC"/>
                </a:solidFill>
              </a:rPr>
              <a:t>Politiques</a:t>
            </a:r>
            <a:r>
              <a:rPr lang="en-GB" sz="1400" i="1" dirty="0">
                <a:solidFill>
                  <a:srgbClr val="0099CC"/>
                </a:solidFill>
              </a:rPr>
              <a:t> – Dakar, </a:t>
            </a:r>
            <a:r>
              <a:rPr lang="fr-FR" sz="1400" i="1" dirty="0">
                <a:solidFill>
                  <a:srgbClr val="0099CC"/>
                </a:solidFill>
              </a:rPr>
              <a:t>octobre</a:t>
            </a:r>
            <a:r>
              <a:rPr lang="en-GB" sz="1400" i="1" dirty="0">
                <a:solidFill>
                  <a:srgbClr val="0099CC"/>
                </a:solidFill>
              </a:rPr>
              <a:t> 2016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13104" y="2368636"/>
            <a:ext cx="4392488" cy="163121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Les responsables politiques sont des gens occupés, et ne sont probablement pas des spécialistes dans votre domaine. Ils sont susceptibles de lire seulement quelque chose qui </a:t>
            </a:r>
            <a:r>
              <a:rPr lang="fr-FR" sz="2000" dirty="0" smtClean="0"/>
              <a:t>:</a:t>
            </a:r>
            <a:endParaRPr lang="fr-CH" sz="2000" dirty="0"/>
          </a:p>
        </p:txBody>
      </p:sp>
      <p:sp>
        <p:nvSpPr>
          <p:cNvPr id="9" name="ZoneTexte 8"/>
          <p:cNvSpPr txBox="1"/>
          <p:nvPr/>
        </p:nvSpPr>
        <p:spPr>
          <a:xfrm>
            <a:off x="903984" y="4234320"/>
            <a:ext cx="2724755" cy="553998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CH" sz="2000" dirty="0" smtClean="0"/>
              <a:t>Semble attractif</a:t>
            </a:r>
            <a:endParaRPr lang="fr-CH" sz="2000" dirty="0"/>
          </a:p>
        </p:txBody>
      </p:sp>
      <p:sp>
        <p:nvSpPr>
          <p:cNvPr id="10" name="ZoneTexte 9"/>
          <p:cNvSpPr txBox="1"/>
          <p:nvPr/>
        </p:nvSpPr>
        <p:spPr>
          <a:xfrm>
            <a:off x="891845" y="5050137"/>
            <a:ext cx="2734392" cy="506292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CH" sz="2000" dirty="0" smtClean="0"/>
              <a:t>Apparait intéressant</a:t>
            </a:r>
            <a:endParaRPr lang="fr-CH" sz="2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891845" y="5837731"/>
            <a:ext cx="2734391" cy="506292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CH" sz="2000" dirty="0" smtClean="0"/>
              <a:t>Est court et facile à lire</a:t>
            </a:r>
            <a:endParaRPr lang="fr-CH" sz="2000" dirty="0"/>
          </a:p>
        </p:txBody>
      </p:sp>
      <p:cxnSp>
        <p:nvCxnSpPr>
          <p:cNvPr id="8" name="Connecteur droit 7"/>
          <p:cNvCxnSpPr/>
          <p:nvPr/>
        </p:nvCxnSpPr>
        <p:spPr>
          <a:xfrm flipH="1">
            <a:off x="460374" y="3999852"/>
            <a:ext cx="1" cy="2086638"/>
          </a:xfrm>
          <a:prstGeom prst="line">
            <a:avLst/>
          </a:prstGeom>
          <a:ln w="28575">
            <a:solidFill>
              <a:srgbClr val="29A9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460374" y="5303283"/>
            <a:ext cx="443609" cy="0"/>
          </a:xfrm>
          <a:prstGeom prst="line">
            <a:avLst/>
          </a:prstGeom>
          <a:ln w="28575">
            <a:solidFill>
              <a:srgbClr val="3BB0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60374" y="6086490"/>
            <a:ext cx="443609" cy="0"/>
          </a:xfrm>
          <a:prstGeom prst="line">
            <a:avLst/>
          </a:prstGeom>
          <a:ln w="28575">
            <a:solidFill>
              <a:srgbClr val="3BB0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4860032" y="2377187"/>
            <a:ext cx="3816424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fr-CH" sz="2400" dirty="0" smtClean="0"/>
              <a:t>Donc :</a:t>
            </a:r>
            <a:endParaRPr lang="fr-CH" sz="2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5363332" y="3328752"/>
            <a:ext cx="3025092" cy="646331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CH" dirty="0" smtClean="0"/>
              <a:t>Avoir un langage clair, simple et facile à comprendre</a:t>
            </a:r>
            <a:endParaRPr lang="fr-CH" dirty="0"/>
          </a:p>
        </p:txBody>
      </p:sp>
      <p:sp>
        <p:nvSpPr>
          <p:cNvPr id="18" name="ZoneTexte 17"/>
          <p:cNvSpPr txBox="1"/>
          <p:nvPr/>
        </p:nvSpPr>
        <p:spPr>
          <a:xfrm>
            <a:off x="5364088" y="4150903"/>
            <a:ext cx="3024336" cy="923330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CH" dirty="0" smtClean="0"/>
              <a:t>Ne pas utiliser des termes académiques </a:t>
            </a:r>
            <a:r>
              <a:rPr lang="fr-CH" dirty="0"/>
              <a:t>ou </a:t>
            </a:r>
            <a:r>
              <a:rPr lang="fr-CH" dirty="0" smtClean="0"/>
              <a:t>le jargon de développement</a:t>
            </a:r>
            <a:endParaRPr lang="fr-CH" dirty="0"/>
          </a:p>
        </p:txBody>
      </p:sp>
      <p:sp>
        <p:nvSpPr>
          <p:cNvPr id="19" name="ZoneTexte 18"/>
          <p:cNvSpPr txBox="1"/>
          <p:nvPr/>
        </p:nvSpPr>
        <p:spPr>
          <a:xfrm>
            <a:off x="5364088" y="5227481"/>
            <a:ext cx="3024336" cy="507831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fr-CH" dirty="0" smtClean="0"/>
              <a:t>Le titre doit être court et clair</a:t>
            </a:r>
            <a:endParaRPr lang="fr-CH" dirty="0"/>
          </a:p>
        </p:txBody>
      </p:sp>
      <p:sp>
        <p:nvSpPr>
          <p:cNvPr id="20" name="ZoneTexte 19"/>
          <p:cNvSpPr txBox="1"/>
          <p:nvPr/>
        </p:nvSpPr>
        <p:spPr>
          <a:xfrm>
            <a:off x="5364088" y="5860045"/>
            <a:ext cx="3024336" cy="507831"/>
          </a:xfrm>
          <a:prstGeom prst="rect">
            <a:avLst/>
          </a:prstGeom>
          <a:noFill/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fr-CH" dirty="0" smtClean="0"/>
              <a:t>Garder les paragraphes courts </a:t>
            </a:r>
            <a:endParaRPr lang="fr-CH" dirty="0"/>
          </a:p>
        </p:txBody>
      </p:sp>
      <p:cxnSp>
        <p:nvCxnSpPr>
          <p:cNvPr id="26" name="Connecteur droit 25"/>
          <p:cNvCxnSpPr/>
          <p:nvPr/>
        </p:nvCxnSpPr>
        <p:spPr>
          <a:xfrm>
            <a:off x="448236" y="4527494"/>
            <a:ext cx="443609" cy="0"/>
          </a:xfrm>
          <a:prstGeom prst="line">
            <a:avLst/>
          </a:prstGeom>
          <a:ln w="28575">
            <a:solidFill>
              <a:srgbClr val="3BB0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5004048" y="3023518"/>
            <a:ext cx="0" cy="3143823"/>
          </a:xfrm>
          <a:prstGeom prst="line">
            <a:avLst/>
          </a:prstGeom>
          <a:ln w="28575">
            <a:solidFill>
              <a:srgbClr val="00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5001546" y="3651917"/>
            <a:ext cx="357145" cy="0"/>
          </a:xfrm>
          <a:prstGeom prst="line">
            <a:avLst/>
          </a:prstGeom>
          <a:ln w="28575">
            <a:solidFill>
              <a:srgbClr val="3BB0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5001546" y="4612568"/>
            <a:ext cx="357145" cy="0"/>
          </a:xfrm>
          <a:prstGeom prst="line">
            <a:avLst/>
          </a:prstGeom>
          <a:ln w="28575">
            <a:solidFill>
              <a:srgbClr val="3BB0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5001546" y="5497470"/>
            <a:ext cx="357145" cy="1509"/>
          </a:xfrm>
          <a:prstGeom prst="line">
            <a:avLst/>
          </a:prstGeom>
          <a:ln w="28575">
            <a:solidFill>
              <a:srgbClr val="3BB0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5004048" y="6167341"/>
            <a:ext cx="359284" cy="0"/>
          </a:xfrm>
          <a:prstGeom prst="line">
            <a:avLst/>
          </a:prstGeom>
          <a:ln w="28575">
            <a:solidFill>
              <a:srgbClr val="3BB0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53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Резултат слика за measuring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Wave 5"/>
          <p:cNvSpPr/>
          <p:nvPr/>
        </p:nvSpPr>
        <p:spPr>
          <a:xfrm>
            <a:off x="-10193" y="332656"/>
            <a:ext cx="9180511" cy="1619943"/>
          </a:xfrm>
          <a:prstGeom prst="wave">
            <a:avLst>
              <a:gd name="adj1" fmla="val 12500"/>
              <a:gd name="adj2" fmla="val 210"/>
            </a:avLst>
          </a:prstGeom>
          <a:solidFill>
            <a:srgbClr val="0099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Principales approches pour donner la priorité à la santé dans les discours politiques</a:t>
            </a:r>
            <a:endParaRPr lang="fr-FR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396392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>
                <a:solidFill>
                  <a:srgbClr val="0099CC"/>
                </a:solidFill>
              </a:rPr>
              <a:t>Formation OMS AFRO </a:t>
            </a:r>
            <a:r>
              <a:rPr lang="fr-FR" sz="1400" i="1" dirty="0">
                <a:solidFill>
                  <a:srgbClr val="0099CC"/>
                </a:solidFill>
              </a:rPr>
              <a:t>sur</a:t>
            </a:r>
            <a:r>
              <a:rPr lang="en-GB" sz="1400" i="1" dirty="0">
                <a:solidFill>
                  <a:srgbClr val="0099CC"/>
                </a:solidFill>
              </a:rPr>
              <a:t> la Santé </a:t>
            </a:r>
            <a:r>
              <a:rPr lang="fr-FR" sz="1400" i="1" dirty="0">
                <a:solidFill>
                  <a:srgbClr val="0099CC"/>
                </a:solidFill>
              </a:rPr>
              <a:t>dans</a:t>
            </a:r>
            <a:r>
              <a:rPr lang="en-GB" sz="1400" i="1" dirty="0">
                <a:solidFill>
                  <a:srgbClr val="0099CC"/>
                </a:solidFill>
              </a:rPr>
              <a:t> </a:t>
            </a:r>
            <a:r>
              <a:rPr lang="fr-FR" sz="1400" i="1" dirty="0">
                <a:solidFill>
                  <a:srgbClr val="0099CC"/>
                </a:solidFill>
              </a:rPr>
              <a:t>toutes</a:t>
            </a:r>
            <a:r>
              <a:rPr lang="en-GB" sz="1400" i="1" dirty="0">
                <a:solidFill>
                  <a:srgbClr val="0099CC"/>
                </a:solidFill>
              </a:rPr>
              <a:t> les </a:t>
            </a:r>
            <a:r>
              <a:rPr lang="fr-FR" sz="1400" i="1" dirty="0">
                <a:solidFill>
                  <a:srgbClr val="0099CC"/>
                </a:solidFill>
              </a:rPr>
              <a:t>Politiques</a:t>
            </a:r>
            <a:r>
              <a:rPr lang="en-GB" sz="1400" i="1" dirty="0">
                <a:solidFill>
                  <a:srgbClr val="0099CC"/>
                </a:solidFill>
              </a:rPr>
              <a:t> – Dakar, </a:t>
            </a:r>
            <a:r>
              <a:rPr lang="fr-FR" sz="1400" i="1" dirty="0">
                <a:solidFill>
                  <a:srgbClr val="0099CC"/>
                </a:solidFill>
              </a:rPr>
              <a:t>octobre</a:t>
            </a:r>
            <a:r>
              <a:rPr lang="en-GB" sz="1400" i="1" dirty="0">
                <a:solidFill>
                  <a:srgbClr val="0099CC"/>
                </a:solidFill>
              </a:rPr>
              <a:t> 2016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07900894"/>
              </p:ext>
            </p:extLst>
          </p:nvPr>
        </p:nvGraphicFramePr>
        <p:xfrm>
          <a:off x="307975" y="2060848"/>
          <a:ext cx="563217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6228185" y="3925779"/>
            <a:ext cx="277294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3600" i="1" dirty="0" smtClean="0"/>
              <a:t>*Preuves économiques</a:t>
            </a:r>
            <a:endParaRPr lang="fr-FR" sz="3600" i="1" dirty="0"/>
          </a:p>
        </p:txBody>
      </p:sp>
    </p:spTree>
    <p:extLst>
      <p:ext uri="{BB962C8B-B14F-4D97-AF65-F5344CB8AC3E}">
        <p14:creationId xmlns:p14="http://schemas.microsoft.com/office/powerpoint/2010/main" val="209521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BEA3C98D2D134E99E440D91A17ED27" ma:contentTypeVersion="0" ma:contentTypeDescription="Create a new document." ma:contentTypeScope="" ma:versionID="3cd76cbb663f0e427635d5a7ab5f7f5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76EBAF-2319-4A62-A6A3-51B9B7C3F3D5}"/>
</file>

<file path=customXml/itemProps2.xml><?xml version="1.0" encoding="utf-8"?>
<ds:datastoreItem xmlns:ds="http://schemas.openxmlformats.org/officeDocument/2006/customXml" ds:itemID="{FB9816B7-A5FE-4105-87AB-E58118EB3F4F}">
  <ds:schemaRefs>
    <ds:schemaRef ds:uri="http://schemas.openxmlformats.org/package/2006/metadata/core-properties"/>
    <ds:schemaRef ds:uri="210551d0-f186-474e-97f0-1ddc31552bf4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purl.org/dc/terms/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2E392AE-2956-4914-954C-C7EE8FBAD1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8521</TotalTime>
  <Words>710</Words>
  <Application>Microsoft Office PowerPoint</Application>
  <PresentationFormat>Affichage à l'écran (4:3)</PresentationFormat>
  <Paragraphs>120</Paragraphs>
  <Slides>12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Bodoni SvtyTwo ITC TT-Book</vt:lpstr>
      <vt:lpstr>Calibri</vt:lpstr>
      <vt:lpstr>Times New Roman</vt:lpstr>
      <vt:lpstr>Office Theme</vt:lpstr>
      <vt:lpstr>Formation OMS AFRO sur la « Santé dans toutes les politiques »</vt:lpstr>
      <vt:lpstr>Objectifs d’apprentissage de la session</vt:lpstr>
      <vt:lpstr>Qu’est-ce qu’une note d’orientation politique ?</vt:lpstr>
      <vt:lpstr>Qu’est-ce qu’une note d’orientation politique influente ? </vt:lpstr>
      <vt:lpstr>Présentation PowerPoint</vt:lpstr>
      <vt:lpstr>Structure de la note d’orientation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WHO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KUZMANOVIC, Aleksandra</dc:creator>
  <cp:lastModifiedBy>Utilisateur</cp:lastModifiedBy>
  <cp:revision>141</cp:revision>
  <dcterms:created xsi:type="dcterms:W3CDTF">2015-10-07T12:53:28Z</dcterms:created>
  <dcterms:modified xsi:type="dcterms:W3CDTF">2016-08-12T18:05:25Z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0x010100C2BEA3C98D2D134E99E440D91A17ED27</vt:lpwstr>
  </property>
</Properties>
</file>