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9" r:id="rId5"/>
    <p:sldId id="271" r:id="rId6"/>
    <p:sldId id="275" r:id="rId7"/>
    <p:sldId id="276" r:id="rId8"/>
    <p:sldId id="277" r:id="rId9"/>
    <p:sldId id="278" r:id="rId10"/>
    <p:sldId id="266" r:id="rId11"/>
    <p:sldId id="272" r:id="rId12"/>
    <p:sldId id="264" r:id="rId13"/>
    <p:sldId id="283" r:id="rId14"/>
    <p:sldId id="265" r:id="rId15"/>
    <p:sldId id="267" r:id="rId16"/>
    <p:sldId id="284" r:id="rId17"/>
    <p:sldId id="268" r:id="rId18"/>
    <p:sldId id="274" r:id="rId19"/>
    <p:sldId id="257" r:id="rId20"/>
    <p:sldId id="258" r:id="rId21"/>
    <p:sldId id="259" r:id="rId22"/>
    <p:sldId id="260" r:id="rId23"/>
    <p:sldId id="261" r:id="rId24"/>
    <p:sldId id="28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66"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EA411-2036-4859-9C68-BC983D3298B4}" type="doc">
      <dgm:prSet loTypeId="urn:microsoft.com/office/officeart/2005/8/layout/vList5" loCatId="list" qsTypeId="urn:microsoft.com/office/officeart/2005/8/quickstyle/simple4" qsCatId="simple" csTypeId="urn:microsoft.com/office/officeart/2005/8/colors/accent6_2" csCatId="accent6" phldr="1"/>
      <dgm:spPr/>
      <dgm:t>
        <a:bodyPr/>
        <a:lstStyle/>
        <a:p>
          <a:endParaRPr lang="en-US"/>
        </a:p>
      </dgm:t>
    </dgm:pt>
    <dgm:pt modelId="{99803641-1B0A-48CF-9A23-80272E29CCF6}">
      <dgm:prSet phldrT="[Text]" custT="1"/>
      <dgm:spPr/>
      <dgm:t>
        <a:bodyPr/>
        <a:lstStyle/>
        <a:p>
          <a:r>
            <a:rPr lang="en-US" sz="3200" dirty="0" smtClean="0">
              <a:latin typeface="Palatino Linotype" pitchFamily="18" charset="0"/>
            </a:rPr>
            <a:t>1</a:t>
          </a:r>
          <a:endParaRPr lang="en-US" sz="3200" dirty="0">
            <a:latin typeface="Palatino Linotype" pitchFamily="18" charset="0"/>
          </a:endParaRPr>
        </a:p>
      </dgm:t>
    </dgm:pt>
    <dgm:pt modelId="{8079AE33-B266-4F47-BE96-BDDCC902FFCE}" type="parTrans" cxnId="{21395AE1-50D0-42C5-A9C3-47EE7D7A2493}">
      <dgm:prSet/>
      <dgm:spPr/>
      <dgm:t>
        <a:bodyPr/>
        <a:lstStyle/>
        <a:p>
          <a:endParaRPr lang="en-US" sz="2400">
            <a:latin typeface="Palatino Linotype" pitchFamily="18" charset="0"/>
          </a:endParaRPr>
        </a:p>
      </dgm:t>
    </dgm:pt>
    <dgm:pt modelId="{B61A5FC9-D631-43A6-864F-A32235DC28C8}" type="sibTrans" cxnId="{21395AE1-50D0-42C5-A9C3-47EE7D7A2493}">
      <dgm:prSet/>
      <dgm:spPr/>
      <dgm:t>
        <a:bodyPr/>
        <a:lstStyle/>
        <a:p>
          <a:endParaRPr lang="en-US" sz="2400">
            <a:latin typeface="Palatino Linotype" pitchFamily="18" charset="0"/>
          </a:endParaRPr>
        </a:p>
      </dgm:t>
    </dgm:pt>
    <dgm:pt modelId="{39DC1AC1-78C9-408F-9C02-195AC450665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Palatino Linotype" pitchFamily="18" charset="0"/>
            </a:rPr>
            <a:t>Répondre aux besoins d'assistance technique du MSBF et des États</a:t>
          </a:r>
          <a:endParaRPr lang="en-US" sz="2400" dirty="0">
            <a:latin typeface="Palatino Linotype" pitchFamily="18" charset="0"/>
          </a:endParaRPr>
        </a:p>
      </dgm:t>
    </dgm:pt>
    <dgm:pt modelId="{505EDB91-785E-4C54-B76F-1635441347E3}" type="parTrans" cxnId="{3CBEDE26-E34A-4148-9B4C-5C42667A9AFF}">
      <dgm:prSet/>
      <dgm:spPr/>
      <dgm:t>
        <a:bodyPr/>
        <a:lstStyle/>
        <a:p>
          <a:endParaRPr lang="en-US" sz="2400">
            <a:latin typeface="Palatino Linotype" pitchFamily="18" charset="0"/>
          </a:endParaRPr>
        </a:p>
      </dgm:t>
    </dgm:pt>
    <dgm:pt modelId="{C5512AD0-400B-47FB-ABE2-551B9B2550A1}" type="sibTrans" cxnId="{3CBEDE26-E34A-4148-9B4C-5C42667A9AFF}">
      <dgm:prSet/>
      <dgm:spPr/>
      <dgm:t>
        <a:bodyPr/>
        <a:lstStyle/>
        <a:p>
          <a:endParaRPr lang="en-US" sz="2400">
            <a:latin typeface="Palatino Linotype" pitchFamily="18" charset="0"/>
          </a:endParaRPr>
        </a:p>
      </dgm:t>
    </dgm:pt>
    <dgm:pt modelId="{1521289A-77DD-48AC-8203-0A0983A049FC}">
      <dgm:prSet phldrT="[Text]" custT="1"/>
      <dgm:spPr/>
      <dgm:t>
        <a:bodyPr/>
        <a:lstStyle/>
        <a:p>
          <a:r>
            <a:rPr lang="en-US" sz="3200" dirty="0" smtClean="0">
              <a:latin typeface="Palatino Linotype" pitchFamily="18" charset="0"/>
            </a:rPr>
            <a:t>2</a:t>
          </a:r>
          <a:endParaRPr lang="en-US" sz="3200" dirty="0">
            <a:latin typeface="Palatino Linotype" pitchFamily="18" charset="0"/>
          </a:endParaRPr>
        </a:p>
      </dgm:t>
    </dgm:pt>
    <dgm:pt modelId="{0792D03A-626F-4154-AF0A-DC80F12E54EE}" type="parTrans" cxnId="{9CC33B8A-0C3C-4D81-BE76-333576884D66}">
      <dgm:prSet/>
      <dgm:spPr/>
      <dgm:t>
        <a:bodyPr/>
        <a:lstStyle/>
        <a:p>
          <a:endParaRPr lang="en-US" sz="2400">
            <a:latin typeface="Palatino Linotype" pitchFamily="18" charset="0"/>
          </a:endParaRPr>
        </a:p>
      </dgm:t>
    </dgm:pt>
    <dgm:pt modelId="{C6468E76-B68D-43D4-9A21-68288F320758}" type="sibTrans" cxnId="{9CC33B8A-0C3C-4D81-BE76-333576884D66}">
      <dgm:prSet/>
      <dgm:spPr/>
      <dgm:t>
        <a:bodyPr/>
        <a:lstStyle/>
        <a:p>
          <a:endParaRPr lang="en-US" sz="2400">
            <a:latin typeface="Palatino Linotype" pitchFamily="18" charset="0"/>
          </a:endParaRPr>
        </a:p>
      </dgm:t>
    </dgm:pt>
    <dgm:pt modelId="{AD8976B7-8746-4327-B233-C9C22A5C130B}">
      <dgm:prSet phldrT="[Text]" custT="1"/>
      <dgm:spPr/>
      <dgm:t>
        <a:bodyPr/>
        <a:lstStyle/>
        <a:p>
          <a:r>
            <a:rPr lang="fr-FR" sz="2400" noProof="0" dirty="0" smtClean="0">
              <a:latin typeface="Palatino Linotype" pitchFamily="18" charset="0"/>
            </a:rPr>
            <a:t>Contribuer à l’élaboration des politiques, stratégies &amp; plans</a:t>
          </a:r>
          <a:endParaRPr lang="fr-FR" sz="2400" noProof="0" dirty="0">
            <a:latin typeface="Palatino Linotype" pitchFamily="18" charset="0"/>
          </a:endParaRPr>
        </a:p>
      </dgm:t>
    </dgm:pt>
    <dgm:pt modelId="{994A489E-FE85-4A2F-ABB3-E50BFE346139}" type="parTrans" cxnId="{82C87090-0F99-4B09-9786-39AB70744AB9}">
      <dgm:prSet/>
      <dgm:spPr/>
      <dgm:t>
        <a:bodyPr/>
        <a:lstStyle/>
        <a:p>
          <a:endParaRPr lang="en-US" sz="2400">
            <a:latin typeface="Palatino Linotype" pitchFamily="18" charset="0"/>
          </a:endParaRPr>
        </a:p>
      </dgm:t>
    </dgm:pt>
    <dgm:pt modelId="{4B6D3A8A-F9BA-454F-A68B-04E5C782CFF4}" type="sibTrans" cxnId="{82C87090-0F99-4B09-9786-39AB70744AB9}">
      <dgm:prSet/>
      <dgm:spPr/>
      <dgm:t>
        <a:bodyPr/>
        <a:lstStyle/>
        <a:p>
          <a:endParaRPr lang="en-US" sz="2400">
            <a:latin typeface="Palatino Linotype" pitchFamily="18" charset="0"/>
          </a:endParaRPr>
        </a:p>
      </dgm:t>
    </dgm:pt>
    <dgm:pt modelId="{5620036E-DB21-442E-A4FF-81640DACC593}">
      <dgm:prSet phldrT="[Text]" custT="1"/>
      <dgm:spPr/>
      <dgm:t>
        <a:bodyPr/>
        <a:lstStyle/>
        <a:p>
          <a:r>
            <a:rPr lang="en-US" sz="3200" dirty="0" smtClean="0">
              <a:latin typeface="Palatino Linotype" pitchFamily="18" charset="0"/>
            </a:rPr>
            <a:t>3</a:t>
          </a:r>
          <a:endParaRPr lang="en-US" sz="3200" dirty="0">
            <a:latin typeface="Palatino Linotype" pitchFamily="18" charset="0"/>
          </a:endParaRPr>
        </a:p>
      </dgm:t>
    </dgm:pt>
    <dgm:pt modelId="{CAEFEC46-6664-42FF-968C-BEB6C024CB03}" type="parTrans" cxnId="{A1F00C91-AD99-4771-A5EF-707BAC111E56}">
      <dgm:prSet/>
      <dgm:spPr/>
      <dgm:t>
        <a:bodyPr/>
        <a:lstStyle/>
        <a:p>
          <a:endParaRPr lang="en-US" sz="2400">
            <a:latin typeface="Palatino Linotype" pitchFamily="18" charset="0"/>
          </a:endParaRPr>
        </a:p>
      </dgm:t>
    </dgm:pt>
    <dgm:pt modelId="{F6581AFB-FC35-4D9E-AD6B-5A4C3988116B}" type="sibTrans" cxnId="{A1F00C91-AD99-4771-A5EF-707BAC111E56}">
      <dgm:prSet/>
      <dgm:spPr/>
      <dgm:t>
        <a:bodyPr/>
        <a:lstStyle/>
        <a:p>
          <a:endParaRPr lang="en-US" sz="2400">
            <a:latin typeface="Palatino Linotype" pitchFamily="18" charset="0"/>
          </a:endParaRPr>
        </a:p>
      </dgm:t>
    </dgm:pt>
    <dgm:pt modelId="{EF4223A4-269C-40A4-BBB1-450B9EBB4AFB}">
      <dgm:prSet phldrT="[Text]" custT="1"/>
      <dgm:spPr/>
      <dgm:t>
        <a:bodyPr/>
        <a:lstStyle/>
        <a:p>
          <a:r>
            <a:rPr lang="fr-FR" sz="2400" dirty="0" smtClean="0">
              <a:latin typeface="Palatino Linotype" pitchFamily="18" charset="0"/>
            </a:rPr>
            <a:t>Coordonner l’assistance technique aux MSBF et les États</a:t>
          </a:r>
          <a:endParaRPr lang="en-US" sz="2400" dirty="0">
            <a:latin typeface="Palatino Linotype" pitchFamily="18" charset="0"/>
          </a:endParaRPr>
        </a:p>
      </dgm:t>
    </dgm:pt>
    <dgm:pt modelId="{2B440224-1505-42FB-936C-DC1E31A5F90C}" type="parTrans" cxnId="{FB8475EB-AE00-4A66-A5A3-24C50E1DA638}">
      <dgm:prSet/>
      <dgm:spPr/>
      <dgm:t>
        <a:bodyPr/>
        <a:lstStyle/>
        <a:p>
          <a:endParaRPr lang="en-US" sz="2400">
            <a:latin typeface="Palatino Linotype" pitchFamily="18" charset="0"/>
          </a:endParaRPr>
        </a:p>
      </dgm:t>
    </dgm:pt>
    <dgm:pt modelId="{BD110295-EC47-4DF5-937F-A5CD7C30BFF3}" type="sibTrans" cxnId="{FB8475EB-AE00-4A66-A5A3-24C50E1DA638}">
      <dgm:prSet/>
      <dgm:spPr/>
      <dgm:t>
        <a:bodyPr/>
        <a:lstStyle/>
        <a:p>
          <a:endParaRPr lang="en-US" sz="2400">
            <a:latin typeface="Palatino Linotype" pitchFamily="18" charset="0"/>
          </a:endParaRPr>
        </a:p>
      </dgm:t>
    </dgm:pt>
    <dgm:pt modelId="{F9DC24DD-FB66-4F19-8D61-DB32FA2D5F82}" type="pres">
      <dgm:prSet presAssocID="{CB6EA411-2036-4859-9C68-BC983D3298B4}" presName="Name0" presStyleCnt="0">
        <dgm:presLayoutVars>
          <dgm:dir/>
          <dgm:animLvl val="lvl"/>
          <dgm:resizeHandles val="exact"/>
        </dgm:presLayoutVars>
      </dgm:prSet>
      <dgm:spPr/>
      <dgm:t>
        <a:bodyPr/>
        <a:lstStyle/>
        <a:p>
          <a:endParaRPr lang="en-US"/>
        </a:p>
      </dgm:t>
    </dgm:pt>
    <dgm:pt modelId="{97AE3506-71AF-463C-8B06-BD830AF18D4A}" type="pres">
      <dgm:prSet presAssocID="{99803641-1B0A-48CF-9A23-80272E29CCF6}" presName="linNode" presStyleCnt="0"/>
      <dgm:spPr/>
      <dgm:t>
        <a:bodyPr/>
        <a:lstStyle/>
        <a:p>
          <a:endParaRPr lang="en-US"/>
        </a:p>
      </dgm:t>
    </dgm:pt>
    <dgm:pt modelId="{2768DB50-24BF-45C3-BA11-D3A8EF7E7D7E}" type="pres">
      <dgm:prSet presAssocID="{99803641-1B0A-48CF-9A23-80272E29CCF6}" presName="parentText" presStyleLbl="node1" presStyleIdx="0" presStyleCnt="3" custScaleX="72600" custScaleY="74669">
        <dgm:presLayoutVars>
          <dgm:chMax val="1"/>
          <dgm:bulletEnabled val="1"/>
        </dgm:presLayoutVars>
      </dgm:prSet>
      <dgm:spPr/>
      <dgm:t>
        <a:bodyPr/>
        <a:lstStyle/>
        <a:p>
          <a:endParaRPr lang="en-US"/>
        </a:p>
      </dgm:t>
    </dgm:pt>
    <dgm:pt modelId="{8906458B-AA9A-461F-A925-534C4CB3294A}" type="pres">
      <dgm:prSet presAssocID="{99803641-1B0A-48CF-9A23-80272E29CCF6}" presName="descendantText" presStyleLbl="alignAccFollowNode1" presStyleIdx="0" presStyleCnt="3">
        <dgm:presLayoutVars>
          <dgm:bulletEnabled val="1"/>
        </dgm:presLayoutVars>
      </dgm:prSet>
      <dgm:spPr/>
      <dgm:t>
        <a:bodyPr/>
        <a:lstStyle/>
        <a:p>
          <a:endParaRPr lang="en-US"/>
        </a:p>
      </dgm:t>
    </dgm:pt>
    <dgm:pt modelId="{E85D384F-C214-4EFD-A107-2853D26D6BF9}" type="pres">
      <dgm:prSet presAssocID="{B61A5FC9-D631-43A6-864F-A32235DC28C8}" presName="sp" presStyleCnt="0"/>
      <dgm:spPr/>
      <dgm:t>
        <a:bodyPr/>
        <a:lstStyle/>
        <a:p>
          <a:endParaRPr lang="en-US"/>
        </a:p>
      </dgm:t>
    </dgm:pt>
    <dgm:pt modelId="{06D9448C-A50A-427C-9E61-1C993325F654}" type="pres">
      <dgm:prSet presAssocID="{1521289A-77DD-48AC-8203-0A0983A049FC}" presName="linNode" presStyleCnt="0"/>
      <dgm:spPr/>
      <dgm:t>
        <a:bodyPr/>
        <a:lstStyle/>
        <a:p>
          <a:endParaRPr lang="en-US"/>
        </a:p>
      </dgm:t>
    </dgm:pt>
    <dgm:pt modelId="{F6811675-A398-459A-A0F9-87B5D155339E}" type="pres">
      <dgm:prSet presAssocID="{1521289A-77DD-48AC-8203-0A0983A049FC}" presName="parentText" presStyleLbl="node1" presStyleIdx="1" presStyleCnt="3" custScaleX="73031" custScaleY="72598">
        <dgm:presLayoutVars>
          <dgm:chMax val="1"/>
          <dgm:bulletEnabled val="1"/>
        </dgm:presLayoutVars>
      </dgm:prSet>
      <dgm:spPr/>
      <dgm:t>
        <a:bodyPr/>
        <a:lstStyle/>
        <a:p>
          <a:endParaRPr lang="en-US"/>
        </a:p>
      </dgm:t>
    </dgm:pt>
    <dgm:pt modelId="{E2018A20-8EE0-4910-B67A-E94CC93E5398}" type="pres">
      <dgm:prSet presAssocID="{1521289A-77DD-48AC-8203-0A0983A049FC}" presName="descendantText" presStyleLbl="alignAccFollowNode1" presStyleIdx="1" presStyleCnt="3">
        <dgm:presLayoutVars>
          <dgm:bulletEnabled val="1"/>
        </dgm:presLayoutVars>
      </dgm:prSet>
      <dgm:spPr/>
      <dgm:t>
        <a:bodyPr/>
        <a:lstStyle/>
        <a:p>
          <a:endParaRPr lang="en-US"/>
        </a:p>
      </dgm:t>
    </dgm:pt>
    <dgm:pt modelId="{34403D1E-0047-47CF-85E8-87AB3971E0A2}" type="pres">
      <dgm:prSet presAssocID="{C6468E76-B68D-43D4-9A21-68288F320758}" presName="sp" presStyleCnt="0"/>
      <dgm:spPr/>
      <dgm:t>
        <a:bodyPr/>
        <a:lstStyle/>
        <a:p>
          <a:endParaRPr lang="en-US"/>
        </a:p>
      </dgm:t>
    </dgm:pt>
    <dgm:pt modelId="{20C06B02-6664-4267-854E-DC4465AE076C}" type="pres">
      <dgm:prSet presAssocID="{5620036E-DB21-442E-A4FF-81640DACC593}" presName="linNode" presStyleCnt="0"/>
      <dgm:spPr/>
      <dgm:t>
        <a:bodyPr/>
        <a:lstStyle/>
        <a:p>
          <a:endParaRPr lang="en-US"/>
        </a:p>
      </dgm:t>
    </dgm:pt>
    <dgm:pt modelId="{00872264-6F7C-4FC0-B00B-EDE733D83A76}" type="pres">
      <dgm:prSet presAssocID="{5620036E-DB21-442E-A4FF-81640DACC593}" presName="parentText" presStyleLbl="node1" presStyleIdx="2" presStyleCnt="3" custScaleX="72600" custScaleY="71995">
        <dgm:presLayoutVars>
          <dgm:chMax val="1"/>
          <dgm:bulletEnabled val="1"/>
        </dgm:presLayoutVars>
      </dgm:prSet>
      <dgm:spPr/>
      <dgm:t>
        <a:bodyPr/>
        <a:lstStyle/>
        <a:p>
          <a:endParaRPr lang="en-US"/>
        </a:p>
      </dgm:t>
    </dgm:pt>
    <dgm:pt modelId="{56F30DB4-4D2A-4FF7-AB75-B52AC93EB055}" type="pres">
      <dgm:prSet presAssocID="{5620036E-DB21-442E-A4FF-81640DACC593}" presName="descendantText" presStyleLbl="alignAccFollowNode1" presStyleIdx="2" presStyleCnt="3">
        <dgm:presLayoutVars>
          <dgm:bulletEnabled val="1"/>
        </dgm:presLayoutVars>
      </dgm:prSet>
      <dgm:spPr/>
      <dgm:t>
        <a:bodyPr/>
        <a:lstStyle/>
        <a:p>
          <a:endParaRPr lang="en-US"/>
        </a:p>
      </dgm:t>
    </dgm:pt>
  </dgm:ptLst>
  <dgm:cxnLst>
    <dgm:cxn modelId="{930C12DA-167D-4F66-B8DC-7E5F26745732}" type="presOf" srcId="{39DC1AC1-78C9-408F-9C02-195AC450665E}" destId="{8906458B-AA9A-461F-A925-534C4CB3294A}" srcOrd="0" destOrd="0" presId="urn:microsoft.com/office/officeart/2005/8/layout/vList5"/>
    <dgm:cxn modelId="{8E805E7E-DB2E-4889-B963-8B965CBCEB2A}" type="presOf" srcId="{99803641-1B0A-48CF-9A23-80272E29CCF6}" destId="{2768DB50-24BF-45C3-BA11-D3A8EF7E7D7E}" srcOrd="0" destOrd="0" presId="urn:microsoft.com/office/officeart/2005/8/layout/vList5"/>
    <dgm:cxn modelId="{3CBEDE26-E34A-4148-9B4C-5C42667A9AFF}" srcId="{99803641-1B0A-48CF-9A23-80272E29CCF6}" destId="{39DC1AC1-78C9-408F-9C02-195AC450665E}" srcOrd="0" destOrd="0" parTransId="{505EDB91-785E-4C54-B76F-1635441347E3}" sibTransId="{C5512AD0-400B-47FB-ABE2-551B9B2550A1}"/>
    <dgm:cxn modelId="{C017D315-D7D6-4118-95AA-35B18E35391C}" type="presOf" srcId="{AD8976B7-8746-4327-B233-C9C22A5C130B}" destId="{E2018A20-8EE0-4910-B67A-E94CC93E5398}" srcOrd="0" destOrd="0" presId="urn:microsoft.com/office/officeart/2005/8/layout/vList5"/>
    <dgm:cxn modelId="{A1F00C91-AD99-4771-A5EF-707BAC111E56}" srcId="{CB6EA411-2036-4859-9C68-BC983D3298B4}" destId="{5620036E-DB21-442E-A4FF-81640DACC593}" srcOrd="2" destOrd="0" parTransId="{CAEFEC46-6664-42FF-968C-BEB6C024CB03}" sibTransId="{F6581AFB-FC35-4D9E-AD6B-5A4C3988116B}"/>
    <dgm:cxn modelId="{21395AE1-50D0-42C5-A9C3-47EE7D7A2493}" srcId="{CB6EA411-2036-4859-9C68-BC983D3298B4}" destId="{99803641-1B0A-48CF-9A23-80272E29CCF6}" srcOrd="0" destOrd="0" parTransId="{8079AE33-B266-4F47-BE96-BDDCC902FFCE}" sibTransId="{B61A5FC9-D631-43A6-864F-A32235DC28C8}"/>
    <dgm:cxn modelId="{51932E23-C38B-4C3C-BA6A-BD7BA07EBD59}" type="presOf" srcId="{CB6EA411-2036-4859-9C68-BC983D3298B4}" destId="{F9DC24DD-FB66-4F19-8D61-DB32FA2D5F82}" srcOrd="0" destOrd="0" presId="urn:microsoft.com/office/officeart/2005/8/layout/vList5"/>
    <dgm:cxn modelId="{768DA04D-F3FE-42EE-9302-375119569BFD}" type="presOf" srcId="{EF4223A4-269C-40A4-BBB1-450B9EBB4AFB}" destId="{56F30DB4-4D2A-4FF7-AB75-B52AC93EB055}" srcOrd="0" destOrd="0" presId="urn:microsoft.com/office/officeart/2005/8/layout/vList5"/>
    <dgm:cxn modelId="{A010A89B-995D-4FEB-A934-74F623611B03}" type="presOf" srcId="{5620036E-DB21-442E-A4FF-81640DACC593}" destId="{00872264-6F7C-4FC0-B00B-EDE733D83A76}" srcOrd="0" destOrd="0" presId="urn:microsoft.com/office/officeart/2005/8/layout/vList5"/>
    <dgm:cxn modelId="{82C87090-0F99-4B09-9786-39AB70744AB9}" srcId="{1521289A-77DD-48AC-8203-0A0983A049FC}" destId="{AD8976B7-8746-4327-B233-C9C22A5C130B}" srcOrd="0" destOrd="0" parTransId="{994A489E-FE85-4A2F-ABB3-E50BFE346139}" sibTransId="{4B6D3A8A-F9BA-454F-A68B-04E5C782CFF4}"/>
    <dgm:cxn modelId="{9CC33B8A-0C3C-4D81-BE76-333576884D66}" srcId="{CB6EA411-2036-4859-9C68-BC983D3298B4}" destId="{1521289A-77DD-48AC-8203-0A0983A049FC}" srcOrd="1" destOrd="0" parTransId="{0792D03A-626F-4154-AF0A-DC80F12E54EE}" sibTransId="{C6468E76-B68D-43D4-9A21-68288F320758}"/>
    <dgm:cxn modelId="{FB8475EB-AE00-4A66-A5A3-24C50E1DA638}" srcId="{5620036E-DB21-442E-A4FF-81640DACC593}" destId="{EF4223A4-269C-40A4-BBB1-450B9EBB4AFB}" srcOrd="0" destOrd="0" parTransId="{2B440224-1505-42FB-936C-DC1E31A5F90C}" sibTransId="{BD110295-EC47-4DF5-937F-A5CD7C30BFF3}"/>
    <dgm:cxn modelId="{1FE2BDE2-7E5A-4410-97BD-9605A76661A8}" type="presOf" srcId="{1521289A-77DD-48AC-8203-0A0983A049FC}" destId="{F6811675-A398-459A-A0F9-87B5D155339E}" srcOrd="0" destOrd="0" presId="urn:microsoft.com/office/officeart/2005/8/layout/vList5"/>
    <dgm:cxn modelId="{5798FA9F-7791-4D9E-9EFE-931AF686A70A}" type="presParOf" srcId="{F9DC24DD-FB66-4F19-8D61-DB32FA2D5F82}" destId="{97AE3506-71AF-463C-8B06-BD830AF18D4A}" srcOrd="0" destOrd="0" presId="urn:microsoft.com/office/officeart/2005/8/layout/vList5"/>
    <dgm:cxn modelId="{DEEC9C21-8E47-4C1D-AC02-63A1E2D2A097}" type="presParOf" srcId="{97AE3506-71AF-463C-8B06-BD830AF18D4A}" destId="{2768DB50-24BF-45C3-BA11-D3A8EF7E7D7E}" srcOrd="0" destOrd="0" presId="urn:microsoft.com/office/officeart/2005/8/layout/vList5"/>
    <dgm:cxn modelId="{DCEE5B65-86E0-49B0-A667-D5DFCE6C69DB}" type="presParOf" srcId="{97AE3506-71AF-463C-8B06-BD830AF18D4A}" destId="{8906458B-AA9A-461F-A925-534C4CB3294A}" srcOrd="1" destOrd="0" presId="urn:microsoft.com/office/officeart/2005/8/layout/vList5"/>
    <dgm:cxn modelId="{945375B9-6A4E-4B63-95BF-37AC81655596}" type="presParOf" srcId="{F9DC24DD-FB66-4F19-8D61-DB32FA2D5F82}" destId="{E85D384F-C214-4EFD-A107-2853D26D6BF9}" srcOrd="1" destOrd="0" presId="urn:microsoft.com/office/officeart/2005/8/layout/vList5"/>
    <dgm:cxn modelId="{72C81D4A-3751-45B0-89D6-A581DF3755DD}" type="presParOf" srcId="{F9DC24DD-FB66-4F19-8D61-DB32FA2D5F82}" destId="{06D9448C-A50A-427C-9E61-1C993325F654}" srcOrd="2" destOrd="0" presId="urn:microsoft.com/office/officeart/2005/8/layout/vList5"/>
    <dgm:cxn modelId="{170EE603-1F71-487C-9BCC-41F543A1ED62}" type="presParOf" srcId="{06D9448C-A50A-427C-9E61-1C993325F654}" destId="{F6811675-A398-459A-A0F9-87B5D155339E}" srcOrd="0" destOrd="0" presId="urn:microsoft.com/office/officeart/2005/8/layout/vList5"/>
    <dgm:cxn modelId="{890A8F5E-6E83-4B12-B014-14CC9690CA9E}" type="presParOf" srcId="{06D9448C-A50A-427C-9E61-1C993325F654}" destId="{E2018A20-8EE0-4910-B67A-E94CC93E5398}" srcOrd="1" destOrd="0" presId="urn:microsoft.com/office/officeart/2005/8/layout/vList5"/>
    <dgm:cxn modelId="{89C4A2F3-166D-4F7E-9F11-7774C20CACED}" type="presParOf" srcId="{F9DC24DD-FB66-4F19-8D61-DB32FA2D5F82}" destId="{34403D1E-0047-47CF-85E8-87AB3971E0A2}" srcOrd="3" destOrd="0" presId="urn:microsoft.com/office/officeart/2005/8/layout/vList5"/>
    <dgm:cxn modelId="{79B98CE1-3C71-4F1F-9C21-4E6B64791656}" type="presParOf" srcId="{F9DC24DD-FB66-4F19-8D61-DB32FA2D5F82}" destId="{20C06B02-6664-4267-854E-DC4465AE076C}" srcOrd="4" destOrd="0" presId="urn:microsoft.com/office/officeart/2005/8/layout/vList5"/>
    <dgm:cxn modelId="{3C6EA42F-8D1B-420D-A540-A79E2739C172}" type="presParOf" srcId="{20C06B02-6664-4267-854E-DC4465AE076C}" destId="{00872264-6F7C-4FC0-B00B-EDE733D83A76}" srcOrd="0" destOrd="0" presId="urn:microsoft.com/office/officeart/2005/8/layout/vList5"/>
    <dgm:cxn modelId="{C761E3CA-F6A0-48A3-A494-BD9FD6791DA1}" type="presParOf" srcId="{20C06B02-6664-4267-854E-DC4465AE076C}" destId="{56F30DB4-4D2A-4FF7-AB75-B52AC93EB0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B3834-93F0-4B32-A76F-8C4EBBC12399}" type="doc">
      <dgm:prSet loTypeId="urn:microsoft.com/office/officeart/2005/8/layout/radial1" loCatId="cycle" qsTypeId="urn:microsoft.com/office/officeart/2005/8/quickstyle/simple4" qsCatId="simple" csTypeId="urn:microsoft.com/office/officeart/2005/8/colors/accent5_2" csCatId="accent5" phldr="1"/>
      <dgm:spPr/>
      <dgm:t>
        <a:bodyPr/>
        <a:lstStyle/>
        <a:p>
          <a:endParaRPr lang="en-US"/>
        </a:p>
      </dgm:t>
    </dgm:pt>
    <dgm:pt modelId="{55B21C9B-B8BF-4386-B58C-259B3F2A37F6}">
      <dgm:prSet custT="1"/>
      <dgm:spPr/>
      <dgm:t>
        <a:bodyPr/>
        <a:lstStyle/>
        <a:p>
          <a:r>
            <a:rPr lang="fr-FR" sz="1400" b="1" noProof="0" dirty="0" smtClean="0">
              <a:latin typeface="Palatino Linotype" pitchFamily="18" charset="0"/>
            </a:rPr>
            <a:t>Administration, RH &amp; Finances</a:t>
          </a:r>
          <a:endParaRPr lang="fr-FR" sz="1400" noProof="0" dirty="0"/>
        </a:p>
      </dgm:t>
    </dgm:pt>
    <dgm:pt modelId="{545B894F-399B-4C0A-A853-8D826629A98B}" type="parTrans" cxnId="{5CCE561E-2197-4D0F-B557-A6DCEFE34FC3}">
      <dgm:prSet/>
      <dgm:spPr/>
      <dgm:t>
        <a:bodyPr/>
        <a:lstStyle/>
        <a:p>
          <a:endParaRPr lang="en-US" sz="3600"/>
        </a:p>
      </dgm:t>
    </dgm:pt>
    <dgm:pt modelId="{A61998E0-7526-4759-8EE3-33A317A766A0}" type="sibTrans" cxnId="{5CCE561E-2197-4D0F-B557-A6DCEFE34FC3}">
      <dgm:prSet/>
      <dgm:spPr/>
      <dgm:t>
        <a:bodyPr/>
        <a:lstStyle/>
        <a:p>
          <a:endParaRPr lang="en-US" sz="3600"/>
        </a:p>
      </dgm:t>
    </dgm:pt>
    <dgm:pt modelId="{82E8E3EA-5BE3-43C2-AA75-0ED4203E73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200" b="1" noProof="0" dirty="0" smtClean="0">
              <a:latin typeface="Palatino Linotype" pitchFamily="18" charset="0"/>
            </a:rPr>
            <a:t>Planification de la santé publique</a:t>
          </a:r>
        </a:p>
      </dgm:t>
    </dgm:pt>
    <dgm:pt modelId="{9D281E27-AEE7-4CD4-9E10-BA5E9F114F3E}" type="parTrans" cxnId="{C99C1751-83CB-4CD8-8DCA-98A42505755E}">
      <dgm:prSet custT="1"/>
      <dgm:spPr>
        <a:ln w="38100"/>
      </dgm:spPr>
      <dgm:t>
        <a:bodyPr/>
        <a:lstStyle/>
        <a:p>
          <a:endParaRPr lang="en-US" sz="1000"/>
        </a:p>
      </dgm:t>
    </dgm:pt>
    <dgm:pt modelId="{18FC0897-9889-45EA-AB65-CBB15BC6F787}" type="sibTrans" cxnId="{C99C1751-83CB-4CD8-8DCA-98A42505755E}">
      <dgm:prSet/>
      <dgm:spPr/>
      <dgm:t>
        <a:bodyPr/>
        <a:lstStyle/>
        <a:p>
          <a:endParaRPr lang="en-US" sz="3600"/>
        </a:p>
      </dgm:t>
    </dgm:pt>
    <dgm:pt modelId="{5EEDA89F-4F7C-4680-ACDB-2BDD566847D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1200" b="1" noProof="0" dirty="0" smtClean="0">
            <a:latin typeface="Palatino Linotype"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fr-FR" sz="1200" b="1" noProof="0" dirty="0" smtClean="0">
              <a:latin typeface="Palatino Linotype" pitchFamily="18" charset="0"/>
            </a:rPr>
            <a:t>Processus communautaires</a:t>
          </a:r>
          <a:endParaRPr lang="fr-FR" sz="1200" noProof="0" dirty="0" smtClean="0"/>
        </a:p>
        <a:p>
          <a:endParaRPr lang="fr-FR" sz="1200" b="1" noProof="0" dirty="0">
            <a:latin typeface="Palatino Linotype" pitchFamily="18" charset="0"/>
          </a:endParaRPr>
        </a:p>
      </dgm:t>
    </dgm:pt>
    <dgm:pt modelId="{F81307C0-A30F-4860-8B8E-AC92A26E7688}" type="parTrans" cxnId="{2FC6703A-E3C0-42C9-8EAE-96E824671D39}">
      <dgm:prSet custT="1"/>
      <dgm:spPr>
        <a:ln w="38100"/>
      </dgm:spPr>
      <dgm:t>
        <a:bodyPr/>
        <a:lstStyle/>
        <a:p>
          <a:endParaRPr lang="en-US" sz="1000"/>
        </a:p>
      </dgm:t>
    </dgm:pt>
    <dgm:pt modelId="{23941EF8-7A77-40E7-AA86-D3D679C620BF}" type="sibTrans" cxnId="{2FC6703A-E3C0-42C9-8EAE-96E824671D39}">
      <dgm:prSet/>
      <dgm:spPr/>
      <dgm:t>
        <a:bodyPr/>
        <a:lstStyle/>
        <a:p>
          <a:endParaRPr lang="en-US" sz="3600"/>
        </a:p>
      </dgm:t>
    </dgm:pt>
    <dgm:pt modelId="{03348B76-5F7C-422A-AE8A-F9C78880896F}">
      <dgm:prSet custT="1"/>
      <dgm:spPr/>
      <dgm:t>
        <a:bodyPr/>
        <a:lstStyle/>
        <a:p>
          <a:r>
            <a:rPr lang="fr-FR" sz="1200" b="1" noProof="0" dirty="0" smtClean="0">
              <a:latin typeface="Palatino Linotype" pitchFamily="18" charset="0"/>
            </a:rPr>
            <a:t>Ressources humaines pour la santé</a:t>
          </a:r>
        </a:p>
      </dgm:t>
    </dgm:pt>
    <dgm:pt modelId="{75919FAE-3568-4E49-8954-49F1C817DD21}" type="parTrans" cxnId="{DFDBE9B4-933B-4614-98C1-B03D238A80DC}">
      <dgm:prSet custT="1"/>
      <dgm:spPr>
        <a:ln w="38100"/>
      </dgm:spPr>
      <dgm:t>
        <a:bodyPr/>
        <a:lstStyle/>
        <a:p>
          <a:endParaRPr lang="en-US" sz="1000"/>
        </a:p>
      </dgm:t>
    </dgm:pt>
    <dgm:pt modelId="{7F7B53E4-CFE9-4BE9-A2A1-9D914737F89F}" type="sibTrans" cxnId="{DFDBE9B4-933B-4614-98C1-B03D238A80DC}">
      <dgm:prSet/>
      <dgm:spPr/>
      <dgm:t>
        <a:bodyPr/>
        <a:lstStyle/>
        <a:p>
          <a:endParaRPr lang="en-US" sz="3600"/>
        </a:p>
      </dgm:t>
    </dgm:pt>
    <dgm:pt modelId="{B68B2F6C-25DD-44F3-B45D-5606DCA8074F}">
      <dgm:prSet custT="1"/>
      <dgm:spPr/>
      <dgm:t>
        <a:bodyPr/>
        <a:lstStyle/>
        <a:p>
          <a:r>
            <a:rPr lang="en-US" sz="1200" b="1" dirty="0" smtClean="0">
              <a:latin typeface="Palatino Linotype" pitchFamily="18" charset="0"/>
            </a:rPr>
            <a:t>Administration de la santé </a:t>
          </a:r>
          <a:r>
            <a:rPr lang="fr-FR" sz="1200" b="1" noProof="0" dirty="0" smtClean="0">
              <a:latin typeface="Palatino Linotype" pitchFamily="18" charset="0"/>
            </a:rPr>
            <a:t>publique</a:t>
          </a:r>
          <a:endParaRPr lang="fr-FR" sz="1200" b="1" noProof="0" dirty="0">
            <a:latin typeface="Palatino Linotype" pitchFamily="18" charset="0"/>
          </a:endParaRPr>
        </a:p>
      </dgm:t>
    </dgm:pt>
    <dgm:pt modelId="{68CE8D16-FA8B-43C6-AD8D-F78A848CFAE6}" type="parTrans" cxnId="{4D5123E5-CFA8-460D-9485-2C03FED851F8}">
      <dgm:prSet custT="1"/>
      <dgm:spPr>
        <a:ln w="38100"/>
      </dgm:spPr>
      <dgm:t>
        <a:bodyPr/>
        <a:lstStyle/>
        <a:p>
          <a:endParaRPr lang="en-US" sz="1000"/>
        </a:p>
      </dgm:t>
    </dgm:pt>
    <dgm:pt modelId="{BCF54366-E18B-4EFA-B3BB-E2990C65940E}" type="sibTrans" cxnId="{4D5123E5-CFA8-460D-9485-2C03FED851F8}">
      <dgm:prSet/>
      <dgm:spPr/>
      <dgm:t>
        <a:bodyPr/>
        <a:lstStyle/>
        <a:p>
          <a:endParaRPr lang="en-US" sz="3600"/>
        </a:p>
      </dgm:t>
    </dgm:pt>
    <dgm:pt modelId="{A8DE6B55-C156-4EB2-8A90-BB02B9B449D0}">
      <dgm:prSet phldrT="[Text]" custT="1"/>
      <dgm:spPr/>
      <dgm:t>
        <a:bodyPr/>
        <a:lstStyle/>
        <a:p>
          <a:r>
            <a:rPr lang="fr-FR" sz="1200" b="1" noProof="0" dirty="0" smtClean="0">
              <a:latin typeface="Palatino Linotype" pitchFamily="18" charset="0"/>
            </a:rPr>
            <a:t>Financement des soins de santé</a:t>
          </a:r>
        </a:p>
      </dgm:t>
    </dgm:pt>
    <dgm:pt modelId="{49085C7B-0A75-4C7F-9A8E-6606DCFE8C45}" type="parTrans" cxnId="{45DCCCB0-7836-48C4-8AE8-97748C2BEC3C}">
      <dgm:prSet custT="1"/>
      <dgm:spPr>
        <a:ln w="38100"/>
      </dgm:spPr>
      <dgm:t>
        <a:bodyPr/>
        <a:lstStyle/>
        <a:p>
          <a:endParaRPr lang="en-US" sz="1000"/>
        </a:p>
      </dgm:t>
    </dgm:pt>
    <dgm:pt modelId="{FB5DC229-F70D-43C1-AEFD-37E0EF5B0A5C}" type="sibTrans" cxnId="{45DCCCB0-7836-48C4-8AE8-97748C2BEC3C}">
      <dgm:prSet/>
      <dgm:spPr/>
      <dgm:t>
        <a:bodyPr/>
        <a:lstStyle/>
        <a:p>
          <a:endParaRPr lang="en-US" sz="3600"/>
        </a:p>
      </dgm:t>
    </dgm:pt>
    <dgm:pt modelId="{F2C416C2-AB64-4883-A976-D8E62922E2BE}">
      <dgm:prSet custT="1"/>
      <dgm:spPr/>
      <dgm:t>
        <a:bodyPr/>
        <a:lstStyle/>
        <a:p>
          <a:r>
            <a:rPr lang="fr-FR" sz="1200" b="1" noProof="0" dirty="0" smtClean="0">
              <a:latin typeface="Palatino Linotype" pitchFamily="18" charset="0"/>
            </a:rPr>
            <a:t>Technologies des soins de santé </a:t>
          </a:r>
          <a:endParaRPr lang="fr-FR" sz="1200" b="1" noProof="0" dirty="0">
            <a:latin typeface="Palatino Linotype" pitchFamily="18" charset="0"/>
          </a:endParaRPr>
        </a:p>
      </dgm:t>
    </dgm:pt>
    <dgm:pt modelId="{C8CCAABB-DDF6-4CCF-99C2-3EC107B54360}" type="parTrans" cxnId="{1072BBF8-5A30-4132-BF87-C1E0BD7D1EE8}">
      <dgm:prSet custT="1"/>
      <dgm:spPr>
        <a:ln w="38100"/>
      </dgm:spPr>
      <dgm:t>
        <a:bodyPr/>
        <a:lstStyle/>
        <a:p>
          <a:endParaRPr lang="en-US" sz="1000"/>
        </a:p>
      </dgm:t>
    </dgm:pt>
    <dgm:pt modelId="{08D7196A-DD8D-4BEF-AE3F-C1B0D09A51E2}" type="sibTrans" cxnId="{1072BBF8-5A30-4132-BF87-C1E0BD7D1EE8}">
      <dgm:prSet/>
      <dgm:spPr/>
      <dgm:t>
        <a:bodyPr/>
        <a:lstStyle/>
        <a:p>
          <a:endParaRPr lang="en-US" sz="3600"/>
        </a:p>
      </dgm:t>
    </dgm:pt>
    <dgm:pt modelId="{67C171ED-53C6-4BCC-A9A1-E1449489D508}">
      <dgm:prSet phldrT="[Text]" custT="1"/>
      <dgm:spPr/>
      <dgm:t>
        <a:bodyPr/>
        <a:lstStyle/>
        <a:p>
          <a:r>
            <a:rPr lang="fr-FR" sz="1200" b="1" noProof="0" dirty="0" smtClean="0">
              <a:latin typeface="Palatino Linotype" pitchFamily="18" charset="0"/>
            </a:rPr>
            <a:t>Amélioration de la qualité</a:t>
          </a:r>
        </a:p>
      </dgm:t>
    </dgm:pt>
    <dgm:pt modelId="{A30C4485-363F-4273-9B19-60C63452B68B}" type="parTrans" cxnId="{412B59EC-DE6F-4906-9C34-85BEBFA9B346}">
      <dgm:prSet custT="1"/>
      <dgm:spPr>
        <a:ln w="38100"/>
      </dgm:spPr>
      <dgm:t>
        <a:bodyPr/>
        <a:lstStyle/>
        <a:p>
          <a:endParaRPr lang="en-US" sz="1000"/>
        </a:p>
      </dgm:t>
    </dgm:pt>
    <dgm:pt modelId="{7D2B4F2E-C738-4F30-A176-5545A29794D9}" type="sibTrans" cxnId="{412B59EC-DE6F-4906-9C34-85BEBFA9B346}">
      <dgm:prSet/>
      <dgm:spPr/>
      <dgm:t>
        <a:bodyPr/>
        <a:lstStyle/>
        <a:p>
          <a:endParaRPr lang="en-US" sz="3600"/>
        </a:p>
      </dgm:t>
    </dgm:pt>
    <dgm:pt modelId="{B3BC2432-57E2-4B3F-A8ED-DF70C4FCD435}">
      <dgm:prSet custT="1"/>
      <dgm:spPr/>
      <dgm:t>
        <a:bodyPr/>
        <a:lstStyle/>
        <a:p>
          <a:r>
            <a:rPr lang="fr-FR" sz="1200" b="1" noProof="0" dirty="0" smtClean="0">
              <a:latin typeface="Palatino Linotype" pitchFamily="18" charset="0"/>
            </a:rPr>
            <a:t>Informatique de la santé</a:t>
          </a:r>
          <a:endParaRPr lang="fr-FR" sz="1200" b="1" noProof="0" dirty="0">
            <a:latin typeface="Palatino Linotype" pitchFamily="18" charset="0"/>
          </a:endParaRPr>
        </a:p>
      </dgm:t>
    </dgm:pt>
    <dgm:pt modelId="{5A785C84-7ED0-44D6-8DC1-26720182DA9E}" type="parTrans" cxnId="{E92A0548-902F-418B-8583-ADD250D196B8}">
      <dgm:prSet custT="1"/>
      <dgm:spPr>
        <a:ln w="38100"/>
      </dgm:spPr>
      <dgm:t>
        <a:bodyPr/>
        <a:lstStyle/>
        <a:p>
          <a:endParaRPr lang="en-US" sz="1000"/>
        </a:p>
      </dgm:t>
    </dgm:pt>
    <dgm:pt modelId="{45D06464-D06F-4033-A8EF-98884E046F53}" type="sibTrans" cxnId="{E92A0548-902F-418B-8583-ADD250D196B8}">
      <dgm:prSet/>
      <dgm:spPr/>
      <dgm:t>
        <a:bodyPr/>
        <a:lstStyle/>
        <a:p>
          <a:endParaRPr lang="en-US" sz="3600"/>
        </a:p>
      </dgm:t>
    </dgm:pt>
    <dgm:pt modelId="{B2EC2BBF-F98D-43CE-91A4-6CDE2158694C}">
      <dgm:prSet custT="1"/>
      <dgm:spPr/>
      <dgm:t>
        <a:bodyPr/>
        <a:lstStyle/>
        <a:p>
          <a:r>
            <a:rPr lang="fr-FR" sz="1200" b="1" noProof="0" dirty="0" smtClean="0">
              <a:latin typeface="Palatino Linotype" pitchFamily="18" charset="0"/>
            </a:rPr>
            <a:t>Centre de ressources régional du Nord-Est (8 Etats)</a:t>
          </a:r>
          <a:endParaRPr lang="fr-FR" sz="1200" b="1" noProof="0" dirty="0">
            <a:latin typeface="Palatino Linotype" pitchFamily="18" charset="0"/>
          </a:endParaRPr>
        </a:p>
      </dgm:t>
    </dgm:pt>
    <dgm:pt modelId="{EC3571F5-1770-43A9-B1D7-AC85321AD2CC}" type="parTrans" cxnId="{D14148FB-6427-4BA2-9707-1B53A07BC189}">
      <dgm:prSet custT="1"/>
      <dgm:spPr>
        <a:ln w="38100"/>
      </dgm:spPr>
      <dgm:t>
        <a:bodyPr/>
        <a:lstStyle/>
        <a:p>
          <a:endParaRPr lang="en-US" sz="1000"/>
        </a:p>
      </dgm:t>
    </dgm:pt>
    <dgm:pt modelId="{E1959B65-5C6C-4519-AC44-75CE0A1BFB86}" type="sibTrans" cxnId="{D14148FB-6427-4BA2-9707-1B53A07BC189}">
      <dgm:prSet/>
      <dgm:spPr/>
      <dgm:t>
        <a:bodyPr/>
        <a:lstStyle/>
        <a:p>
          <a:endParaRPr lang="en-US" sz="3600"/>
        </a:p>
      </dgm:t>
    </dgm:pt>
    <dgm:pt modelId="{3D65E26C-99AD-4A69-A51E-F798F6EC88A3}" type="pres">
      <dgm:prSet presAssocID="{09CB3834-93F0-4B32-A76F-8C4EBBC12399}" presName="cycle" presStyleCnt="0">
        <dgm:presLayoutVars>
          <dgm:chMax val="1"/>
          <dgm:dir/>
          <dgm:animLvl val="ctr"/>
          <dgm:resizeHandles val="exact"/>
        </dgm:presLayoutVars>
      </dgm:prSet>
      <dgm:spPr/>
      <dgm:t>
        <a:bodyPr/>
        <a:lstStyle/>
        <a:p>
          <a:endParaRPr lang="en-US"/>
        </a:p>
      </dgm:t>
    </dgm:pt>
    <dgm:pt modelId="{D8EE140D-0AC2-4559-BE85-B6AB8AF66209}" type="pres">
      <dgm:prSet presAssocID="{55B21C9B-B8BF-4386-B58C-259B3F2A37F6}" presName="centerShape" presStyleLbl="node0" presStyleIdx="0" presStyleCnt="1" custScaleX="197368" custScaleY="186498"/>
      <dgm:spPr/>
      <dgm:t>
        <a:bodyPr/>
        <a:lstStyle/>
        <a:p>
          <a:endParaRPr lang="en-US"/>
        </a:p>
      </dgm:t>
    </dgm:pt>
    <dgm:pt modelId="{1FC59D65-0BA5-4789-8640-7FB61F216633}" type="pres">
      <dgm:prSet presAssocID="{9D281E27-AEE7-4CD4-9E10-BA5E9F114F3E}" presName="Name9" presStyleLbl="parChTrans1D2" presStyleIdx="0" presStyleCnt="9"/>
      <dgm:spPr/>
      <dgm:t>
        <a:bodyPr/>
        <a:lstStyle/>
        <a:p>
          <a:endParaRPr lang="en-US"/>
        </a:p>
      </dgm:t>
    </dgm:pt>
    <dgm:pt modelId="{E0FDE868-ABEB-4B99-BDAB-B441289AF284}" type="pres">
      <dgm:prSet presAssocID="{9D281E27-AEE7-4CD4-9E10-BA5E9F114F3E}" presName="connTx" presStyleLbl="parChTrans1D2" presStyleIdx="0" presStyleCnt="9"/>
      <dgm:spPr/>
      <dgm:t>
        <a:bodyPr/>
        <a:lstStyle/>
        <a:p>
          <a:endParaRPr lang="en-US"/>
        </a:p>
      </dgm:t>
    </dgm:pt>
    <dgm:pt modelId="{67E6211C-DC23-4C3F-9B86-78FB0A7ED850}" type="pres">
      <dgm:prSet presAssocID="{82E8E3EA-5BE3-43C2-AA75-0ED4203E73D7}" presName="node" presStyleLbl="node1" presStyleIdx="0" presStyleCnt="9" custScaleX="181863" custScaleY="67127">
        <dgm:presLayoutVars>
          <dgm:bulletEnabled val="1"/>
        </dgm:presLayoutVars>
      </dgm:prSet>
      <dgm:spPr>
        <a:prstGeom prst="roundRect">
          <a:avLst/>
        </a:prstGeom>
      </dgm:spPr>
      <dgm:t>
        <a:bodyPr/>
        <a:lstStyle/>
        <a:p>
          <a:endParaRPr lang="en-US"/>
        </a:p>
      </dgm:t>
    </dgm:pt>
    <dgm:pt modelId="{EFA0CEFC-2B70-400A-98FC-DD133DEF4693}" type="pres">
      <dgm:prSet presAssocID="{F81307C0-A30F-4860-8B8E-AC92A26E7688}" presName="Name9" presStyleLbl="parChTrans1D2" presStyleIdx="1" presStyleCnt="9"/>
      <dgm:spPr/>
      <dgm:t>
        <a:bodyPr/>
        <a:lstStyle/>
        <a:p>
          <a:endParaRPr lang="en-US"/>
        </a:p>
      </dgm:t>
    </dgm:pt>
    <dgm:pt modelId="{1D248BED-6878-439C-962C-EC7213110ADC}" type="pres">
      <dgm:prSet presAssocID="{F81307C0-A30F-4860-8B8E-AC92A26E7688}" presName="connTx" presStyleLbl="parChTrans1D2" presStyleIdx="1" presStyleCnt="9"/>
      <dgm:spPr/>
      <dgm:t>
        <a:bodyPr/>
        <a:lstStyle/>
        <a:p>
          <a:endParaRPr lang="en-US"/>
        </a:p>
      </dgm:t>
    </dgm:pt>
    <dgm:pt modelId="{1276DA07-48EA-4C40-8D3F-A3E6274CC161}" type="pres">
      <dgm:prSet presAssocID="{5EEDA89F-4F7C-4680-ACDB-2BDD566847D0}" presName="node" presStyleLbl="node1" presStyleIdx="1" presStyleCnt="9" custScaleX="143903" custScaleY="48500" custRadScaleRad="96619" custRadScaleInc="19962">
        <dgm:presLayoutVars>
          <dgm:bulletEnabled val="1"/>
        </dgm:presLayoutVars>
      </dgm:prSet>
      <dgm:spPr>
        <a:prstGeom prst="roundRect">
          <a:avLst/>
        </a:prstGeom>
      </dgm:spPr>
      <dgm:t>
        <a:bodyPr/>
        <a:lstStyle/>
        <a:p>
          <a:endParaRPr lang="en-US"/>
        </a:p>
      </dgm:t>
    </dgm:pt>
    <dgm:pt modelId="{5CC5E9C2-7828-4B65-9673-C24F4E5201B2}" type="pres">
      <dgm:prSet presAssocID="{75919FAE-3568-4E49-8954-49F1C817DD21}" presName="Name9" presStyleLbl="parChTrans1D2" presStyleIdx="2" presStyleCnt="9"/>
      <dgm:spPr/>
      <dgm:t>
        <a:bodyPr/>
        <a:lstStyle/>
        <a:p>
          <a:endParaRPr lang="en-US"/>
        </a:p>
      </dgm:t>
    </dgm:pt>
    <dgm:pt modelId="{41C484EF-AB69-4AE6-9E30-7ABA5DEF39AA}" type="pres">
      <dgm:prSet presAssocID="{75919FAE-3568-4E49-8954-49F1C817DD21}" presName="connTx" presStyleLbl="parChTrans1D2" presStyleIdx="2" presStyleCnt="9"/>
      <dgm:spPr/>
      <dgm:t>
        <a:bodyPr/>
        <a:lstStyle/>
        <a:p>
          <a:endParaRPr lang="en-US"/>
        </a:p>
      </dgm:t>
    </dgm:pt>
    <dgm:pt modelId="{DE61121C-4313-40E9-B0E1-A207281E6EA4}" type="pres">
      <dgm:prSet presAssocID="{03348B76-5F7C-422A-AE8A-F9C78880896F}" presName="node" presStyleLbl="node1" presStyleIdx="2" presStyleCnt="9" custScaleX="152037" custScaleY="52530" custRadScaleRad="99445" custRadScaleInc="10065">
        <dgm:presLayoutVars>
          <dgm:bulletEnabled val="1"/>
        </dgm:presLayoutVars>
      </dgm:prSet>
      <dgm:spPr>
        <a:prstGeom prst="roundRect">
          <a:avLst/>
        </a:prstGeom>
      </dgm:spPr>
      <dgm:t>
        <a:bodyPr/>
        <a:lstStyle/>
        <a:p>
          <a:endParaRPr lang="en-US"/>
        </a:p>
      </dgm:t>
    </dgm:pt>
    <dgm:pt modelId="{EA910717-16EA-448D-8961-DE6E3663B606}" type="pres">
      <dgm:prSet presAssocID="{68CE8D16-FA8B-43C6-AD8D-F78A848CFAE6}" presName="Name9" presStyleLbl="parChTrans1D2" presStyleIdx="3" presStyleCnt="9"/>
      <dgm:spPr/>
      <dgm:t>
        <a:bodyPr/>
        <a:lstStyle/>
        <a:p>
          <a:endParaRPr lang="en-US"/>
        </a:p>
      </dgm:t>
    </dgm:pt>
    <dgm:pt modelId="{E6C2538F-C0DC-4BE6-99C8-B5F4651E91F9}" type="pres">
      <dgm:prSet presAssocID="{68CE8D16-FA8B-43C6-AD8D-F78A848CFAE6}" presName="connTx" presStyleLbl="parChTrans1D2" presStyleIdx="3" presStyleCnt="9"/>
      <dgm:spPr/>
      <dgm:t>
        <a:bodyPr/>
        <a:lstStyle/>
        <a:p>
          <a:endParaRPr lang="en-US"/>
        </a:p>
      </dgm:t>
    </dgm:pt>
    <dgm:pt modelId="{ADD8ADEA-B023-4BF6-ADBC-F8C2B5EBC604}" type="pres">
      <dgm:prSet presAssocID="{B68B2F6C-25DD-44F3-B45D-5606DCA8074F}" presName="node" presStyleLbl="node1" presStyleIdx="3" presStyleCnt="9" custScaleX="143240" custScaleY="52633">
        <dgm:presLayoutVars>
          <dgm:bulletEnabled val="1"/>
        </dgm:presLayoutVars>
      </dgm:prSet>
      <dgm:spPr>
        <a:prstGeom prst="roundRect">
          <a:avLst/>
        </a:prstGeom>
      </dgm:spPr>
      <dgm:t>
        <a:bodyPr/>
        <a:lstStyle/>
        <a:p>
          <a:endParaRPr lang="en-US"/>
        </a:p>
      </dgm:t>
    </dgm:pt>
    <dgm:pt modelId="{ECA9E0DC-E48D-4310-A6F1-DC2822A6EF99}" type="pres">
      <dgm:prSet presAssocID="{49085C7B-0A75-4C7F-9A8E-6606DCFE8C45}" presName="Name9" presStyleLbl="parChTrans1D2" presStyleIdx="4" presStyleCnt="9"/>
      <dgm:spPr/>
      <dgm:t>
        <a:bodyPr/>
        <a:lstStyle/>
        <a:p>
          <a:endParaRPr lang="en-US"/>
        </a:p>
      </dgm:t>
    </dgm:pt>
    <dgm:pt modelId="{B2F654CC-95DE-47BC-840A-7925D8834701}" type="pres">
      <dgm:prSet presAssocID="{49085C7B-0A75-4C7F-9A8E-6606DCFE8C45}" presName="connTx" presStyleLbl="parChTrans1D2" presStyleIdx="4" presStyleCnt="9"/>
      <dgm:spPr/>
      <dgm:t>
        <a:bodyPr/>
        <a:lstStyle/>
        <a:p>
          <a:endParaRPr lang="en-US"/>
        </a:p>
      </dgm:t>
    </dgm:pt>
    <dgm:pt modelId="{A0D47CD8-9DFF-41AC-86D2-F0ECD748E527}" type="pres">
      <dgm:prSet presAssocID="{A8DE6B55-C156-4EB2-8A90-BB02B9B449D0}" presName="node" presStyleLbl="node1" presStyleIdx="4" presStyleCnt="9" custScaleX="133142" custScaleY="62900" custRadScaleRad="101971" custRadScaleInc="-14249">
        <dgm:presLayoutVars>
          <dgm:bulletEnabled val="1"/>
        </dgm:presLayoutVars>
      </dgm:prSet>
      <dgm:spPr>
        <a:prstGeom prst="roundRect">
          <a:avLst/>
        </a:prstGeom>
      </dgm:spPr>
      <dgm:t>
        <a:bodyPr/>
        <a:lstStyle/>
        <a:p>
          <a:endParaRPr lang="en-US"/>
        </a:p>
      </dgm:t>
    </dgm:pt>
    <dgm:pt modelId="{F82D6E08-A852-4BBD-AC15-A8F5C493A834}" type="pres">
      <dgm:prSet presAssocID="{C8CCAABB-DDF6-4CCF-99C2-3EC107B54360}" presName="Name9" presStyleLbl="parChTrans1D2" presStyleIdx="5" presStyleCnt="9"/>
      <dgm:spPr/>
      <dgm:t>
        <a:bodyPr/>
        <a:lstStyle/>
        <a:p>
          <a:endParaRPr lang="en-US"/>
        </a:p>
      </dgm:t>
    </dgm:pt>
    <dgm:pt modelId="{5F8523AB-9AF2-492C-AEF2-7CA8D9DF4D87}" type="pres">
      <dgm:prSet presAssocID="{C8CCAABB-DDF6-4CCF-99C2-3EC107B54360}" presName="connTx" presStyleLbl="parChTrans1D2" presStyleIdx="5" presStyleCnt="9"/>
      <dgm:spPr/>
      <dgm:t>
        <a:bodyPr/>
        <a:lstStyle/>
        <a:p>
          <a:endParaRPr lang="en-US"/>
        </a:p>
      </dgm:t>
    </dgm:pt>
    <dgm:pt modelId="{F555D2FB-619E-4D87-99AD-A4A01B2B7AFB}" type="pres">
      <dgm:prSet presAssocID="{F2C416C2-AB64-4883-A976-D8E62922E2BE}" presName="node" presStyleLbl="node1" presStyleIdx="5" presStyleCnt="9" custScaleX="146648" custScaleY="62900" custRadScaleRad="101914" custRadScaleInc="13862">
        <dgm:presLayoutVars>
          <dgm:bulletEnabled val="1"/>
        </dgm:presLayoutVars>
      </dgm:prSet>
      <dgm:spPr>
        <a:prstGeom prst="roundRect">
          <a:avLst/>
        </a:prstGeom>
      </dgm:spPr>
      <dgm:t>
        <a:bodyPr/>
        <a:lstStyle/>
        <a:p>
          <a:endParaRPr lang="en-US"/>
        </a:p>
      </dgm:t>
    </dgm:pt>
    <dgm:pt modelId="{86CB2EFB-813D-4861-94F9-3AA8A8B67E35}" type="pres">
      <dgm:prSet presAssocID="{A30C4485-363F-4273-9B19-60C63452B68B}" presName="Name9" presStyleLbl="parChTrans1D2" presStyleIdx="6" presStyleCnt="9"/>
      <dgm:spPr/>
      <dgm:t>
        <a:bodyPr/>
        <a:lstStyle/>
        <a:p>
          <a:endParaRPr lang="en-US"/>
        </a:p>
      </dgm:t>
    </dgm:pt>
    <dgm:pt modelId="{A3D5EF77-C0DD-40AB-AF9A-E4818717A89B}" type="pres">
      <dgm:prSet presAssocID="{A30C4485-363F-4273-9B19-60C63452B68B}" presName="connTx" presStyleLbl="parChTrans1D2" presStyleIdx="6" presStyleCnt="9"/>
      <dgm:spPr/>
      <dgm:t>
        <a:bodyPr/>
        <a:lstStyle/>
        <a:p>
          <a:endParaRPr lang="en-US"/>
        </a:p>
      </dgm:t>
    </dgm:pt>
    <dgm:pt modelId="{5840C34C-568B-45C8-AD4C-947EB77CB1DB}" type="pres">
      <dgm:prSet presAssocID="{67C171ED-53C6-4BCC-A9A1-E1449489D508}" presName="node" presStyleLbl="node1" presStyleIdx="6" presStyleCnt="9" custScaleX="183478" custScaleY="63211" custRadScaleRad="100743" custRadScaleInc="6113">
        <dgm:presLayoutVars>
          <dgm:bulletEnabled val="1"/>
        </dgm:presLayoutVars>
      </dgm:prSet>
      <dgm:spPr>
        <a:prstGeom prst="roundRect">
          <a:avLst/>
        </a:prstGeom>
      </dgm:spPr>
      <dgm:t>
        <a:bodyPr/>
        <a:lstStyle/>
        <a:p>
          <a:endParaRPr lang="en-US"/>
        </a:p>
      </dgm:t>
    </dgm:pt>
    <dgm:pt modelId="{75482049-419D-4944-A1B3-5F6EC683D47F}" type="pres">
      <dgm:prSet presAssocID="{5A785C84-7ED0-44D6-8DC1-26720182DA9E}" presName="Name9" presStyleLbl="parChTrans1D2" presStyleIdx="7" presStyleCnt="9"/>
      <dgm:spPr/>
      <dgm:t>
        <a:bodyPr/>
        <a:lstStyle/>
        <a:p>
          <a:endParaRPr lang="en-US"/>
        </a:p>
      </dgm:t>
    </dgm:pt>
    <dgm:pt modelId="{54DD0DF5-0EBE-46E2-8F5B-63D35F27C7C8}" type="pres">
      <dgm:prSet presAssocID="{5A785C84-7ED0-44D6-8DC1-26720182DA9E}" presName="connTx" presStyleLbl="parChTrans1D2" presStyleIdx="7" presStyleCnt="9"/>
      <dgm:spPr/>
      <dgm:t>
        <a:bodyPr/>
        <a:lstStyle/>
        <a:p>
          <a:endParaRPr lang="en-US"/>
        </a:p>
      </dgm:t>
    </dgm:pt>
    <dgm:pt modelId="{367E62D5-2777-4BD7-8910-54B3B5E0D51C}" type="pres">
      <dgm:prSet presAssocID="{B3BC2432-57E2-4B3F-A8ED-DF70C4FCD435}" presName="node" presStyleLbl="node1" presStyleIdx="7" presStyleCnt="9" custScaleX="171868" custScaleY="55525">
        <dgm:presLayoutVars>
          <dgm:bulletEnabled val="1"/>
        </dgm:presLayoutVars>
      </dgm:prSet>
      <dgm:spPr>
        <a:prstGeom prst="roundRect">
          <a:avLst/>
        </a:prstGeom>
      </dgm:spPr>
      <dgm:t>
        <a:bodyPr/>
        <a:lstStyle/>
        <a:p>
          <a:endParaRPr lang="en-US"/>
        </a:p>
      </dgm:t>
    </dgm:pt>
    <dgm:pt modelId="{B20C6278-98B8-4A1B-A7DE-AF67AF574544}" type="pres">
      <dgm:prSet presAssocID="{EC3571F5-1770-43A9-B1D7-AC85321AD2CC}" presName="Name9" presStyleLbl="parChTrans1D2" presStyleIdx="8" presStyleCnt="9"/>
      <dgm:spPr/>
      <dgm:t>
        <a:bodyPr/>
        <a:lstStyle/>
        <a:p>
          <a:endParaRPr lang="en-US"/>
        </a:p>
      </dgm:t>
    </dgm:pt>
    <dgm:pt modelId="{AB0AB292-233F-4877-97F5-4D95C0C3473A}" type="pres">
      <dgm:prSet presAssocID="{EC3571F5-1770-43A9-B1D7-AC85321AD2CC}" presName="connTx" presStyleLbl="parChTrans1D2" presStyleIdx="8" presStyleCnt="9"/>
      <dgm:spPr/>
      <dgm:t>
        <a:bodyPr/>
        <a:lstStyle/>
        <a:p>
          <a:endParaRPr lang="en-US"/>
        </a:p>
      </dgm:t>
    </dgm:pt>
    <dgm:pt modelId="{DF090EF1-6EAF-4147-8518-9DABC43F54A4}" type="pres">
      <dgm:prSet presAssocID="{B2EC2BBF-F98D-43CE-91A4-6CDE2158694C}" presName="node" presStyleLbl="node1" presStyleIdx="8" presStyleCnt="9" custScaleX="176246" custScaleY="67302" custRadScaleRad="97809" custRadScaleInc="-45116">
        <dgm:presLayoutVars>
          <dgm:bulletEnabled val="1"/>
        </dgm:presLayoutVars>
      </dgm:prSet>
      <dgm:spPr>
        <a:prstGeom prst="roundRect">
          <a:avLst/>
        </a:prstGeom>
      </dgm:spPr>
      <dgm:t>
        <a:bodyPr/>
        <a:lstStyle/>
        <a:p>
          <a:endParaRPr lang="en-US"/>
        </a:p>
      </dgm:t>
    </dgm:pt>
  </dgm:ptLst>
  <dgm:cxnLst>
    <dgm:cxn modelId="{45DCCCB0-7836-48C4-8AE8-97748C2BEC3C}" srcId="{55B21C9B-B8BF-4386-B58C-259B3F2A37F6}" destId="{A8DE6B55-C156-4EB2-8A90-BB02B9B449D0}" srcOrd="4" destOrd="0" parTransId="{49085C7B-0A75-4C7F-9A8E-6606DCFE8C45}" sibTransId="{FB5DC229-F70D-43C1-AEFD-37E0EF5B0A5C}"/>
    <dgm:cxn modelId="{80FEC6EF-B1B2-466D-AAA2-C736C026697E}" type="presOf" srcId="{B68B2F6C-25DD-44F3-B45D-5606DCA8074F}" destId="{ADD8ADEA-B023-4BF6-ADBC-F8C2B5EBC604}" srcOrd="0" destOrd="0" presId="urn:microsoft.com/office/officeart/2005/8/layout/radial1"/>
    <dgm:cxn modelId="{2FC6703A-E3C0-42C9-8EAE-96E824671D39}" srcId="{55B21C9B-B8BF-4386-B58C-259B3F2A37F6}" destId="{5EEDA89F-4F7C-4680-ACDB-2BDD566847D0}" srcOrd="1" destOrd="0" parTransId="{F81307C0-A30F-4860-8B8E-AC92A26E7688}" sibTransId="{23941EF8-7A77-40E7-AA86-D3D679C620BF}"/>
    <dgm:cxn modelId="{5C64453A-4DC2-4431-B8D9-D60E1322BD73}" type="presOf" srcId="{C8CCAABB-DDF6-4CCF-99C2-3EC107B54360}" destId="{F82D6E08-A852-4BBD-AC15-A8F5C493A834}" srcOrd="0" destOrd="0" presId="urn:microsoft.com/office/officeart/2005/8/layout/radial1"/>
    <dgm:cxn modelId="{22326D01-E9BD-4A58-B367-D499FEAF1EBD}" type="presOf" srcId="{A8DE6B55-C156-4EB2-8A90-BB02B9B449D0}" destId="{A0D47CD8-9DFF-41AC-86D2-F0ECD748E527}" srcOrd="0" destOrd="0" presId="urn:microsoft.com/office/officeart/2005/8/layout/radial1"/>
    <dgm:cxn modelId="{D4E5D501-B587-4642-A5A3-9AE59F52D314}" type="presOf" srcId="{68CE8D16-FA8B-43C6-AD8D-F78A848CFAE6}" destId="{E6C2538F-C0DC-4BE6-99C8-B5F4651E91F9}" srcOrd="1" destOrd="0" presId="urn:microsoft.com/office/officeart/2005/8/layout/radial1"/>
    <dgm:cxn modelId="{FE2A0D11-ACAA-4EAF-A2DB-0B74E8016467}" type="presOf" srcId="{67C171ED-53C6-4BCC-A9A1-E1449489D508}" destId="{5840C34C-568B-45C8-AD4C-947EB77CB1DB}" srcOrd="0" destOrd="0" presId="urn:microsoft.com/office/officeart/2005/8/layout/radial1"/>
    <dgm:cxn modelId="{28918641-BDBA-4712-B02C-E436D4F8CDC5}" type="presOf" srcId="{09CB3834-93F0-4B32-A76F-8C4EBBC12399}" destId="{3D65E26C-99AD-4A69-A51E-F798F6EC88A3}" srcOrd="0" destOrd="0" presId="urn:microsoft.com/office/officeart/2005/8/layout/radial1"/>
    <dgm:cxn modelId="{D14148FB-6427-4BA2-9707-1B53A07BC189}" srcId="{55B21C9B-B8BF-4386-B58C-259B3F2A37F6}" destId="{B2EC2BBF-F98D-43CE-91A4-6CDE2158694C}" srcOrd="8" destOrd="0" parTransId="{EC3571F5-1770-43A9-B1D7-AC85321AD2CC}" sibTransId="{E1959B65-5C6C-4519-AC44-75CE0A1BFB86}"/>
    <dgm:cxn modelId="{835BB56C-3F6B-4E7D-A03A-340A5DDC6FBD}" type="presOf" srcId="{A30C4485-363F-4273-9B19-60C63452B68B}" destId="{86CB2EFB-813D-4861-94F9-3AA8A8B67E35}" srcOrd="0" destOrd="0" presId="urn:microsoft.com/office/officeart/2005/8/layout/radial1"/>
    <dgm:cxn modelId="{4A85406B-9DB8-4D5A-8A0C-FA89F588531B}" type="presOf" srcId="{EC3571F5-1770-43A9-B1D7-AC85321AD2CC}" destId="{B20C6278-98B8-4A1B-A7DE-AF67AF574544}" srcOrd="0" destOrd="0" presId="urn:microsoft.com/office/officeart/2005/8/layout/radial1"/>
    <dgm:cxn modelId="{8B52A6DC-921B-41D6-8431-D0418902D45D}" type="presOf" srcId="{A30C4485-363F-4273-9B19-60C63452B68B}" destId="{A3D5EF77-C0DD-40AB-AF9A-E4818717A89B}" srcOrd="1" destOrd="0" presId="urn:microsoft.com/office/officeart/2005/8/layout/radial1"/>
    <dgm:cxn modelId="{C99C1751-83CB-4CD8-8DCA-98A42505755E}" srcId="{55B21C9B-B8BF-4386-B58C-259B3F2A37F6}" destId="{82E8E3EA-5BE3-43C2-AA75-0ED4203E73D7}" srcOrd="0" destOrd="0" parTransId="{9D281E27-AEE7-4CD4-9E10-BA5E9F114F3E}" sibTransId="{18FC0897-9889-45EA-AB65-CBB15BC6F787}"/>
    <dgm:cxn modelId="{DFDBE9B4-933B-4614-98C1-B03D238A80DC}" srcId="{55B21C9B-B8BF-4386-B58C-259B3F2A37F6}" destId="{03348B76-5F7C-422A-AE8A-F9C78880896F}" srcOrd="2" destOrd="0" parTransId="{75919FAE-3568-4E49-8954-49F1C817DD21}" sibTransId="{7F7B53E4-CFE9-4BE9-A2A1-9D914737F89F}"/>
    <dgm:cxn modelId="{710ED4C0-0588-4586-89E4-2EB4394AA357}" type="presOf" srcId="{B3BC2432-57E2-4B3F-A8ED-DF70C4FCD435}" destId="{367E62D5-2777-4BD7-8910-54B3B5E0D51C}" srcOrd="0" destOrd="0" presId="urn:microsoft.com/office/officeart/2005/8/layout/radial1"/>
    <dgm:cxn modelId="{D7282EFF-957C-42EB-8F74-231B5D04E8ED}" type="presOf" srcId="{F2C416C2-AB64-4883-A976-D8E62922E2BE}" destId="{F555D2FB-619E-4D87-99AD-A4A01B2B7AFB}" srcOrd="0" destOrd="0" presId="urn:microsoft.com/office/officeart/2005/8/layout/radial1"/>
    <dgm:cxn modelId="{1E5A0D7B-6558-4D69-A83F-D31E0F1F32FB}" type="presOf" srcId="{49085C7B-0A75-4C7F-9A8E-6606DCFE8C45}" destId="{ECA9E0DC-E48D-4310-A6F1-DC2822A6EF99}" srcOrd="0" destOrd="0" presId="urn:microsoft.com/office/officeart/2005/8/layout/radial1"/>
    <dgm:cxn modelId="{94759727-D7E7-4A52-9E2D-728F52C30248}" type="presOf" srcId="{5A785C84-7ED0-44D6-8DC1-26720182DA9E}" destId="{75482049-419D-4944-A1B3-5F6EC683D47F}" srcOrd="0" destOrd="0" presId="urn:microsoft.com/office/officeart/2005/8/layout/radial1"/>
    <dgm:cxn modelId="{D47A1548-EA25-4556-9838-1CDB725D17A1}" type="presOf" srcId="{B2EC2BBF-F98D-43CE-91A4-6CDE2158694C}" destId="{DF090EF1-6EAF-4147-8518-9DABC43F54A4}" srcOrd="0" destOrd="0" presId="urn:microsoft.com/office/officeart/2005/8/layout/radial1"/>
    <dgm:cxn modelId="{1D034C14-3421-4AE4-8BFA-73967E0CD406}" type="presOf" srcId="{9D281E27-AEE7-4CD4-9E10-BA5E9F114F3E}" destId="{1FC59D65-0BA5-4789-8640-7FB61F216633}" srcOrd="0" destOrd="0" presId="urn:microsoft.com/office/officeart/2005/8/layout/radial1"/>
    <dgm:cxn modelId="{8CB0C85A-6292-4D82-8882-22A29EE43910}" type="presOf" srcId="{82E8E3EA-5BE3-43C2-AA75-0ED4203E73D7}" destId="{67E6211C-DC23-4C3F-9B86-78FB0A7ED850}" srcOrd="0" destOrd="0" presId="urn:microsoft.com/office/officeart/2005/8/layout/radial1"/>
    <dgm:cxn modelId="{856AE60B-7BC5-4E68-BB1F-4599EC2711C6}" type="presOf" srcId="{EC3571F5-1770-43A9-B1D7-AC85321AD2CC}" destId="{AB0AB292-233F-4877-97F5-4D95C0C3473A}" srcOrd="1" destOrd="0" presId="urn:microsoft.com/office/officeart/2005/8/layout/radial1"/>
    <dgm:cxn modelId="{CDE68951-7BF2-4B0C-B071-F02B1D36EC3B}" type="presOf" srcId="{55B21C9B-B8BF-4386-B58C-259B3F2A37F6}" destId="{D8EE140D-0AC2-4559-BE85-B6AB8AF66209}" srcOrd="0" destOrd="0" presId="urn:microsoft.com/office/officeart/2005/8/layout/radial1"/>
    <dgm:cxn modelId="{B4F67801-C30B-4648-86E3-90CB4C8E65F0}" type="presOf" srcId="{F81307C0-A30F-4860-8B8E-AC92A26E7688}" destId="{EFA0CEFC-2B70-400A-98FC-DD133DEF4693}" srcOrd="0" destOrd="0" presId="urn:microsoft.com/office/officeart/2005/8/layout/radial1"/>
    <dgm:cxn modelId="{826F7526-38F3-4F38-85E1-D5777E9C67B9}" type="presOf" srcId="{5A785C84-7ED0-44D6-8DC1-26720182DA9E}" destId="{54DD0DF5-0EBE-46E2-8F5B-63D35F27C7C8}" srcOrd="1" destOrd="0" presId="urn:microsoft.com/office/officeart/2005/8/layout/radial1"/>
    <dgm:cxn modelId="{7C2EC498-AFA1-492E-9F87-147EBF6E4AF1}" type="presOf" srcId="{75919FAE-3568-4E49-8954-49F1C817DD21}" destId="{41C484EF-AB69-4AE6-9E30-7ABA5DEF39AA}" srcOrd="1" destOrd="0" presId="urn:microsoft.com/office/officeart/2005/8/layout/radial1"/>
    <dgm:cxn modelId="{1072BBF8-5A30-4132-BF87-C1E0BD7D1EE8}" srcId="{55B21C9B-B8BF-4386-B58C-259B3F2A37F6}" destId="{F2C416C2-AB64-4883-A976-D8E62922E2BE}" srcOrd="5" destOrd="0" parTransId="{C8CCAABB-DDF6-4CCF-99C2-3EC107B54360}" sibTransId="{08D7196A-DD8D-4BEF-AE3F-C1B0D09A51E2}"/>
    <dgm:cxn modelId="{412B59EC-DE6F-4906-9C34-85BEBFA9B346}" srcId="{55B21C9B-B8BF-4386-B58C-259B3F2A37F6}" destId="{67C171ED-53C6-4BCC-A9A1-E1449489D508}" srcOrd="6" destOrd="0" parTransId="{A30C4485-363F-4273-9B19-60C63452B68B}" sibTransId="{7D2B4F2E-C738-4F30-A176-5545A29794D9}"/>
    <dgm:cxn modelId="{E92A0548-902F-418B-8583-ADD250D196B8}" srcId="{55B21C9B-B8BF-4386-B58C-259B3F2A37F6}" destId="{B3BC2432-57E2-4B3F-A8ED-DF70C4FCD435}" srcOrd="7" destOrd="0" parTransId="{5A785C84-7ED0-44D6-8DC1-26720182DA9E}" sibTransId="{45D06464-D06F-4033-A8EF-98884E046F53}"/>
    <dgm:cxn modelId="{D18150C5-C7E0-419E-BAB2-8E9962884B9D}" type="presOf" srcId="{75919FAE-3568-4E49-8954-49F1C817DD21}" destId="{5CC5E9C2-7828-4B65-9673-C24F4E5201B2}" srcOrd="0" destOrd="0" presId="urn:microsoft.com/office/officeart/2005/8/layout/radial1"/>
    <dgm:cxn modelId="{625A15AB-D5D1-4DAA-98E0-0C6DC288968F}" type="presOf" srcId="{68CE8D16-FA8B-43C6-AD8D-F78A848CFAE6}" destId="{EA910717-16EA-448D-8961-DE6E3663B606}" srcOrd="0" destOrd="0" presId="urn:microsoft.com/office/officeart/2005/8/layout/radial1"/>
    <dgm:cxn modelId="{90948E02-A919-499B-89C0-C0D139C1871C}" type="presOf" srcId="{5EEDA89F-4F7C-4680-ACDB-2BDD566847D0}" destId="{1276DA07-48EA-4C40-8D3F-A3E6274CC161}" srcOrd="0" destOrd="0" presId="urn:microsoft.com/office/officeart/2005/8/layout/radial1"/>
    <dgm:cxn modelId="{4BE43531-A6F5-475C-B67F-A05F162F957B}" type="presOf" srcId="{03348B76-5F7C-422A-AE8A-F9C78880896F}" destId="{DE61121C-4313-40E9-B0E1-A207281E6EA4}" srcOrd="0" destOrd="0" presId="urn:microsoft.com/office/officeart/2005/8/layout/radial1"/>
    <dgm:cxn modelId="{4D5123E5-CFA8-460D-9485-2C03FED851F8}" srcId="{55B21C9B-B8BF-4386-B58C-259B3F2A37F6}" destId="{B68B2F6C-25DD-44F3-B45D-5606DCA8074F}" srcOrd="3" destOrd="0" parTransId="{68CE8D16-FA8B-43C6-AD8D-F78A848CFAE6}" sibTransId="{BCF54366-E18B-4EFA-B3BB-E2990C65940E}"/>
    <dgm:cxn modelId="{54C4C1FD-37AE-4BB5-965A-FA1DD4980F08}" type="presOf" srcId="{F81307C0-A30F-4860-8B8E-AC92A26E7688}" destId="{1D248BED-6878-439C-962C-EC7213110ADC}" srcOrd="1" destOrd="0" presId="urn:microsoft.com/office/officeart/2005/8/layout/radial1"/>
    <dgm:cxn modelId="{07C5BD7A-5245-492B-B683-0E1624615245}" type="presOf" srcId="{C8CCAABB-DDF6-4CCF-99C2-3EC107B54360}" destId="{5F8523AB-9AF2-492C-AEF2-7CA8D9DF4D87}" srcOrd="1" destOrd="0" presId="urn:microsoft.com/office/officeart/2005/8/layout/radial1"/>
    <dgm:cxn modelId="{42546BD5-3B7F-4787-B267-00A18B3DC049}" type="presOf" srcId="{9D281E27-AEE7-4CD4-9E10-BA5E9F114F3E}" destId="{E0FDE868-ABEB-4B99-BDAB-B441289AF284}" srcOrd="1" destOrd="0" presId="urn:microsoft.com/office/officeart/2005/8/layout/radial1"/>
    <dgm:cxn modelId="{A0FAE268-DF2B-49D6-A6E1-47EBE42FEFB1}" type="presOf" srcId="{49085C7B-0A75-4C7F-9A8E-6606DCFE8C45}" destId="{B2F654CC-95DE-47BC-840A-7925D8834701}" srcOrd="1" destOrd="0" presId="urn:microsoft.com/office/officeart/2005/8/layout/radial1"/>
    <dgm:cxn modelId="{5CCE561E-2197-4D0F-B557-A6DCEFE34FC3}" srcId="{09CB3834-93F0-4B32-A76F-8C4EBBC12399}" destId="{55B21C9B-B8BF-4386-B58C-259B3F2A37F6}" srcOrd="0" destOrd="0" parTransId="{545B894F-399B-4C0A-A853-8D826629A98B}" sibTransId="{A61998E0-7526-4759-8EE3-33A317A766A0}"/>
    <dgm:cxn modelId="{10F7ACB2-D4B3-4946-9E87-B9C6A85D919B}" type="presParOf" srcId="{3D65E26C-99AD-4A69-A51E-F798F6EC88A3}" destId="{D8EE140D-0AC2-4559-BE85-B6AB8AF66209}" srcOrd="0" destOrd="0" presId="urn:microsoft.com/office/officeart/2005/8/layout/radial1"/>
    <dgm:cxn modelId="{A066FF89-5781-4412-A873-4655D66E841A}" type="presParOf" srcId="{3D65E26C-99AD-4A69-A51E-F798F6EC88A3}" destId="{1FC59D65-0BA5-4789-8640-7FB61F216633}" srcOrd="1" destOrd="0" presId="urn:microsoft.com/office/officeart/2005/8/layout/radial1"/>
    <dgm:cxn modelId="{67567B5F-0979-4CBA-A1DF-7C6FC6CE538D}" type="presParOf" srcId="{1FC59D65-0BA5-4789-8640-7FB61F216633}" destId="{E0FDE868-ABEB-4B99-BDAB-B441289AF284}" srcOrd="0" destOrd="0" presId="urn:microsoft.com/office/officeart/2005/8/layout/radial1"/>
    <dgm:cxn modelId="{0F131A1E-3789-42E1-BE0A-4167D3977EE3}" type="presParOf" srcId="{3D65E26C-99AD-4A69-A51E-F798F6EC88A3}" destId="{67E6211C-DC23-4C3F-9B86-78FB0A7ED850}" srcOrd="2" destOrd="0" presId="urn:microsoft.com/office/officeart/2005/8/layout/radial1"/>
    <dgm:cxn modelId="{398B4D53-86DD-449C-B86D-9BA88EAAE78D}" type="presParOf" srcId="{3D65E26C-99AD-4A69-A51E-F798F6EC88A3}" destId="{EFA0CEFC-2B70-400A-98FC-DD133DEF4693}" srcOrd="3" destOrd="0" presId="urn:microsoft.com/office/officeart/2005/8/layout/radial1"/>
    <dgm:cxn modelId="{9B79CC19-5F56-4179-B06F-DAFC9886FD4E}" type="presParOf" srcId="{EFA0CEFC-2B70-400A-98FC-DD133DEF4693}" destId="{1D248BED-6878-439C-962C-EC7213110ADC}" srcOrd="0" destOrd="0" presId="urn:microsoft.com/office/officeart/2005/8/layout/radial1"/>
    <dgm:cxn modelId="{C75FD542-D6FF-41D1-A9FF-64C2D094FB4E}" type="presParOf" srcId="{3D65E26C-99AD-4A69-A51E-F798F6EC88A3}" destId="{1276DA07-48EA-4C40-8D3F-A3E6274CC161}" srcOrd="4" destOrd="0" presId="urn:microsoft.com/office/officeart/2005/8/layout/radial1"/>
    <dgm:cxn modelId="{A137B41B-FFA0-458A-B1D1-724589A789A0}" type="presParOf" srcId="{3D65E26C-99AD-4A69-A51E-F798F6EC88A3}" destId="{5CC5E9C2-7828-4B65-9673-C24F4E5201B2}" srcOrd="5" destOrd="0" presId="urn:microsoft.com/office/officeart/2005/8/layout/radial1"/>
    <dgm:cxn modelId="{3F539D05-8FBF-4AE5-95B1-89668D30E36A}" type="presParOf" srcId="{5CC5E9C2-7828-4B65-9673-C24F4E5201B2}" destId="{41C484EF-AB69-4AE6-9E30-7ABA5DEF39AA}" srcOrd="0" destOrd="0" presId="urn:microsoft.com/office/officeart/2005/8/layout/radial1"/>
    <dgm:cxn modelId="{820281E6-7DC3-4A28-8FB7-4951A5EEF934}" type="presParOf" srcId="{3D65E26C-99AD-4A69-A51E-F798F6EC88A3}" destId="{DE61121C-4313-40E9-B0E1-A207281E6EA4}" srcOrd="6" destOrd="0" presId="urn:microsoft.com/office/officeart/2005/8/layout/radial1"/>
    <dgm:cxn modelId="{8A173862-758F-4B76-AF5F-9B8C6C7E5C79}" type="presParOf" srcId="{3D65E26C-99AD-4A69-A51E-F798F6EC88A3}" destId="{EA910717-16EA-448D-8961-DE6E3663B606}" srcOrd="7" destOrd="0" presId="urn:microsoft.com/office/officeart/2005/8/layout/radial1"/>
    <dgm:cxn modelId="{01DE5A02-EA28-45C3-BCF9-E4F23AE5C485}" type="presParOf" srcId="{EA910717-16EA-448D-8961-DE6E3663B606}" destId="{E6C2538F-C0DC-4BE6-99C8-B5F4651E91F9}" srcOrd="0" destOrd="0" presId="urn:microsoft.com/office/officeart/2005/8/layout/radial1"/>
    <dgm:cxn modelId="{0D27A096-0694-441F-9A02-A84C9978E73F}" type="presParOf" srcId="{3D65E26C-99AD-4A69-A51E-F798F6EC88A3}" destId="{ADD8ADEA-B023-4BF6-ADBC-F8C2B5EBC604}" srcOrd="8" destOrd="0" presId="urn:microsoft.com/office/officeart/2005/8/layout/radial1"/>
    <dgm:cxn modelId="{F5928834-B024-48CF-AAF2-1F89D2652E04}" type="presParOf" srcId="{3D65E26C-99AD-4A69-A51E-F798F6EC88A3}" destId="{ECA9E0DC-E48D-4310-A6F1-DC2822A6EF99}" srcOrd="9" destOrd="0" presId="urn:microsoft.com/office/officeart/2005/8/layout/radial1"/>
    <dgm:cxn modelId="{120D3018-F7FC-443F-B00D-AB1B3D4195F8}" type="presParOf" srcId="{ECA9E0DC-E48D-4310-A6F1-DC2822A6EF99}" destId="{B2F654CC-95DE-47BC-840A-7925D8834701}" srcOrd="0" destOrd="0" presId="urn:microsoft.com/office/officeart/2005/8/layout/radial1"/>
    <dgm:cxn modelId="{0A3DBEE5-7277-4452-AD06-4BC246C34EC3}" type="presParOf" srcId="{3D65E26C-99AD-4A69-A51E-F798F6EC88A3}" destId="{A0D47CD8-9DFF-41AC-86D2-F0ECD748E527}" srcOrd="10" destOrd="0" presId="urn:microsoft.com/office/officeart/2005/8/layout/radial1"/>
    <dgm:cxn modelId="{6B9561A9-9788-478B-AAF0-87640724C935}" type="presParOf" srcId="{3D65E26C-99AD-4A69-A51E-F798F6EC88A3}" destId="{F82D6E08-A852-4BBD-AC15-A8F5C493A834}" srcOrd="11" destOrd="0" presId="urn:microsoft.com/office/officeart/2005/8/layout/radial1"/>
    <dgm:cxn modelId="{03E2917E-54F4-4FF4-9B40-12CC96C61A3F}" type="presParOf" srcId="{F82D6E08-A852-4BBD-AC15-A8F5C493A834}" destId="{5F8523AB-9AF2-492C-AEF2-7CA8D9DF4D87}" srcOrd="0" destOrd="0" presId="urn:microsoft.com/office/officeart/2005/8/layout/radial1"/>
    <dgm:cxn modelId="{E76673EA-05E8-4394-951C-9FEAAA7C56D5}" type="presParOf" srcId="{3D65E26C-99AD-4A69-A51E-F798F6EC88A3}" destId="{F555D2FB-619E-4D87-99AD-A4A01B2B7AFB}" srcOrd="12" destOrd="0" presId="urn:microsoft.com/office/officeart/2005/8/layout/radial1"/>
    <dgm:cxn modelId="{3FCF0E9F-7B47-49C9-AD91-28C26F4F1B86}" type="presParOf" srcId="{3D65E26C-99AD-4A69-A51E-F798F6EC88A3}" destId="{86CB2EFB-813D-4861-94F9-3AA8A8B67E35}" srcOrd="13" destOrd="0" presId="urn:microsoft.com/office/officeart/2005/8/layout/radial1"/>
    <dgm:cxn modelId="{89E892C0-4C53-438C-8BE4-F305EB22DABB}" type="presParOf" srcId="{86CB2EFB-813D-4861-94F9-3AA8A8B67E35}" destId="{A3D5EF77-C0DD-40AB-AF9A-E4818717A89B}" srcOrd="0" destOrd="0" presId="urn:microsoft.com/office/officeart/2005/8/layout/radial1"/>
    <dgm:cxn modelId="{E6F91F34-8517-4887-BA0A-9B0446CFF844}" type="presParOf" srcId="{3D65E26C-99AD-4A69-A51E-F798F6EC88A3}" destId="{5840C34C-568B-45C8-AD4C-947EB77CB1DB}" srcOrd="14" destOrd="0" presId="urn:microsoft.com/office/officeart/2005/8/layout/radial1"/>
    <dgm:cxn modelId="{A2051D66-4A2C-48BF-9366-DD5DF033A1B9}" type="presParOf" srcId="{3D65E26C-99AD-4A69-A51E-F798F6EC88A3}" destId="{75482049-419D-4944-A1B3-5F6EC683D47F}" srcOrd="15" destOrd="0" presId="urn:microsoft.com/office/officeart/2005/8/layout/radial1"/>
    <dgm:cxn modelId="{838D022B-9C75-4B65-9875-823348688F71}" type="presParOf" srcId="{75482049-419D-4944-A1B3-5F6EC683D47F}" destId="{54DD0DF5-0EBE-46E2-8F5B-63D35F27C7C8}" srcOrd="0" destOrd="0" presId="urn:microsoft.com/office/officeart/2005/8/layout/radial1"/>
    <dgm:cxn modelId="{812B8BF6-2EB8-4EDC-BBFC-1DF423AF7222}" type="presParOf" srcId="{3D65E26C-99AD-4A69-A51E-F798F6EC88A3}" destId="{367E62D5-2777-4BD7-8910-54B3B5E0D51C}" srcOrd="16" destOrd="0" presId="urn:microsoft.com/office/officeart/2005/8/layout/radial1"/>
    <dgm:cxn modelId="{3D387414-87FF-4EC8-B4CC-7F38FC2FA93E}" type="presParOf" srcId="{3D65E26C-99AD-4A69-A51E-F798F6EC88A3}" destId="{B20C6278-98B8-4A1B-A7DE-AF67AF574544}" srcOrd="17" destOrd="0" presId="urn:microsoft.com/office/officeart/2005/8/layout/radial1"/>
    <dgm:cxn modelId="{3CF8F3C1-1726-49D0-8635-8C0B6D982EFB}" type="presParOf" srcId="{B20C6278-98B8-4A1B-A7DE-AF67AF574544}" destId="{AB0AB292-233F-4877-97F5-4D95C0C3473A}" srcOrd="0" destOrd="0" presId="urn:microsoft.com/office/officeart/2005/8/layout/radial1"/>
    <dgm:cxn modelId="{1F1B69AA-C02D-489E-9C16-CEC31997D0D7}" type="presParOf" srcId="{3D65E26C-99AD-4A69-A51E-F798F6EC88A3}" destId="{DF090EF1-6EAF-4147-8518-9DABC43F54A4}"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EACA7-2382-4661-9652-5CCFB623C615}" type="doc">
      <dgm:prSet loTypeId="urn:microsoft.com/office/officeart/2005/8/layout/radial6" loCatId="cycle" qsTypeId="urn:microsoft.com/office/officeart/2005/8/quickstyle/simple5" qsCatId="simple" csTypeId="urn:microsoft.com/office/officeart/2005/8/colors/accent6_2" csCatId="accent6" phldr="1"/>
      <dgm:spPr/>
      <dgm:t>
        <a:bodyPr/>
        <a:lstStyle/>
        <a:p>
          <a:endParaRPr lang="en-US"/>
        </a:p>
      </dgm:t>
    </dgm:pt>
    <dgm:pt modelId="{6B2C328D-6749-48CF-80D2-1053299BA00F}">
      <dgm:prSet phldrT="[Text]" custT="1"/>
      <dgm:spPr/>
      <dgm:t>
        <a:bodyPr/>
        <a:lstStyle/>
        <a:p>
          <a:r>
            <a:rPr lang="fr-FR" sz="1800" noProof="0" dirty="0" smtClean="0"/>
            <a:t>Communauté</a:t>
          </a:r>
          <a:endParaRPr lang="fr-FR" sz="1800" noProof="0" dirty="0"/>
        </a:p>
      </dgm:t>
    </dgm:pt>
    <dgm:pt modelId="{C1551A13-6791-4A2D-AB40-6B5165512DF3}" type="parTrans" cxnId="{E6A9686D-02C9-44A8-BC08-AC9A6C4240FE}">
      <dgm:prSet/>
      <dgm:spPr/>
      <dgm:t>
        <a:bodyPr/>
        <a:lstStyle/>
        <a:p>
          <a:endParaRPr lang="en-US" sz="2000"/>
        </a:p>
      </dgm:t>
    </dgm:pt>
    <dgm:pt modelId="{CC0932FF-D41B-41D4-9F9E-07F32052C281}" type="sibTrans" cxnId="{E6A9686D-02C9-44A8-BC08-AC9A6C4240FE}">
      <dgm:prSet/>
      <dgm:spPr/>
      <dgm:t>
        <a:bodyPr/>
        <a:lstStyle/>
        <a:p>
          <a:endParaRPr lang="en-US" sz="2000"/>
        </a:p>
      </dgm:t>
    </dgm:pt>
    <dgm:pt modelId="{6B9CAB83-854A-4AAE-9BC5-C6695B0572A8}">
      <dgm:prSet phldrT="[Text]" custT="1"/>
      <dgm:spPr/>
      <dgm:t>
        <a:bodyPr/>
        <a:lstStyle/>
        <a:p>
          <a:r>
            <a:rPr lang="fr-FR" sz="1400" noProof="0" dirty="0" smtClean="0"/>
            <a:t>Leadership &amp; Gouvernance </a:t>
          </a:r>
          <a:endParaRPr lang="fr-FR" sz="1400" noProof="0" dirty="0"/>
        </a:p>
      </dgm:t>
    </dgm:pt>
    <dgm:pt modelId="{D20960E4-ACD6-406A-B1C9-D8D562F219CD}" type="parTrans" cxnId="{91CC6B06-F0E3-4838-AB38-BD6A99EAE0CF}">
      <dgm:prSet/>
      <dgm:spPr/>
      <dgm:t>
        <a:bodyPr/>
        <a:lstStyle/>
        <a:p>
          <a:endParaRPr lang="en-US" sz="2000"/>
        </a:p>
      </dgm:t>
    </dgm:pt>
    <dgm:pt modelId="{E0334D24-8570-442D-B292-17B85818321F}" type="sibTrans" cxnId="{91CC6B06-F0E3-4838-AB38-BD6A99EAE0CF}">
      <dgm:prSet/>
      <dgm:spPr/>
      <dgm:t>
        <a:bodyPr/>
        <a:lstStyle/>
        <a:p>
          <a:endParaRPr lang="en-US" sz="2000"/>
        </a:p>
      </dgm:t>
    </dgm:pt>
    <dgm:pt modelId="{EF083D81-84D8-4E7C-ABC7-B8E40982F636}">
      <dgm:prSet phldrT="[Text]" custT="1"/>
      <dgm:spPr/>
      <dgm:t>
        <a:bodyPr/>
        <a:lstStyle/>
        <a:p>
          <a:r>
            <a:rPr lang="fr-FR" sz="1400" noProof="0" dirty="0" smtClean="0"/>
            <a:t>Financement des soins de santé </a:t>
          </a:r>
          <a:endParaRPr lang="fr-FR" sz="1400" noProof="0" dirty="0"/>
        </a:p>
      </dgm:t>
    </dgm:pt>
    <dgm:pt modelId="{F933743D-1EEE-4467-9810-423D6CF0F152}" type="parTrans" cxnId="{3AF7AEC3-131C-4899-8FAF-A09FF344B340}">
      <dgm:prSet/>
      <dgm:spPr/>
      <dgm:t>
        <a:bodyPr/>
        <a:lstStyle/>
        <a:p>
          <a:endParaRPr lang="en-US" sz="2000"/>
        </a:p>
      </dgm:t>
    </dgm:pt>
    <dgm:pt modelId="{2859A8F7-3769-4BE8-A9CB-C4FE330E9F86}" type="sibTrans" cxnId="{3AF7AEC3-131C-4899-8FAF-A09FF344B340}">
      <dgm:prSet/>
      <dgm:spPr/>
      <dgm:t>
        <a:bodyPr/>
        <a:lstStyle/>
        <a:p>
          <a:endParaRPr lang="en-US" sz="2000"/>
        </a:p>
      </dgm:t>
    </dgm:pt>
    <dgm:pt modelId="{8F6C982F-34E9-4C3C-8B84-B23B58008A6C}">
      <dgm:prSet phldrT="[Text]" custT="1"/>
      <dgm:spPr/>
      <dgm:t>
        <a:bodyPr/>
        <a:lstStyle/>
        <a:p>
          <a:r>
            <a:rPr lang="fr-FR" sz="1400" noProof="0" dirty="0" smtClean="0"/>
            <a:t>Produits médicaux essentiels et</a:t>
          </a:r>
        </a:p>
        <a:p>
          <a:r>
            <a:rPr lang="fr-FR" sz="1400" noProof="0" dirty="0" smtClean="0"/>
            <a:t>technologies </a:t>
          </a:r>
          <a:endParaRPr lang="fr-FR" sz="1400" noProof="0" dirty="0"/>
        </a:p>
      </dgm:t>
    </dgm:pt>
    <dgm:pt modelId="{B1330364-DC24-42F6-AFD0-0593B02E0709}" type="parTrans" cxnId="{F43BFABB-79A5-4118-9A21-2911F0EFF71F}">
      <dgm:prSet/>
      <dgm:spPr/>
      <dgm:t>
        <a:bodyPr/>
        <a:lstStyle/>
        <a:p>
          <a:endParaRPr lang="en-US" sz="2000"/>
        </a:p>
      </dgm:t>
    </dgm:pt>
    <dgm:pt modelId="{FC0A53C3-EDF5-4ACB-B10D-9FDDDE5AE5CC}" type="sibTrans" cxnId="{F43BFABB-79A5-4118-9A21-2911F0EFF71F}">
      <dgm:prSet/>
      <dgm:spPr/>
      <dgm:t>
        <a:bodyPr/>
        <a:lstStyle/>
        <a:p>
          <a:endParaRPr lang="en-US" sz="2000"/>
        </a:p>
      </dgm:t>
    </dgm:pt>
    <dgm:pt modelId="{26E3C299-4213-47F1-AD43-08462EAC30CF}">
      <dgm:prSet phldrT="[Text]" custT="1"/>
      <dgm:spPr/>
      <dgm:t>
        <a:bodyPr/>
        <a:lstStyle/>
        <a:p>
          <a:r>
            <a:rPr lang="fr-FR" sz="1400" noProof="0" dirty="0" smtClean="0"/>
            <a:t>Ressources Humaines pour la santé</a:t>
          </a:r>
          <a:endParaRPr lang="fr-FR" sz="1400" noProof="0" dirty="0"/>
        </a:p>
      </dgm:t>
    </dgm:pt>
    <dgm:pt modelId="{28111F30-78D7-464B-A047-9BF260DDCECA}" type="parTrans" cxnId="{8CA172D6-16E4-468B-B8F5-899C2EE3C145}">
      <dgm:prSet/>
      <dgm:spPr/>
      <dgm:t>
        <a:bodyPr/>
        <a:lstStyle/>
        <a:p>
          <a:endParaRPr lang="en-US" sz="2000"/>
        </a:p>
      </dgm:t>
    </dgm:pt>
    <dgm:pt modelId="{55791710-FE29-4D84-B0B7-E63FBBD2E240}" type="sibTrans" cxnId="{8CA172D6-16E4-468B-B8F5-899C2EE3C145}">
      <dgm:prSet/>
      <dgm:spPr/>
      <dgm:t>
        <a:bodyPr/>
        <a:lstStyle/>
        <a:p>
          <a:endParaRPr lang="en-US" sz="2000"/>
        </a:p>
      </dgm:t>
    </dgm:pt>
    <dgm:pt modelId="{F69CA9EA-055D-4D60-9CF6-624C8C728B70}">
      <dgm:prSet custT="1"/>
      <dgm:spPr/>
      <dgm:t>
        <a:bodyPr/>
        <a:lstStyle/>
        <a:p>
          <a:r>
            <a:rPr lang="fr-FR" sz="1400" noProof="0" dirty="0" smtClean="0"/>
            <a:t>Systèmes d’information sanitaire</a:t>
          </a:r>
          <a:endParaRPr lang="fr-FR" sz="1400" noProof="0" dirty="0"/>
        </a:p>
      </dgm:t>
    </dgm:pt>
    <dgm:pt modelId="{D0041167-B877-48B9-922A-518EE85E2F60}" type="parTrans" cxnId="{05581BD0-0B83-4193-BF76-49A36951F052}">
      <dgm:prSet/>
      <dgm:spPr/>
      <dgm:t>
        <a:bodyPr/>
        <a:lstStyle/>
        <a:p>
          <a:endParaRPr lang="en-US" sz="2000"/>
        </a:p>
      </dgm:t>
    </dgm:pt>
    <dgm:pt modelId="{3EABA860-9B0B-4219-A0CF-B3E33F88A365}" type="sibTrans" cxnId="{05581BD0-0B83-4193-BF76-49A36951F052}">
      <dgm:prSet/>
      <dgm:spPr/>
      <dgm:t>
        <a:bodyPr/>
        <a:lstStyle/>
        <a:p>
          <a:endParaRPr lang="en-US" sz="2000"/>
        </a:p>
      </dgm:t>
    </dgm:pt>
    <dgm:pt modelId="{9A6D5392-D251-4315-9F1C-912AE7E7A89F}">
      <dgm:prSet custT="1"/>
      <dgm:spPr/>
      <dgm:t>
        <a:bodyPr/>
        <a:lstStyle/>
        <a:p>
          <a:r>
            <a:rPr lang="fr-FR" sz="1400" noProof="0" dirty="0" smtClean="0"/>
            <a:t>Prestation de services</a:t>
          </a:r>
          <a:endParaRPr lang="fr-FR" sz="1400" noProof="0" dirty="0"/>
        </a:p>
      </dgm:t>
    </dgm:pt>
    <dgm:pt modelId="{96A18A54-5ABE-47D9-B926-88897819AB84}" type="parTrans" cxnId="{89A2C31E-BD5A-4A2F-8FA3-87641A4F5D46}">
      <dgm:prSet/>
      <dgm:spPr/>
      <dgm:t>
        <a:bodyPr/>
        <a:lstStyle/>
        <a:p>
          <a:endParaRPr lang="en-US" sz="2000"/>
        </a:p>
      </dgm:t>
    </dgm:pt>
    <dgm:pt modelId="{C35DC664-A21A-4738-B9DD-6194260FC342}" type="sibTrans" cxnId="{89A2C31E-BD5A-4A2F-8FA3-87641A4F5D46}">
      <dgm:prSet/>
      <dgm:spPr/>
      <dgm:t>
        <a:bodyPr/>
        <a:lstStyle/>
        <a:p>
          <a:endParaRPr lang="en-US" sz="2000"/>
        </a:p>
      </dgm:t>
    </dgm:pt>
    <dgm:pt modelId="{0A03B30F-FA86-4F6F-9CF0-BFE812428B33}" type="pres">
      <dgm:prSet presAssocID="{065EACA7-2382-4661-9652-5CCFB623C615}" presName="Name0" presStyleCnt="0">
        <dgm:presLayoutVars>
          <dgm:chMax val="1"/>
          <dgm:dir/>
          <dgm:animLvl val="ctr"/>
          <dgm:resizeHandles val="exact"/>
        </dgm:presLayoutVars>
      </dgm:prSet>
      <dgm:spPr/>
      <dgm:t>
        <a:bodyPr/>
        <a:lstStyle/>
        <a:p>
          <a:endParaRPr lang="en-US"/>
        </a:p>
      </dgm:t>
    </dgm:pt>
    <dgm:pt modelId="{136F1B6F-7569-411F-899E-4CC099C63A35}" type="pres">
      <dgm:prSet presAssocID="{6B2C328D-6749-48CF-80D2-1053299BA00F}" presName="centerShape" presStyleLbl="node0" presStyleIdx="0" presStyleCnt="1" custScaleX="116138"/>
      <dgm:spPr/>
      <dgm:t>
        <a:bodyPr/>
        <a:lstStyle/>
        <a:p>
          <a:endParaRPr lang="en-US"/>
        </a:p>
      </dgm:t>
    </dgm:pt>
    <dgm:pt modelId="{F7B2CB6D-5DB9-450F-8FB9-0E9A63ADC50E}" type="pres">
      <dgm:prSet presAssocID="{6B9CAB83-854A-4AAE-9BC5-C6695B0572A8}" presName="node" presStyleLbl="node1" presStyleIdx="0" presStyleCnt="6" custScaleX="137146" custScaleY="114217">
        <dgm:presLayoutVars>
          <dgm:bulletEnabled val="1"/>
        </dgm:presLayoutVars>
      </dgm:prSet>
      <dgm:spPr/>
      <dgm:t>
        <a:bodyPr/>
        <a:lstStyle/>
        <a:p>
          <a:endParaRPr lang="en-US"/>
        </a:p>
      </dgm:t>
    </dgm:pt>
    <dgm:pt modelId="{6830A306-D969-4483-AAD7-10AE646C0305}" type="pres">
      <dgm:prSet presAssocID="{6B9CAB83-854A-4AAE-9BC5-C6695B0572A8}" presName="dummy" presStyleCnt="0"/>
      <dgm:spPr/>
    </dgm:pt>
    <dgm:pt modelId="{38DEFD5C-F2AA-4B70-AC12-2C9466071376}" type="pres">
      <dgm:prSet presAssocID="{E0334D24-8570-442D-B292-17B85818321F}" presName="sibTrans" presStyleLbl="sibTrans2D1" presStyleIdx="0" presStyleCnt="6"/>
      <dgm:spPr/>
      <dgm:t>
        <a:bodyPr/>
        <a:lstStyle/>
        <a:p>
          <a:endParaRPr lang="en-US"/>
        </a:p>
      </dgm:t>
    </dgm:pt>
    <dgm:pt modelId="{776A147C-7EDA-4176-BCDC-894C633779B0}" type="pres">
      <dgm:prSet presAssocID="{F69CA9EA-055D-4D60-9CF6-624C8C728B70}" presName="node" presStyleLbl="node1" presStyleIdx="1" presStyleCnt="6" custScaleX="138100" custScaleY="111850">
        <dgm:presLayoutVars>
          <dgm:bulletEnabled val="1"/>
        </dgm:presLayoutVars>
      </dgm:prSet>
      <dgm:spPr/>
      <dgm:t>
        <a:bodyPr/>
        <a:lstStyle/>
        <a:p>
          <a:endParaRPr lang="en-US"/>
        </a:p>
      </dgm:t>
    </dgm:pt>
    <dgm:pt modelId="{5BDCA910-FEBE-4608-8173-140D54E29F1F}" type="pres">
      <dgm:prSet presAssocID="{F69CA9EA-055D-4D60-9CF6-624C8C728B70}" presName="dummy" presStyleCnt="0"/>
      <dgm:spPr/>
    </dgm:pt>
    <dgm:pt modelId="{856B0753-9D95-45E9-893E-F65676B3CF70}" type="pres">
      <dgm:prSet presAssocID="{3EABA860-9B0B-4219-A0CF-B3E33F88A365}" presName="sibTrans" presStyleLbl="sibTrans2D1" presStyleIdx="1" presStyleCnt="6"/>
      <dgm:spPr/>
      <dgm:t>
        <a:bodyPr/>
        <a:lstStyle/>
        <a:p>
          <a:endParaRPr lang="en-US"/>
        </a:p>
      </dgm:t>
    </dgm:pt>
    <dgm:pt modelId="{4EDEB72E-EE94-451E-A201-6D46E2493E5C}" type="pres">
      <dgm:prSet presAssocID="{EF083D81-84D8-4E7C-ABC7-B8E40982F636}" presName="node" presStyleLbl="node1" presStyleIdx="2" presStyleCnt="6" custScaleX="124081">
        <dgm:presLayoutVars>
          <dgm:bulletEnabled val="1"/>
        </dgm:presLayoutVars>
      </dgm:prSet>
      <dgm:spPr/>
      <dgm:t>
        <a:bodyPr/>
        <a:lstStyle/>
        <a:p>
          <a:endParaRPr lang="en-US"/>
        </a:p>
      </dgm:t>
    </dgm:pt>
    <dgm:pt modelId="{03B66E4D-F42F-49F3-88B1-495940E26BCD}" type="pres">
      <dgm:prSet presAssocID="{EF083D81-84D8-4E7C-ABC7-B8E40982F636}" presName="dummy" presStyleCnt="0"/>
      <dgm:spPr/>
    </dgm:pt>
    <dgm:pt modelId="{5F8D5C53-5303-4AE4-9701-69E14CE45664}" type="pres">
      <dgm:prSet presAssocID="{2859A8F7-3769-4BE8-A9CB-C4FE330E9F86}" presName="sibTrans" presStyleLbl="sibTrans2D1" presStyleIdx="2" presStyleCnt="6"/>
      <dgm:spPr/>
      <dgm:t>
        <a:bodyPr/>
        <a:lstStyle/>
        <a:p>
          <a:endParaRPr lang="en-US"/>
        </a:p>
      </dgm:t>
    </dgm:pt>
    <dgm:pt modelId="{A2998C0D-FAE7-4C3B-9310-38E10848AC30}" type="pres">
      <dgm:prSet presAssocID="{8F6C982F-34E9-4C3C-8B84-B23B58008A6C}" presName="node" presStyleLbl="node1" presStyleIdx="3" presStyleCnt="6" custScaleX="139076">
        <dgm:presLayoutVars>
          <dgm:bulletEnabled val="1"/>
        </dgm:presLayoutVars>
      </dgm:prSet>
      <dgm:spPr/>
      <dgm:t>
        <a:bodyPr/>
        <a:lstStyle/>
        <a:p>
          <a:endParaRPr lang="en-US"/>
        </a:p>
      </dgm:t>
    </dgm:pt>
    <dgm:pt modelId="{A23AFD06-1924-467D-9B6E-736763CD5C85}" type="pres">
      <dgm:prSet presAssocID="{8F6C982F-34E9-4C3C-8B84-B23B58008A6C}" presName="dummy" presStyleCnt="0"/>
      <dgm:spPr/>
    </dgm:pt>
    <dgm:pt modelId="{69B5A94A-AFAB-4FE6-80DB-9A99AFF85BD9}" type="pres">
      <dgm:prSet presAssocID="{FC0A53C3-EDF5-4ACB-B10D-9FDDDE5AE5CC}" presName="sibTrans" presStyleLbl="sibTrans2D1" presStyleIdx="3" presStyleCnt="6"/>
      <dgm:spPr/>
      <dgm:t>
        <a:bodyPr/>
        <a:lstStyle/>
        <a:p>
          <a:endParaRPr lang="en-US"/>
        </a:p>
      </dgm:t>
    </dgm:pt>
    <dgm:pt modelId="{64A0CBAD-7F39-47E7-967C-CA5598040B16}" type="pres">
      <dgm:prSet presAssocID="{26E3C299-4213-47F1-AD43-08462EAC30CF}" presName="node" presStyleLbl="node1" presStyleIdx="4" presStyleCnt="6" custScaleX="124857">
        <dgm:presLayoutVars>
          <dgm:bulletEnabled val="1"/>
        </dgm:presLayoutVars>
      </dgm:prSet>
      <dgm:spPr/>
      <dgm:t>
        <a:bodyPr/>
        <a:lstStyle/>
        <a:p>
          <a:endParaRPr lang="en-US"/>
        </a:p>
      </dgm:t>
    </dgm:pt>
    <dgm:pt modelId="{838551D3-C834-417D-AEEA-5D6907F4C24B}" type="pres">
      <dgm:prSet presAssocID="{26E3C299-4213-47F1-AD43-08462EAC30CF}" presName="dummy" presStyleCnt="0"/>
      <dgm:spPr/>
    </dgm:pt>
    <dgm:pt modelId="{448B00B8-DE1A-486D-A71A-EB23D59AD7A4}" type="pres">
      <dgm:prSet presAssocID="{55791710-FE29-4D84-B0B7-E63FBBD2E240}" presName="sibTrans" presStyleLbl="sibTrans2D1" presStyleIdx="4" presStyleCnt="6"/>
      <dgm:spPr/>
      <dgm:t>
        <a:bodyPr/>
        <a:lstStyle/>
        <a:p>
          <a:endParaRPr lang="en-US"/>
        </a:p>
      </dgm:t>
    </dgm:pt>
    <dgm:pt modelId="{25A51A86-4EA2-4063-A927-8012D0B85B10}" type="pres">
      <dgm:prSet presAssocID="{9A6D5392-D251-4315-9F1C-912AE7E7A89F}" presName="node" presStyleLbl="node1" presStyleIdx="5" presStyleCnt="6" custScaleX="125245">
        <dgm:presLayoutVars>
          <dgm:bulletEnabled val="1"/>
        </dgm:presLayoutVars>
      </dgm:prSet>
      <dgm:spPr/>
      <dgm:t>
        <a:bodyPr/>
        <a:lstStyle/>
        <a:p>
          <a:endParaRPr lang="en-US"/>
        </a:p>
      </dgm:t>
    </dgm:pt>
    <dgm:pt modelId="{473719FA-542F-474C-A4E5-2063CF9608AD}" type="pres">
      <dgm:prSet presAssocID="{9A6D5392-D251-4315-9F1C-912AE7E7A89F}" presName="dummy" presStyleCnt="0"/>
      <dgm:spPr/>
    </dgm:pt>
    <dgm:pt modelId="{F9D64F8D-841A-42B0-97D8-947E2693AA76}" type="pres">
      <dgm:prSet presAssocID="{C35DC664-A21A-4738-B9DD-6194260FC342}" presName="sibTrans" presStyleLbl="sibTrans2D1" presStyleIdx="5" presStyleCnt="6"/>
      <dgm:spPr/>
      <dgm:t>
        <a:bodyPr/>
        <a:lstStyle/>
        <a:p>
          <a:endParaRPr lang="en-US"/>
        </a:p>
      </dgm:t>
    </dgm:pt>
  </dgm:ptLst>
  <dgm:cxnLst>
    <dgm:cxn modelId="{8CA172D6-16E4-468B-B8F5-899C2EE3C145}" srcId="{6B2C328D-6749-48CF-80D2-1053299BA00F}" destId="{26E3C299-4213-47F1-AD43-08462EAC30CF}" srcOrd="4" destOrd="0" parTransId="{28111F30-78D7-464B-A047-9BF260DDCECA}" sibTransId="{55791710-FE29-4D84-B0B7-E63FBBD2E240}"/>
    <dgm:cxn modelId="{F6C002DB-2C24-4F46-9746-26DBCAF69135}" type="presOf" srcId="{C35DC664-A21A-4738-B9DD-6194260FC342}" destId="{F9D64F8D-841A-42B0-97D8-947E2693AA76}" srcOrd="0" destOrd="0" presId="urn:microsoft.com/office/officeart/2005/8/layout/radial6"/>
    <dgm:cxn modelId="{DCAFB22C-DECD-4D59-8CE3-9094CD211DE4}" type="presOf" srcId="{26E3C299-4213-47F1-AD43-08462EAC30CF}" destId="{64A0CBAD-7F39-47E7-967C-CA5598040B16}" srcOrd="0" destOrd="0" presId="urn:microsoft.com/office/officeart/2005/8/layout/radial6"/>
    <dgm:cxn modelId="{C869976D-E612-4AAC-AAE2-2D13FBE3EA59}" type="presOf" srcId="{E0334D24-8570-442D-B292-17B85818321F}" destId="{38DEFD5C-F2AA-4B70-AC12-2C9466071376}" srcOrd="0" destOrd="0" presId="urn:microsoft.com/office/officeart/2005/8/layout/radial6"/>
    <dgm:cxn modelId="{5D097519-1D82-4CF4-B816-5C2BDB68FDD5}" type="presOf" srcId="{8F6C982F-34E9-4C3C-8B84-B23B58008A6C}" destId="{A2998C0D-FAE7-4C3B-9310-38E10848AC30}" srcOrd="0" destOrd="0" presId="urn:microsoft.com/office/officeart/2005/8/layout/radial6"/>
    <dgm:cxn modelId="{AF6FE367-ADCC-462F-B653-9CA607F2D6DB}" type="presOf" srcId="{3EABA860-9B0B-4219-A0CF-B3E33F88A365}" destId="{856B0753-9D95-45E9-893E-F65676B3CF70}" srcOrd="0" destOrd="0" presId="urn:microsoft.com/office/officeart/2005/8/layout/radial6"/>
    <dgm:cxn modelId="{4E392A72-5802-45A7-A6AC-86E18794299D}" type="presOf" srcId="{55791710-FE29-4D84-B0B7-E63FBBD2E240}" destId="{448B00B8-DE1A-486D-A71A-EB23D59AD7A4}" srcOrd="0" destOrd="0" presId="urn:microsoft.com/office/officeart/2005/8/layout/radial6"/>
    <dgm:cxn modelId="{89A2C31E-BD5A-4A2F-8FA3-87641A4F5D46}" srcId="{6B2C328D-6749-48CF-80D2-1053299BA00F}" destId="{9A6D5392-D251-4315-9F1C-912AE7E7A89F}" srcOrd="5" destOrd="0" parTransId="{96A18A54-5ABE-47D9-B926-88897819AB84}" sibTransId="{C35DC664-A21A-4738-B9DD-6194260FC342}"/>
    <dgm:cxn modelId="{91CC6B06-F0E3-4838-AB38-BD6A99EAE0CF}" srcId="{6B2C328D-6749-48CF-80D2-1053299BA00F}" destId="{6B9CAB83-854A-4AAE-9BC5-C6695B0572A8}" srcOrd="0" destOrd="0" parTransId="{D20960E4-ACD6-406A-B1C9-D8D562F219CD}" sibTransId="{E0334D24-8570-442D-B292-17B85818321F}"/>
    <dgm:cxn modelId="{05581BD0-0B83-4193-BF76-49A36951F052}" srcId="{6B2C328D-6749-48CF-80D2-1053299BA00F}" destId="{F69CA9EA-055D-4D60-9CF6-624C8C728B70}" srcOrd="1" destOrd="0" parTransId="{D0041167-B877-48B9-922A-518EE85E2F60}" sibTransId="{3EABA860-9B0B-4219-A0CF-B3E33F88A365}"/>
    <dgm:cxn modelId="{B9DFE297-3852-4618-9CEA-7796EAB229EB}" type="presOf" srcId="{9A6D5392-D251-4315-9F1C-912AE7E7A89F}" destId="{25A51A86-4EA2-4063-A927-8012D0B85B10}" srcOrd="0" destOrd="0" presId="urn:microsoft.com/office/officeart/2005/8/layout/radial6"/>
    <dgm:cxn modelId="{62B4637F-FEB9-47BF-AF7C-41511AA54404}" type="presOf" srcId="{F69CA9EA-055D-4D60-9CF6-624C8C728B70}" destId="{776A147C-7EDA-4176-BCDC-894C633779B0}" srcOrd="0" destOrd="0" presId="urn:microsoft.com/office/officeart/2005/8/layout/radial6"/>
    <dgm:cxn modelId="{38B7BC57-711F-45D8-AE6C-541D9380B32F}" type="presOf" srcId="{FC0A53C3-EDF5-4ACB-B10D-9FDDDE5AE5CC}" destId="{69B5A94A-AFAB-4FE6-80DB-9A99AFF85BD9}" srcOrd="0" destOrd="0" presId="urn:microsoft.com/office/officeart/2005/8/layout/radial6"/>
    <dgm:cxn modelId="{A6DF915C-0A5F-484F-874E-7DB9EC33A2B0}" type="presOf" srcId="{EF083D81-84D8-4E7C-ABC7-B8E40982F636}" destId="{4EDEB72E-EE94-451E-A201-6D46E2493E5C}" srcOrd="0" destOrd="0" presId="urn:microsoft.com/office/officeart/2005/8/layout/radial6"/>
    <dgm:cxn modelId="{3AF7AEC3-131C-4899-8FAF-A09FF344B340}" srcId="{6B2C328D-6749-48CF-80D2-1053299BA00F}" destId="{EF083D81-84D8-4E7C-ABC7-B8E40982F636}" srcOrd="2" destOrd="0" parTransId="{F933743D-1EEE-4467-9810-423D6CF0F152}" sibTransId="{2859A8F7-3769-4BE8-A9CB-C4FE330E9F86}"/>
    <dgm:cxn modelId="{87ED6F9F-BE4B-43BD-9A8C-8E0FE07D4F45}" type="presOf" srcId="{6B9CAB83-854A-4AAE-9BC5-C6695B0572A8}" destId="{F7B2CB6D-5DB9-450F-8FB9-0E9A63ADC50E}" srcOrd="0" destOrd="0" presId="urn:microsoft.com/office/officeart/2005/8/layout/radial6"/>
    <dgm:cxn modelId="{DA3BA871-5661-42D2-AFAD-3C828BC5A334}" type="presOf" srcId="{2859A8F7-3769-4BE8-A9CB-C4FE330E9F86}" destId="{5F8D5C53-5303-4AE4-9701-69E14CE45664}" srcOrd="0" destOrd="0" presId="urn:microsoft.com/office/officeart/2005/8/layout/radial6"/>
    <dgm:cxn modelId="{62B25E11-12D3-4585-93DE-82D16D7B3D25}" type="presOf" srcId="{065EACA7-2382-4661-9652-5CCFB623C615}" destId="{0A03B30F-FA86-4F6F-9CF0-BFE812428B33}" srcOrd="0" destOrd="0" presId="urn:microsoft.com/office/officeart/2005/8/layout/radial6"/>
    <dgm:cxn modelId="{F43BFABB-79A5-4118-9A21-2911F0EFF71F}" srcId="{6B2C328D-6749-48CF-80D2-1053299BA00F}" destId="{8F6C982F-34E9-4C3C-8B84-B23B58008A6C}" srcOrd="3" destOrd="0" parTransId="{B1330364-DC24-42F6-AFD0-0593B02E0709}" sibTransId="{FC0A53C3-EDF5-4ACB-B10D-9FDDDE5AE5CC}"/>
    <dgm:cxn modelId="{E6A9686D-02C9-44A8-BC08-AC9A6C4240FE}" srcId="{065EACA7-2382-4661-9652-5CCFB623C615}" destId="{6B2C328D-6749-48CF-80D2-1053299BA00F}" srcOrd="0" destOrd="0" parTransId="{C1551A13-6791-4A2D-AB40-6B5165512DF3}" sibTransId="{CC0932FF-D41B-41D4-9F9E-07F32052C281}"/>
    <dgm:cxn modelId="{72D266A1-36D5-47C3-AA45-93641CB5C045}" type="presOf" srcId="{6B2C328D-6749-48CF-80D2-1053299BA00F}" destId="{136F1B6F-7569-411F-899E-4CC099C63A35}" srcOrd="0" destOrd="0" presId="urn:microsoft.com/office/officeart/2005/8/layout/radial6"/>
    <dgm:cxn modelId="{D6CDDF36-FEC5-4437-8C0D-CD0826C44CF1}" type="presParOf" srcId="{0A03B30F-FA86-4F6F-9CF0-BFE812428B33}" destId="{136F1B6F-7569-411F-899E-4CC099C63A35}" srcOrd="0" destOrd="0" presId="urn:microsoft.com/office/officeart/2005/8/layout/radial6"/>
    <dgm:cxn modelId="{437CFA3A-332D-45B6-9469-32481261A770}" type="presParOf" srcId="{0A03B30F-FA86-4F6F-9CF0-BFE812428B33}" destId="{F7B2CB6D-5DB9-450F-8FB9-0E9A63ADC50E}" srcOrd="1" destOrd="0" presId="urn:microsoft.com/office/officeart/2005/8/layout/radial6"/>
    <dgm:cxn modelId="{8884E23D-1E4D-4568-AFD6-FF59EE608CD8}" type="presParOf" srcId="{0A03B30F-FA86-4F6F-9CF0-BFE812428B33}" destId="{6830A306-D969-4483-AAD7-10AE646C0305}" srcOrd="2" destOrd="0" presId="urn:microsoft.com/office/officeart/2005/8/layout/radial6"/>
    <dgm:cxn modelId="{2AE7CB70-93C7-4173-8D7B-7D66454B98EA}" type="presParOf" srcId="{0A03B30F-FA86-4F6F-9CF0-BFE812428B33}" destId="{38DEFD5C-F2AA-4B70-AC12-2C9466071376}" srcOrd="3" destOrd="0" presId="urn:microsoft.com/office/officeart/2005/8/layout/radial6"/>
    <dgm:cxn modelId="{B79C054A-2518-4C40-939B-D8D70077BF71}" type="presParOf" srcId="{0A03B30F-FA86-4F6F-9CF0-BFE812428B33}" destId="{776A147C-7EDA-4176-BCDC-894C633779B0}" srcOrd="4" destOrd="0" presId="urn:microsoft.com/office/officeart/2005/8/layout/radial6"/>
    <dgm:cxn modelId="{7C6F7CF1-E6BA-431F-ADF2-69041D5E5A6A}" type="presParOf" srcId="{0A03B30F-FA86-4F6F-9CF0-BFE812428B33}" destId="{5BDCA910-FEBE-4608-8173-140D54E29F1F}" srcOrd="5" destOrd="0" presId="urn:microsoft.com/office/officeart/2005/8/layout/radial6"/>
    <dgm:cxn modelId="{C783EF05-36A2-4A62-BC70-94518EB3514B}" type="presParOf" srcId="{0A03B30F-FA86-4F6F-9CF0-BFE812428B33}" destId="{856B0753-9D95-45E9-893E-F65676B3CF70}" srcOrd="6" destOrd="0" presId="urn:microsoft.com/office/officeart/2005/8/layout/radial6"/>
    <dgm:cxn modelId="{E221D07A-1626-4FC0-AD60-4EACEB79EA3C}" type="presParOf" srcId="{0A03B30F-FA86-4F6F-9CF0-BFE812428B33}" destId="{4EDEB72E-EE94-451E-A201-6D46E2493E5C}" srcOrd="7" destOrd="0" presId="urn:microsoft.com/office/officeart/2005/8/layout/radial6"/>
    <dgm:cxn modelId="{4F5B93FB-89A3-48C3-9E02-8C77DA89C952}" type="presParOf" srcId="{0A03B30F-FA86-4F6F-9CF0-BFE812428B33}" destId="{03B66E4D-F42F-49F3-88B1-495940E26BCD}" srcOrd="8" destOrd="0" presId="urn:microsoft.com/office/officeart/2005/8/layout/radial6"/>
    <dgm:cxn modelId="{5DBC6363-FCB1-4B37-A0A6-072F821E4D53}" type="presParOf" srcId="{0A03B30F-FA86-4F6F-9CF0-BFE812428B33}" destId="{5F8D5C53-5303-4AE4-9701-69E14CE45664}" srcOrd="9" destOrd="0" presId="urn:microsoft.com/office/officeart/2005/8/layout/radial6"/>
    <dgm:cxn modelId="{AF1250FB-743B-4A89-8646-B548A66909D5}" type="presParOf" srcId="{0A03B30F-FA86-4F6F-9CF0-BFE812428B33}" destId="{A2998C0D-FAE7-4C3B-9310-38E10848AC30}" srcOrd="10" destOrd="0" presId="urn:microsoft.com/office/officeart/2005/8/layout/radial6"/>
    <dgm:cxn modelId="{40D0586B-4F0A-4350-B4E3-455354018853}" type="presParOf" srcId="{0A03B30F-FA86-4F6F-9CF0-BFE812428B33}" destId="{A23AFD06-1924-467D-9B6E-736763CD5C85}" srcOrd="11" destOrd="0" presId="urn:microsoft.com/office/officeart/2005/8/layout/radial6"/>
    <dgm:cxn modelId="{3693040B-9942-42EA-9BB0-051644590990}" type="presParOf" srcId="{0A03B30F-FA86-4F6F-9CF0-BFE812428B33}" destId="{69B5A94A-AFAB-4FE6-80DB-9A99AFF85BD9}" srcOrd="12" destOrd="0" presId="urn:microsoft.com/office/officeart/2005/8/layout/radial6"/>
    <dgm:cxn modelId="{1D647B08-6431-4A72-99C2-D0C03B0B5673}" type="presParOf" srcId="{0A03B30F-FA86-4F6F-9CF0-BFE812428B33}" destId="{64A0CBAD-7F39-47E7-967C-CA5598040B16}" srcOrd="13" destOrd="0" presId="urn:microsoft.com/office/officeart/2005/8/layout/radial6"/>
    <dgm:cxn modelId="{2C65479D-AB86-4BF9-87BB-A4F96305D85C}" type="presParOf" srcId="{0A03B30F-FA86-4F6F-9CF0-BFE812428B33}" destId="{838551D3-C834-417D-AEEA-5D6907F4C24B}" srcOrd="14" destOrd="0" presId="urn:microsoft.com/office/officeart/2005/8/layout/radial6"/>
    <dgm:cxn modelId="{02EDC253-2CDB-4466-A723-C09DEC9C9A63}" type="presParOf" srcId="{0A03B30F-FA86-4F6F-9CF0-BFE812428B33}" destId="{448B00B8-DE1A-486D-A71A-EB23D59AD7A4}" srcOrd="15" destOrd="0" presId="urn:microsoft.com/office/officeart/2005/8/layout/radial6"/>
    <dgm:cxn modelId="{467D217E-5E93-4D54-B3B4-9D6837043471}" type="presParOf" srcId="{0A03B30F-FA86-4F6F-9CF0-BFE812428B33}" destId="{25A51A86-4EA2-4063-A927-8012D0B85B10}" srcOrd="16" destOrd="0" presId="urn:microsoft.com/office/officeart/2005/8/layout/radial6"/>
    <dgm:cxn modelId="{E643BA36-B8CA-4CB0-9881-36522DAB1C37}" type="presParOf" srcId="{0A03B30F-FA86-4F6F-9CF0-BFE812428B33}" destId="{473719FA-542F-474C-A4E5-2063CF9608AD}" srcOrd="17" destOrd="0" presId="urn:microsoft.com/office/officeart/2005/8/layout/radial6"/>
    <dgm:cxn modelId="{536E0F1B-147C-459B-946A-5F88E2E25142}" type="presParOf" srcId="{0A03B30F-FA86-4F6F-9CF0-BFE812428B33}" destId="{F9D64F8D-841A-42B0-97D8-947E2693AA7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4BB47-CED5-4A2C-B213-4D73F0D291BE}"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4D495FFD-91C4-4922-9553-27CA3DCFC114}">
      <dgm:prSet/>
      <dgm:spPr>
        <a:solidFill>
          <a:schemeClr val="bg2">
            <a:lumMod val="90000"/>
          </a:schemeClr>
        </a:solidFill>
      </dgm:spPr>
      <dgm:t>
        <a:bodyPr/>
        <a:lstStyle/>
        <a:p>
          <a:pPr marL="114300" indent="0" algn="l" defTabSz="622300">
            <a:lnSpc>
              <a:spcPct val="90000"/>
            </a:lnSpc>
            <a:spcBef>
              <a:spcPct val="0"/>
            </a:spcBef>
            <a:spcAft>
              <a:spcPct val="15000"/>
            </a:spcAft>
            <a:buNone/>
          </a:pPr>
          <a:r>
            <a:rPr lang="fr-FR" sz="1200" noProof="0" dirty="0" smtClean="0">
              <a:latin typeface="+mj-lt"/>
            </a:rPr>
            <a:t> Négocier</a:t>
          </a:r>
          <a:endParaRPr lang="fr-FR" sz="1200" noProof="0" dirty="0">
            <a:latin typeface="+mj-lt"/>
          </a:endParaRPr>
        </a:p>
      </dgm:t>
    </dgm:pt>
    <dgm:pt modelId="{4F3810C1-C46B-41A8-B072-882CF3CCFCA6}" type="sibTrans" cxnId="{9D085C7B-86EF-4FE6-99F7-0939F35369E1}">
      <dgm:prSet/>
      <dgm:spPr/>
      <dgm:t>
        <a:bodyPr/>
        <a:lstStyle/>
        <a:p>
          <a:endParaRPr lang="en-US">
            <a:latin typeface="+mj-lt"/>
          </a:endParaRPr>
        </a:p>
      </dgm:t>
    </dgm:pt>
    <dgm:pt modelId="{4B809D02-980F-4DFE-97B0-02D966C9809D}" type="parTrans" cxnId="{9D085C7B-86EF-4FE6-99F7-0939F35369E1}">
      <dgm:prSet/>
      <dgm:spPr/>
      <dgm:t>
        <a:bodyPr/>
        <a:lstStyle/>
        <a:p>
          <a:endParaRPr lang="en-US">
            <a:latin typeface="+mj-lt"/>
          </a:endParaRPr>
        </a:p>
      </dgm:t>
    </dgm:pt>
    <dgm:pt modelId="{E720689D-B11A-4FC0-BEB3-42DDAC5D0B03}">
      <dgm:prSet/>
      <dgm:spPr>
        <a:solidFill>
          <a:schemeClr val="bg2">
            <a:lumMod val="90000"/>
          </a:schemeClr>
        </a:solidFill>
      </dgm:spPr>
      <dgm:t>
        <a:bodyPr/>
        <a:lstStyle/>
        <a:p>
          <a:pPr marL="114300" indent="0" algn="l" defTabSz="622300">
            <a:lnSpc>
              <a:spcPct val="90000"/>
            </a:lnSpc>
            <a:spcBef>
              <a:spcPct val="0"/>
            </a:spcBef>
            <a:spcAft>
              <a:spcPct val="15000"/>
            </a:spcAft>
            <a:buNone/>
          </a:pPr>
          <a:r>
            <a:rPr lang="es-ES" sz="1200" dirty="0" smtClean="0">
              <a:latin typeface="+mj-lt"/>
            </a:rPr>
            <a:t> </a:t>
          </a:r>
          <a:r>
            <a:rPr lang="fr-FR" sz="1200" noProof="0" dirty="0" smtClean="0">
              <a:latin typeface="+mj-lt"/>
            </a:rPr>
            <a:t>Développer</a:t>
          </a:r>
          <a:r>
            <a:rPr lang="es-ES" sz="1200" dirty="0" smtClean="0">
              <a:latin typeface="+mj-lt"/>
            </a:rPr>
            <a:t> les </a:t>
          </a:r>
          <a:r>
            <a:rPr lang="fr-FR" sz="1200" noProof="0" dirty="0" smtClean="0">
              <a:latin typeface="+mj-lt"/>
            </a:rPr>
            <a:t>options</a:t>
          </a:r>
          <a:r>
            <a:rPr lang="es-ES" sz="1200" dirty="0" smtClean="0">
              <a:latin typeface="+mj-lt"/>
            </a:rPr>
            <a:t> et les </a:t>
          </a:r>
          <a:r>
            <a:rPr lang="fr-FR" sz="1200" noProof="0" dirty="0" smtClean="0">
              <a:latin typeface="+mj-lt"/>
            </a:rPr>
            <a:t>stratégies</a:t>
          </a:r>
          <a:endParaRPr lang="fr-FR" sz="1200" noProof="0" dirty="0">
            <a:latin typeface="+mj-lt"/>
          </a:endParaRPr>
        </a:p>
      </dgm:t>
    </dgm:pt>
    <dgm:pt modelId="{3C4F4C8F-6207-4A90-9D4C-745E38320E8A}" type="sibTrans" cxnId="{574DE661-5A65-4ADC-AD41-FF17FEE43D5E}">
      <dgm:prSet/>
      <dgm:spPr/>
      <dgm:t>
        <a:bodyPr/>
        <a:lstStyle/>
        <a:p>
          <a:endParaRPr lang="en-US">
            <a:latin typeface="+mj-lt"/>
          </a:endParaRPr>
        </a:p>
      </dgm:t>
    </dgm:pt>
    <dgm:pt modelId="{AAC47F03-133D-4C2E-92BC-B9CFBF8B7A9F}" type="parTrans" cxnId="{574DE661-5A65-4ADC-AD41-FF17FEE43D5E}">
      <dgm:prSet/>
      <dgm:spPr/>
      <dgm:t>
        <a:bodyPr/>
        <a:lstStyle/>
        <a:p>
          <a:endParaRPr lang="en-US">
            <a:latin typeface="+mj-lt"/>
          </a:endParaRPr>
        </a:p>
      </dgm:t>
    </dgm:pt>
    <dgm:pt modelId="{DDBCAB8B-55FB-4BE3-955A-E72D792F98A8}">
      <dgm:prSet/>
      <dgm:spPr>
        <a:solidFill>
          <a:schemeClr val="bg2">
            <a:lumMod val="90000"/>
          </a:schemeClr>
        </a:solidFill>
      </dgm:spPr>
      <dgm:t>
        <a:bodyPr/>
        <a:lstStyle/>
        <a:p>
          <a:pPr algn="l" defTabSz="800100">
            <a:lnSpc>
              <a:spcPct val="90000"/>
            </a:lnSpc>
            <a:spcBef>
              <a:spcPct val="0"/>
            </a:spcBef>
            <a:spcAft>
              <a:spcPct val="35000"/>
            </a:spcAft>
          </a:pPr>
          <a:endParaRPr lang="en-US" sz="1600" dirty="0">
            <a:latin typeface="+mj-lt"/>
          </a:endParaRPr>
        </a:p>
      </dgm:t>
    </dgm:pt>
    <dgm:pt modelId="{A396DEFB-7617-419E-81E5-B2C7AB5E383A}" type="sibTrans" cxnId="{88C94C38-47DE-42DA-B62A-F19D20EC2692}">
      <dgm:prSet/>
      <dgm:spPr/>
      <dgm:t>
        <a:bodyPr/>
        <a:lstStyle/>
        <a:p>
          <a:endParaRPr lang="en-US">
            <a:latin typeface="+mj-lt"/>
          </a:endParaRPr>
        </a:p>
      </dgm:t>
    </dgm:pt>
    <dgm:pt modelId="{E891C0E8-BCC7-4864-84A8-936C6D55165E}" type="parTrans" cxnId="{88C94C38-47DE-42DA-B62A-F19D20EC2692}">
      <dgm:prSet/>
      <dgm:spPr/>
      <dgm:t>
        <a:bodyPr/>
        <a:lstStyle/>
        <a:p>
          <a:endParaRPr lang="en-US">
            <a:latin typeface="+mj-lt"/>
          </a:endParaRPr>
        </a:p>
      </dgm:t>
    </dgm:pt>
    <dgm:pt modelId="{CD8566FB-02CB-4567-A395-7D2983E6C09C}">
      <dgm:prSet/>
      <dgm:spPr>
        <a:solidFill>
          <a:schemeClr val="bg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S" sz="1200" dirty="0" smtClean="0">
              <a:latin typeface="+mj-lt"/>
            </a:rPr>
            <a:t> </a:t>
          </a:r>
          <a:r>
            <a:rPr lang="fr-FR" sz="1200" noProof="0" dirty="0" smtClean="0">
              <a:latin typeface="+mj-lt"/>
            </a:rPr>
            <a:t>Mettre</a:t>
          </a:r>
          <a:r>
            <a:rPr lang="es-ES" sz="1200" dirty="0" smtClean="0">
              <a:latin typeface="+mj-lt"/>
            </a:rPr>
            <a:t> en </a:t>
          </a:r>
          <a:r>
            <a:rPr lang="fr-FR" sz="1200" noProof="0" dirty="0" smtClean="0">
              <a:latin typeface="+mj-lt"/>
            </a:rPr>
            <a:t>œuvre</a:t>
          </a:r>
          <a:r>
            <a:rPr lang="es-ES" sz="1200" dirty="0" smtClean="0">
              <a:latin typeface="+mj-lt"/>
            </a:rPr>
            <a:t> la </a:t>
          </a:r>
          <a:r>
            <a:rPr lang="fr-FR" sz="1200" noProof="0" dirty="0" smtClean="0">
              <a:latin typeface="+mj-lt"/>
            </a:rPr>
            <a:t>politique</a:t>
          </a:r>
          <a:endParaRPr lang="fr-FR" sz="1200" noProof="0" dirty="0">
            <a:latin typeface="+mj-lt"/>
          </a:endParaRPr>
        </a:p>
      </dgm:t>
    </dgm:pt>
    <dgm:pt modelId="{76FE829C-7077-4612-AF1B-BB65A0CA30F4}" type="sibTrans" cxnId="{50AE0ED8-D2E7-43BB-83B1-33A255EED32D}">
      <dgm:prSet/>
      <dgm:spPr/>
      <dgm:t>
        <a:bodyPr/>
        <a:lstStyle/>
        <a:p>
          <a:endParaRPr lang="en-US">
            <a:latin typeface="+mj-lt"/>
          </a:endParaRPr>
        </a:p>
      </dgm:t>
    </dgm:pt>
    <dgm:pt modelId="{F45DC25A-EC36-4E8A-B273-5D2BCCAF0493}" type="parTrans" cxnId="{50AE0ED8-D2E7-43BB-83B1-33A255EED32D}">
      <dgm:prSet/>
      <dgm:spPr/>
      <dgm:t>
        <a:bodyPr/>
        <a:lstStyle/>
        <a:p>
          <a:endParaRPr lang="en-US">
            <a:latin typeface="+mj-lt"/>
          </a:endParaRPr>
        </a:p>
      </dgm:t>
    </dgm:pt>
    <dgm:pt modelId="{50772FC0-A315-4FFD-AF42-31188DFB3C41}">
      <dgm:prSet/>
      <dgm:spPr>
        <a:solidFill>
          <a:schemeClr val="bg2">
            <a:lumMod val="75000"/>
          </a:schemeClr>
        </a:solidFill>
      </dgm:spPr>
      <dgm:t>
        <a:bodyPr/>
        <a:lstStyle/>
        <a:p>
          <a:pPr algn="l" defTabSz="800100">
            <a:lnSpc>
              <a:spcPct val="90000"/>
            </a:lnSpc>
            <a:spcBef>
              <a:spcPct val="0"/>
            </a:spcBef>
            <a:spcAft>
              <a:spcPct val="35000"/>
            </a:spcAft>
          </a:pPr>
          <a:endParaRPr lang="en-US" sz="1600" dirty="0">
            <a:latin typeface="+mj-lt"/>
          </a:endParaRPr>
        </a:p>
      </dgm:t>
    </dgm:pt>
    <dgm:pt modelId="{CEF1B9DC-B263-4407-85B0-45E41B7C0F61}" type="sibTrans" cxnId="{C34BFDD3-C3D9-4C39-B335-A3BD62949E40}">
      <dgm:prSet/>
      <dgm:spPr/>
      <dgm:t>
        <a:bodyPr/>
        <a:lstStyle/>
        <a:p>
          <a:endParaRPr lang="en-US">
            <a:latin typeface="+mj-lt"/>
          </a:endParaRPr>
        </a:p>
      </dgm:t>
    </dgm:pt>
    <dgm:pt modelId="{1766EDD1-1B83-4EDC-8ED8-375DCDA5EC84}" type="parTrans" cxnId="{C34BFDD3-C3D9-4C39-B335-A3BD62949E40}">
      <dgm:prSet/>
      <dgm:spPr/>
      <dgm:t>
        <a:bodyPr/>
        <a:lstStyle/>
        <a:p>
          <a:endParaRPr lang="en-US">
            <a:latin typeface="+mj-lt"/>
          </a:endParaRPr>
        </a:p>
      </dgm:t>
    </dgm:pt>
    <dgm:pt modelId="{3EB3A95F-9BA6-4C74-B062-CFFB561F8040}">
      <dgm:prSet phldrT="[Texto]"/>
      <dgm:spPr>
        <a:solidFill>
          <a:srgbClr val="00B0F0"/>
        </a:solidFill>
      </dgm:spPr>
      <dgm:t>
        <a:bodyPr/>
        <a:lstStyle/>
        <a:p>
          <a:r>
            <a:rPr lang="fr-FR" sz="1400" noProof="0" dirty="0" smtClean="0">
              <a:latin typeface="+mj-lt"/>
            </a:rPr>
            <a:t>Etablir</a:t>
          </a:r>
          <a:r>
            <a:rPr lang="es-ES" sz="1400" dirty="0" smtClean="0">
              <a:latin typeface="+mj-lt"/>
            </a:rPr>
            <a:t> </a:t>
          </a:r>
          <a:r>
            <a:rPr lang="fr-FR" sz="1400" noProof="0" dirty="0" smtClean="0">
              <a:latin typeface="+mj-lt"/>
            </a:rPr>
            <a:t>l’agenda</a:t>
          </a:r>
          <a:endParaRPr lang="fr-FR" sz="1400" noProof="0" dirty="0">
            <a:latin typeface="+mj-lt"/>
          </a:endParaRPr>
        </a:p>
      </dgm:t>
    </dgm:pt>
    <dgm:pt modelId="{3EC8BEB9-B74F-495C-911D-34F55B42C790}" type="sibTrans" cxnId="{6282426E-CED9-4419-A3ED-AEBE7A893337}">
      <dgm:prSet/>
      <dgm:spPr/>
      <dgm:t>
        <a:bodyPr/>
        <a:lstStyle/>
        <a:p>
          <a:endParaRPr lang="en-US">
            <a:latin typeface="+mj-lt"/>
          </a:endParaRPr>
        </a:p>
      </dgm:t>
    </dgm:pt>
    <dgm:pt modelId="{A9E3104B-3F32-4B73-9A81-861A405AB03B}" type="parTrans" cxnId="{6282426E-CED9-4419-A3ED-AEBE7A893337}">
      <dgm:prSet/>
      <dgm:spPr/>
      <dgm:t>
        <a:bodyPr/>
        <a:lstStyle/>
        <a:p>
          <a:endParaRPr lang="en-US">
            <a:latin typeface="+mj-lt"/>
          </a:endParaRPr>
        </a:p>
      </dgm:t>
    </dgm:pt>
    <dgm:pt modelId="{9945EC6A-B577-468A-80C9-17BBACDC91D9}">
      <dgm:prSet phldrT="[Texto]"/>
      <dgm:spPr>
        <a:solidFill>
          <a:srgbClr val="00B0F0"/>
        </a:solidFill>
      </dgm:spPr>
      <dgm:t>
        <a:bodyPr/>
        <a:lstStyle/>
        <a:p>
          <a:r>
            <a:rPr lang="fr-FR" sz="1400" noProof="0" dirty="0" smtClean="0">
              <a:latin typeface="+mj-lt"/>
            </a:rPr>
            <a:t>Recherche</a:t>
          </a:r>
          <a:endParaRPr lang="fr-FR" sz="1400" noProof="0" dirty="0">
            <a:latin typeface="+mj-lt"/>
          </a:endParaRPr>
        </a:p>
      </dgm:t>
    </dgm:pt>
    <dgm:pt modelId="{BBF7CF4C-E25C-4E7A-BC90-F619F60C40D7}" type="sibTrans" cxnId="{FB104454-6E45-490F-844B-CB12515002E3}">
      <dgm:prSet/>
      <dgm:spPr/>
      <dgm:t>
        <a:bodyPr/>
        <a:lstStyle/>
        <a:p>
          <a:endParaRPr lang="en-US">
            <a:latin typeface="+mj-lt"/>
          </a:endParaRPr>
        </a:p>
      </dgm:t>
    </dgm:pt>
    <dgm:pt modelId="{80B48ACC-15EF-4A22-91F9-2AA76CCEE9DB}" type="parTrans" cxnId="{FB104454-6E45-490F-844B-CB12515002E3}">
      <dgm:prSet/>
      <dgm:spPr/>
      <dgm:t>
        <a:bodyPr/>
        <a:lstStyle/>
        <a:p>
          <a:endParaRPr lang="en-US">
            <a:latin typeface="+mj-lt"/>
          </a:endParaRPr>
        </a:p>
      </dgm:t>
    </dgm:pt>
    <dgm:pt modelId="{2A36A9A1-6A03-4EFE-A29B-2357C7B01DA5}">
      <dgm:prSet phldrT="[Texto]"/>
      <dgm:spPr>
        <a:solidFill>
          <a:srgbClr val="00B0F0"/>
        </a:solidFill>
      </dgm:spPr>
      <dgm:t>
        <a:bodyPr/>
        <a:lstStyle/>
        <a:p>
          <a:r>
            <a:rPr lang="fr-FR" sz="1400" noProof="0" dirty="0" smtClean="0">
              <a:latin typeface="+mj-lt"/>
            </a:rPr>
            <a:t>Identification</a:t>
          </a:r>
          <a:r>
            <a:rPr lang="es-ES" sz="1400" dirty="0" smtClean="0">
              <a:latin typeface="+mj-lt"/>
            </a:rPr>
            <a:t> du </a:t>
          </a:r>
          <a:r>
            <a:rPr lang="fr-FR" sz="1400" noProof="0" dirty="0" smtClean="0">
              <a:latin typeface="+mj-lt"/>
            </a:rPr>
            <a:t>problème</a:t>
          </a:r>
          <a:endParaRPr lang="fr-FR" sz="1400" noProof="0" dirty="0">
            <a:latin typeface="+mj-lt"/>
          </a:endParaRPr>
        </a:p>
      </dgm:t>
    </dgm:pt>
    <dgm:pt modelId="{4F10FA1D-725E-40D6-876D-0B260DDF5645}" type="sibTrans" cxnId="{23190B90-8A8A-4FEB-9DD9-3E573F8CE0A1}">
      <dgm:prSet/>
      <dgm:spPr/>
      <dgm:t>
        <a:bodyPr/>
        <a:lstStyle/>
        <a:p>
          <a:endParaRPr lang="en-US">
            <a:latin typeface="+mj-lt"/>
          </a:endParaRPr>
        </a:p>
      </dgm:t>
    </dgm:pt>
    <dgm:pt modelId="{FE42A1DF-B0B9-4B95-ABF1-B7F1915A10F4}" type="parTrans" cxnId="{23190B90-8A8A-4FEB-9DD9-3E573F8CE0A1}">
      <dgm:prSet/>
      <dgm:spPr/>
      <dgm:t>
        <a:bodyPr/>
        <a:lstStyle/>
        <a:p>
          <a:endParaRPr lang="en-US">
            <a:latin typeface="+mj-lt"/>
          </a:endParaRPr>
        </a:p>
      </dgm:t>
    </dgm:pt>
    <dgm:pt modelId="{EC0B0756-4784-4924-9A0B-307A69166D6E}">
      <dgm:prSet phldrT="[Texto]" custT="1"/>
      <dgm:spPr>
        <a:solidFill>
          <a:srgbClr val="00B0F0"/>
        </a:solidFill>
      </dgm:spPr>
      <dgm:t>
        <a:bodyPr/>
        <a:lstStyle/>
        <a:p>
          <a:r>
            <a:rPr lang="es-ES" sz="2400" b="1" dirty="0" smtClean="0">
              <a:latin typeface="+mj-lt"/>
            </a:rPr>
            <a:t>MISE À </a:t>
          </a:r>
          <a:r>
            <a:rPr lang="fr-FR" sz="2400" b="1" noProof="0" dirty="0" smtClean="0">
              <a:latin typeface="+mj-lt"/>
            </a:rPr>
            <a:t>L’AGENDA</a:t>
          </a:r>
          <a:endParaRPr lang="fr-FR" sz="2400" b="1" noProof="0" dirty="0">
            <a:latin typeface="+mj-lt"/>
          </a:endParaRPr>
        </a:p>
      </dgm:t>
    </dgm:pt>
    <dgm:pt modelId="{70148F23-3473-414F-9F51-3BAAF35AE3E6}" type="sibTrans" cxnId="{C8323129-CEE1-414C-8395-C903C32DE97A}">
      <dgm:prSet/>
      <dgm:spPr/>
      <dgm:t>
        <a:bodyPr/>
        <a:lstStyle/>
        <a:p>
          <a:endParaRPr lang="en-US">
            <a:latin typeface="+mj-lt"/>
          </a:endParaRPr>
        </a:p>
      </dgm:t>
    </dgm:pt>
    <dgm:pt modelId="{592A944D-D8E1-4BBB-BB78-83AA71497BDF}" type="parTrans" cxnId="{C8323129-CEE1-414C-8395-C903C32DE97A}">
      <dgm:prSet/>
      <dgm:spPr/>
      <dgm:t>
        <a:bodyPr/>
        <a:lstStyle/>
        <a:p>
          <a:endParaRPr lang="en-US">
            <a:latin typeface="+mj-lt"/>
          </a:endParaRPr>
        </a:p>
      </dgm:t>
    </dgm:pt>
    <dgm:pt modelId="{65320DBF-E15C-4647-BAC5-E962C5A62F2E}">
      <dgm:prSet/>
      <dgm:spPr>
        <a:solidFill>
          <a:schemeClr val="bg2">
            <a:lumMod val="50000"/>
          </a:schemeClr>
        </a:solidFill>
      </dgm:spPr>
      <dgm:t>
        <a:bodyPr/>
        <a:lstStyle/>
        <a:p>
          <a:r>
            <a:rPr lang="fr-FR" sz="1400" noProof="0" dirty="0" smtClean="0">
              <a:latin typeface="+mj-lt"/>
            </a:rPr>
            <a:t>Surveillance</a:t>
          </a:r>
          <a:endParaRPr lang="fr-FR" sz="1400" noProof="0" dirty="0">
            <a:latin typeface="+mj-lt"/>
          </a:endParaRPr>
        </a:p>
      </dgm:t>
    </dgm:pt>
    <dgm:pt modelId="{BD9D5722-2917-46AE-AF8F-8A19621DCF3B}" type="sibTrans" cxnId="{1D97F7D6-E26B-40CF-815D-1032FEC85C4E}">
      <dgm:prSet/>
      <dgm:spPr/>
      <dgm:t>
        <a:bodyPr/>
        <a:lstStyle/>
        <a:p>
          <a:endParaRPr lang="en-US">
            <a:latin typeface="+mj-lt"/>
          </a:endParaRPr>
        </a:p>
      </dgm:t>
    </dgm:pt>
    <dgm:pt modelId="{92715838-4981-484C-BA4C-29CC126859C8}" type="parTrans" cxnId="{1D97F7D6-E26B-40CF-815D-1032FEC85C4E}">
      <dgm:prSet/>
      <dgm:spPr/>
      <dgm:t>
        <a:bodyPr/>
        <a:lstStyle/>
        <a:p>
          <a:endParaRPr lang="en-US">
            <a:latin typeface="+mj-lt"/>
          </a:endParaRPr>
        </a:p>
      </dgm:t>
    </dgm:pt>
    <dgm:pt modelId="{DC64B9BC-843E-407B-BE3A-8CB34926210B}">
      <dgm:prSet/>
      <dgm:spPr>
        <a:solidFill>
          <a:schemeClr val="bg2">
            <a:lumMod val="50000"/>
          </a:schemeClr>
        </a:solidFill>
      </dgm:spPr>
      <dgm:t>
        <a:bodyPr/>
        <a:lstStyle/>
        <a:p>
          <a:r>
            <a:rPr lang="fr-FR" sz="1400" noProof="0" dirty="0" smtClean="0">
              <a:latin typeface="+mj-lt"/>
            </a:rPr>
            <a:t>Evaluation</a:t>
          </a:r>
          <a:endParaRPr lang="fr-FR" sz="1400" noProof="0" dirty="0">
            <a:latin typeface="+mj-lt"/>
          </a:endParaRPr>
        </a:p>
      </dgm:t>
    </dgm:pt>
    <dgm:pt modelId="{CE8A4CE3-D3E2-43D6-BDCA-74FA59A9CFD6}" type="sibTrans" cxnId="{78B7FAD5-B18E-4FB6-A599-0ABBB1BF98C7}">
      <dgm:prSet/>
      <dgm:spPr/>
      <dgm:t>
        <a:bodyPr/>
        <a:lstStyle/>
        <a:p>
          <a:endParaRPr lang="en-US">
            <a:latin typeface="+mj-lt"/>
          </a:endParaRPr>
        </a:p>
      </dgm:t>
    </dgm:pt>
    <dgm:pt modelId="{955B6232-0E33-4037-8BFC-B83E1A8B4644}" type="parTrans" cxnId="{78B7FAD5-B18E-4FB6-A599-0ABBB1BF98C7}">
      <dgm:prSet/>
      <dgm:spPr/>
      <dgm:t>
        <a:bodyPr/>
        <a:lstStyle/>
        <a:p>
          <a:endParaRPr lang="en-US">
            <a:latin typeface="+mj-lt"/>
          </a:endParaRPr>
        </a:p>
      </dgm:t>
    </dgm:pt>
    <dgm:pt modelId="{94D34C13-89F5-4E66-8E54-65DFAE90DA87}">
      <dgm:prSet/>
      <dgm:spPr>
        <a:solidFill>
          <a:schemeClr val="bg2">
            <a:lumMod val="50000"/>
          </a:schemeClr>
        </a:solidFill>
      </dgm:spPr>
      <dgm:t>
        <a:bodyPr/>
        <a:lstStyle/>
        <a:p>
          <a:r>
            <a:rPr lang="fr-FR" sz="1400" noProof="0" dirty="0" smtClean="0">
              <a:latin typeface="+mj-lt"/>
            </a:rPr>
            <a:t>Rapport</a:t>
          </a:r>
          <a:endParaRPr lang="fr-FR" sz="1400" noProof="0" dirty="0">
            <a:latin typeface="+mj-lt"/>
          </a:endParaRPr>
        </a:p>
      </dgm:t>
    </dgm:pt>
    <dgm:pt modelId="{8ACD5A2A-E244-4BDF-8E3B-0778AFE6BFB8}" type="sibTrans" cxnId="{E40E053A-9529-4C5F-AA19-B5BC9106CD4D}">
      <dgm:prSet/>
      <dgm:spPr/>
      <dgm:t>
        <a:bodyPr/>
        <a:lstStyle/>
        <a:p>
          <a:endParaRPr lang="en-US">
            <a:latin typeface="+mj-lt"/>
          </a:endParaRPr>
        </a:p>
      </dgm:t>
    </dgm:pt>
    <dgm:pt modelId="{6481B516-DF8A-4242-AD99-F2C1387D9FA7}" type="parTrans" cxnId="{E40E053A-9529-4C5F-AA19-B5BC9106CD4D}">
      <dgm:prSet/>
      <dgm:spPr/>
      <dgm:t>
        <a:bodyPr/>
        <a:lstStyle/>
        <a:p>
          <a:endParaRPr lang="en-US">
            <a:latin typeface="+mj-lt"/>
          </a:endParaRPr>
        </a:p>
      </dgm:t>
    </dgm:pt>
    <dgm:pt modelId="{0456E35F-2640-4935-AF9F-A2AC34B929A2}">
      <dgm:prSet custT="1"/>
      <dgm:spPr>
        <a:solidFill>
          <a:schemeClr val="bg2">
            <a:lumMod val="50000"/>
          </a:schemeClr>
        </a:solidFill>
      </dgm:spPr>
      <dgm:t>
        <a:bodyPr/>
        <a:lstStyle/>
        <a:p>
          <a:r>
            <a:rPr lang="es-ES" sz="2400" b="1" dirty="0" smtClean="0">
              <a:latin typeface="+mj-lt"/>
            </a:rPr>
            <a:t>EXAMEN</a:t>
          </a:r>
          <a:endParaRPr lang="en-US" sz="2400" b="1" dirty="0">
            <a:latin typeface="+mj-lt"/>
          </a:endParaRPr>
        </a:p>
      </dgm:t>
    </dgm:pt>
    <dgm:pt modelId="{0B6C4ADC-4020-4B1F-B3A2-381B65EF0E7A}" type="sibTrans" cxnId="{55BE2385-F201-4376-9CBB-71FF1C6EB2A6}">
      <dgm:prSet/>
      <dgm:spPr/>
      <dgm:t>
        <a:bodyPr/>
        <a:lstStyle/>
        <a:p>
          <a:endParaRPr lang="en-US">
            <a:latin typeface="+mj-lt"/>
          </a:endParaRPr>
        </a:p>
      </dgm:t>
    </dgm:pt>
    <dgm:pt modelId="{9559CFCC-6099-45B3-B93E-DA47F3096518}" type="parTrans" cxnId="{55BE2385-F201-4376-9CBB-71FF1C6EB2A6}">
      <dgm:prSet/>
      <dgm:spPr/>
      <dgm:t>
        <a:bodyPr/>
        <a:lstStyle/>
        <a:p>
          <a:endParaRPr lang="en-US">
            <a:latin typeface="+mj-lt"/>
          </a:endParaRPr>
        </a:p>
      </dgm:t>
    </dgm:pt>
    <dgm:pt modelId="{B3F9AEA3-2CF3-40C6-9F35-DC5F26FEB02E}">
      <dgm:prSet phldrT="[Texto]" phldr="1"/>
      <dgm:spPr>
        <a:solidFill>
          <a:schemeClr val="accent6">
            <a:lumMod val="20000"/>
            <a:lumOff val="80000"/>
          </a:schemeClr>
        </a:solidFill>
      </dgm:spPr>
      <dgm:t>
        <a:bodyPr/>
        <a:lstStyle/>
        <a:p>
          <a:endParaRPr lang="en-US" dirty="0">
            <a:latin typeface="+mj-lt"/>
          </a:endParaRPr>
        </a:p>
      </dgm:t>
    </dgm:pt>
    <dgm:pt modelId="{DC1FD023-533C-471D-B707-76511EB830D8}" type="sibTrans" cxnId="{E8A363CE-9A3C-4C67-BAF4-02EC016F8820}">
      <dgm:prSet/>
      <dgm:spPr/>
      <dgm:t>
        <a:bodyPr/>
        <a:lstStyle/>
        <a:p>
          <a:endParaRPr lang="en-US">
            <a:latin typeface="+mj-lt"/>
          </a:endParaRPr>
        </a:p>
      </dgm:t>
    </dgm:pt>
    <dgm:pt modelId="{6CA71F96-19FB-496D-9C52-3D9D65ABAEB5}" type="parTrans" cxnId="{E8A363CE-9A3C-4C67-BAF4-02EC016F8820}">
      <dgm:prSet/>
      <dgm:spPr/>
      <dgm:t>
        <a:bodyPr/>
        <a:lstStyle/>
        <a:p>
          <a:endParaRPr lang="en-US">
            <a:latin typeface="+mj-lt"/>
          </a:endParaRPr>
        </a:p>
      </dgm:t>
    </dgm:pt>
    <dgm:pt modelId="{5E90E5AB-084E-4E33-B89B-66EA9E3EA739}">
      <dgm:prSet/>
      <dgm:spPr>
        <a:solidFill>
          <a:schemeClr val="bg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dgm:t>
    </dgm:pt>
    <dgm:pt modelId="{C4E5D7FE-8F13-4D21-90D9-200264B5D062}" type="parTrans" cxnId="{768ABB8F-6B1C-498C-B18C-3CD29C11303F}">
      <dgm:prSet/>
      <dgm:spPr/>
      <dgm:t>
        <a:bodyPr/>
        <a:lstStyle/>
        <a:p>
          <a:endParaRPr lang="fr-CH"/>
        </a:p>
      </dgm:t>
    </dgm:pt>
    <dgm:pt modelId="{6F008773-8161-43CE-A764-D7399D880F85}" type="sibTrans" cxnId="{768ABB8F-6B1C-498C-B18C-3CD29C11303F}">
      <dgm:prSet/>
      <dgm:spPr/>
      <dgm:t>
        <a:bodyPr/>
        <a:lstStyle/>
        <a:p>
          <a:endParaRPr lang="fr-CH"/>
        </a:p>
      </dgm:t>
    </dgm:pt>
    <dgm:pt modelId="{1E618075-ABC3-471E-8473-F99B9CE145AA}">
      <dgm:prSet custT="1"/>
      <dgm:spPr>
        <a:solidFill>
          <a:schemeClr val="bg2">
            <a:lumMod val="9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ES" sz="1200" dirty="0" smtClean="0">
            <a:latin typeface="+mj-lt"/>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mj-lt"/>
            </a:rPr>
            <a:t>FORMULATION</a:t>
          </a:r>
          <a:endParaRPr lang="en-US" sz="2400" b="1" dirty="0">
            <a:latin typeface="+mj-lt"/>
          </a:endParaRPr>
        </a:p>
      </dgm:t>
    </dgm:pt>
    <dgm:pt modelId="{05144106-7AD7-44EF-BEA0-DB9934671F66}" type="parTrans" cxnId="{A2DF1F0B-F1AA-4246-9B88-BC8F2C206C36}">
      <dgm:prSet/>
      <dgm:spPr/>
      <dgm:t>
        <a:bodyPr/>
        <a:lstStyle/>
        <a:p>
          <a:endParaRPr lang="fr-CH"/>
        </a:p>
      </dgm:t>
    </dgm:pt>
    <dgm:pt modelId="{13383E86-8A46-44F1-B52E-A6080CC3E0F3}" type="sibTrans" cxnId="{A2DF1F0B-F1AA-4246-9B88-BC8F2C206C36}">
      <dgm:prSet/>
      <dgm:spPr/>
      <dgm:t>
        <a:bodyPr/>
        <a:lstStyle/>
        <a:p>
          <a:endParaRPr lang="fr-CH"/>
        </a:p>
      </dgm:t>
    </dgm:pt>
    <dgm:pt modelId="{0C6B4FEC-F55A-4CA6-9FCF-DFA7EB560F5E}">
      <dgm:prSet custT="1"/>
      <dgm:spPr>
        <a:solidFill>
          <a:schemeClr val="bg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s-ES" sz="1200" dirty="0" smtClean="0">
            <a:latin typeface="+mj-lt"/>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mj-lt"/>
            </a:rPr>
            <a:t>MISE EN OEUVRE</a:t>
          </a:r>
          <a:endParaRPr lang="en-US" sz="2400" b="1" dirty="0">
            <a:latin typeface="+mj-lt"/>
          </a:endParaRPr>
        </a:p>
      </dgm:t>
    </dgm:pt>
    <dgm:pt modelId="{B109D8C5-AB16-4A85-A79B-1FEF9DFF5B86}" type="parTrans" cxnId="{D5B02E0C-CCFE-433E-9F4B-F894D5F29E6D}">
      <dgm:prSet/>
      <dgm:spPr/>
      <dgm:t>
        <a:bodyPr/>
        <a:lstStyle/>
        <a:p>
          <a:endParaRPr lang="fr-CH"/>
        </a:p>
      </dgm:t>
    </dgm:pt>
    <dgm:pt modelId="{9212F358-D07E-469C-A643-630A0B6B6E7A}" type="sibTrans" cxnId="{D5B02E0C-CCFE-433E-9F4B-F894D5F29E6D}">
      <dgm:prSet/>
      <dgm:spPr/>
      <dgm:t>
        <a:bodyPr/>
        <a:lstStyle/>
        <a:p>
          <a:endParaRPr lang="fr-CH"/>
        </a:p>
      </dgm:t>
    </dgm:pt>
    <dgm:pt modelId="{A2E47DF6-A28C-4A93-B72D-4987296B2579}">
      <dgm:prSet/>
      <dgm:spPr>
        <a:solidFill>
          <a:schemeClr val="bg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200" dirty="0" smtClean="0">
              <a:latin typeface="+mj-lt"/>
            </a:rPr>
            <a:t> </a:t>
          </a:r>
          <a:r>
            <a:rPr lang="fr-FR" sz="1200" noProof="0" dirty="0" smtClean="0">
              <a:latin typeface="+mj-lt"/>
            </a:rPr>
            <a:t>Renforcer</a:t>
          </a:r>
          <a:r>
            <a:rPr lang="en-US" sz="1200" dirty="0" smtClean="0">
              <a:latin typeface="+mj-lt"/>
            </a:rPr>
            <a:t> la </a:t>
          </a:r>
          <a:r>
            <a:rPr lang="fr-FR" sz="1200" noProof="0" dirty="0" smtClean="0">
              <a:latin typeface="+mj-lt"/>
            </a:rPr>
            <a:t>politique</a:t>
          </a:r>
          <a:endParaRPr lang="fr-FR" sz="1200" noProof="0" dirty="0">
            <a:latin typeface="+mj-lt"/>
          </a:endParaRPr>
        </a:p>
      </dgm:t>
    </dgm:pt>
    <dgm:pt modelId="{9715026D-A996-4B8B-AF7A-873FDF0F7568}" type="parTrans" cxnId="{1806FB28-E159-4A62-8C22-5282EEA4C302}">
      <dgm:prSet/>
      <dgm:spPr/>
      <dgm:t>
        <a:bodyPr/>
        <a:lstStyle/>
        <a:p>
          <a:endParaRPr lang="fr-CH"/>
        </a:p>
      </dgm:t>
    </dgm:pt>
    <dgm:pt modelId="{A9B127AA-C954-4109-9164-638DE8CFF886}" type="sibTrans" cxnId="{1806FB28-E159-4A62-8C22-5282EEA4C302}">
      <dgm:prSet/>
      <dgm:spPr/>
      <dgm:t>
        <a:bodyPr/>
        <a:lstStyle/>
        <a:p>
          <a:endParaRPr lang="fr-CH"/>
        </a:p>
      </dgm:t>
    </dgm:pt>
    <dgm:pt modelId="{28A74D40-75B6-4F51-B501-156A26A48179}">
      <dgm:prSet/>
      <dgm:spPr>
        <a:solidFill>
          <a:schemeClr val="bg2">
            <a:lumMod val="90000"/>
          </a:schemeClr>
        </a:solidFill>
      </dgm:spPr>
      <dgm:t>
        <a:bodyPr/>
        <a:lstStyle/>
        <a:p>
          <a:pPr marL="114300" indent="0" algn="l" defTabSz="622300">
            <a:lnSpc>
              <a:spcPct val="90000"/>
            </a:lnSpc>
            <a:spcBef>
              <a:spcPct val="0"/>
            </a:spcBef>
            <a:spcAft>
              <a:spcPct val="15000"/>
            </a:spcAft>
            <a:buNone/>
          </a:pPr>
          <a:r>
            <a:rPr lang="fr-FR" sz="1200" noProof="0" dirty="0" smtClean="0">
              <a:latin typeface="+mj-lt"/>
            </a:rPr>
            <a:t> Formuler la politique</a:t>
          </a:r>
          <a:endParaRPr lang="fr-FR" sz="1200" noProof="0" dirty="0">
            <a:latin typeface="+mj-lt"/>
          </a:endParaRPr>
        </a:p>
      </dgm:t>
    </dgm:pt>
    <dgm:pt modelId="{7400868C-C2E8-4497-9FAC-A7A426E720FD}" type="parTrans" cxnId="{AB67B6CE-AB85-4BED-A8EA-F214A2DBAD19}">
      <dgm:prSet/>
      <dgm:spPr/>
      <dgm:t>
        <a:bodyPr/>
        <a:lstStyle/>
        <a:p>
          <a:endParaRPr lang="fr-CH"/>
        </a:p>
      </dgm:t>
    </dgm:pt>
    <dgm:pt modelId="{90CC158F-4975-4CCC-ABDF-EC7FFAD4A9B6}" type="sibTrans" cxnId="{AB67B6CE-AB85-4BED-A8EA-F214A2DBAD19}">
      <dgm:prSet/>
      <dgm:spPr/>
      <dgm:t>
        <a:bodyPr/>
        <a:lstStyle/>
        <a:p>
          <a:endParaRPr lang="fr-CH"/>
        </a:p>
      </dgm:t>
    </dgm:pt>
    <dgm:pt modelId="{1270F0B4-1CB9-4FD0-A66C-208B5D498FBF}" type="pres">
      <dgm:prSet presAssocID="{FC14BB47-CED5-4A2C-B213-4D73F0D291BE}" presName="diagram" presStyleCnt="0">
        <dgm:presLayoutVars>
          <dgm:chMax val="1"/>
          <dgm:dir/>
          <dgm:animLvl val="ctr"/>
          <dgm:resizeHandles val="exact"/>
        </dgm:presLayoutVars>
      </dgm:prSet>
      <dgm:spPr/>
      <dgm:t>
        <a:bodyPr/>
        <a:lstStyle/>
        <a:p>
          <a:endParaRPr lang="es-MX"/>
        </a:p>
      </dgm:t>
    </dgm:pt>
    <dgm:pt modelId="{182AE2D3-0C2B-474D-81C5-35616DE2EE16}" type="pres">
      <dgm:prSet presAssocID="{FC14BB47-CED5-4A2C-B213-4D73F0D291BE}" presName="matrix" presStyleCnt="0"/>
      <dgm:spPr/>
    </dgm:pt>
    <dgm:pt modelId="{56A4A258-683C-4A69-BC82-0BD20B2B749B}" type="pres">
      <dgm:prSet presAssocID="{FC14BB47-CED5-4A2C-B213-4D73F0D291BE}" presName="tile1" presStyleLbl="node1" presStyleIdx="0" presStyleCnt="4"/>
      <dgm:spPr/>
      <dgm:t>
        <a:bodyPr/>
        <a:lstStyle/>
        <a:p>
          <a:endParaRPr lang="en-US"/>
        </a:p>
      </dgm:t>
    </dgm:pt>
    <dgm:pt modelId="{E5CE5990-1771-44F1-9A77-B169BA2B1992}" type="pres">
      <dgm:prSet presAssocID="{FC14BB47-CED5-4A2C-B213-4D73F0D291BE}" presName="tile1text" presStyleLbl="node1" presStyleIdx="0" presStyleCnt="4">
        <dgm:presLayoutVars>
          <dgm:chMax val="0"/>
          <dgm:chPref val="0"/>
          <dgm:bulletEnabled val="1"/>
        </dgm:presLayoutVars>
      </dgm:prSet>
      <dgm:spPr/>
      <dgm:t>
        <a:bodyPr/>
        <a:lstStyle/>
        <a:p>
          <a:endParaRPr lang="en-US"/>
        </a:p>
      </dgm:t>
    </dgm:pt>
    <dgm:pt modelId="{5C7E4957-551E-485E-BAB2-F4695B47CE7D}" type="pres">
      <dgm:prSet presAssocID="{FC14BB47-CED5-4A2C-B213-4D73F0D291BE}" presName="tile2" presStyleLbl="node1" presStyleIdx="1" presStyleCnt="4"/>
      <dgm:spPr/>
      <dgm:t>
        <a:bodyPr/>
        <a:lstStyle/>
        <a:p>
          <a:endParaRPr lang="en-US"/>
        </a:p>
      </dgm:t>
    </dgm:pt>
    <dgm:pt modelId="{7E97D0A2-03C2-442B-B1AD-872896DAD37E}" type="pres">
      <dgm:prSet presAssocID="{FC14BB47-CED5-4A2C-B213-4D73F0D291BE}" presName="tile2text" presStyleLbl="node1" presStyleIdx="1" presStyleCnt="4">
        <dgm:presLayoutVars>
          <dgm:chMax val="0"/>
          <dgm:chPref val="0"/>
          <dgm:bulletEnabled val="1"/>
        </dgm:presLayoutVars>
      </dgm:prSet>
      <dgm:spPr/>
      <dgm:t>
        <a:bodyPr/>
        <a:lstStyle/>
        <a:p>
          <a:endParaRPr lang="en-US"/>
        </a:p>
      </dgm:t>
    </dgm:pt>
    <dgm:pt modelId="{6F9D7221-FBBE-43D7-8534-1C57C8CB2BCE}" type="pres">
      <dgm:prSet presAssocID="{FC14BB47-CED5-4A2C-B213-4D73F0D291BE}" presName="tile3" presStyleLbl="node1" presStyleIdx="2" presStyleCnt="4"/>
      <dgm:spPr/>
      <dgm:t>
        <a:bodyPr/>
        <a:lstStyle/>
        <a:p>
          <a:endParaRPr lang="en-US"/>
        </a:p>
      </dgm:t>
    </dgm:pt>
    <dgm:pt modelId="{36EC9109-F9D6-4E68-B19C-8BE2261EA405}" type="pres">
      <dgm:prSet presAssocID="{FC14BB47-CED5-4A2C-B213-4D73F0D291BE}" presName="tile3text" presStyleLbl="node1" presStyleIdx="2" presStyleCnt="4">
        <dgm:presLayoutVars>
          <dgm:chMax val="0"/>
          <dgm:chPref val="0"/>
          <dgm:bulletEnabled val="1"/>
        </dgm:presLayoutVars>
      </dgm:prSet>
      <dgm:spPr/>
      <dgm:t>
        <a:bodyPr/>
        <a:lstStyle/>
        <a:p>
          <a:endParaRPr lang="en-US"/>
        </a:p>
      </dgm:t>
    </dgm:pt>
    <dgm:pt modelId="{15ED9C6F-5B25-4B3E-9B61-BC188CD75EC1}" type="pres">
      <dgm:prSet presAssocID="{FC14BB47-CED5-4A2C-B213-4D73F0D291BE}" presName="tile4" presStyleLbl="node1" presStyleIdx="3" presStyleCnt="4" custLinFactNeighborX="-370" custLinFactNeighborY="2221"/>
      <dgm:spPr/>
      <dgm:t>
        <a:bodyPr/>
        <a:lstStyle/>
        <a:p>
          <a:endParaRPr lang="en-US"/>
        </a:p>
      </dgm:t>
    </dgm:pt>
    <dgm:pt modelId="{99C47EB1-0ED3-42BB-B848-5C2AADCF4F8A}" type="pres">
      <dgm:prSet presAssocID="{FC14BB47-CED5-4A2C-B213-4D73F0D291BE}" presName="tile4text" presStyleLbl="node1" presStyleIdx="3" presStyleCnt="4">
        <dgm:presLayoutVars>
          <dgm:chMax val="0"/>
          <dgm:chPref val="0"/>
          <dgm:bulletEnabled val="1"/>
        </dgm:presLayoutVars>
      </dgm:prSet>
      <dgm:spPr/>
      <dgm:t>
        <a:bodyPr/>
        <a:lstStyle/>
        <a:p>
          <a:endParaRPr lang="en-US"/>
        </a:p>
      </dgm:t>
    </dgm:pt>
    <dgm:pt modelId="{6E0014EC-EF92-4914-9A5F-7018B003FCF9}" type="pres">
      <dgm:prSet presAssocID="{FC14BB47-CED5-4A2C-B213-4D73F0D291BE}" presName="centerTile" presStyleLbl="fgShp" presStyleIdx="0" presStyleCnt="1" custLinFactNeighborX="742">
        <dgm:presLayoutVars>
          <dgm:chMax val="0"/>
          <dgm:chPref val="0"/>
        </dgm:presLayoutVars>
      </dgm:prSet>
      <dgm:spPr/>
      <dgm:t>
        <a:bodyPr/>
        <a:lstStyle/>
        <a:p>
          <a:endParaRPr lang="es-MX"/>
        </a:p>
      </dgm:t>
    </dgm:pt>
  </dgm:ptLst>
  <dgm:cxnLst>
    <dgm:cxn modelId="{14C27F28-AF3D-4160-9CD5-FEEA1AFED4F9}" type="presOf" srcId="{E720689D-B11A-4FC0-BEB3-42DDAC5D0B03}" destId="{99C47EB1-0ED3-42BB-B848-5C2AADCF4F8A}" srcOrd="1" destOrd="1" presId="urn:microsoft.com/office/officeart/2005/8/layout/matrix1"/>
    <dgm:cxn modelId="{48310F91-9CE5-47CF-800F-934BE8868BE1}" type="presOf" srcId="{DDBCAB8B-55FB-4BE3-955A-E72D792F98A8}" destId="{15ED9C6F-5B25-4B3E-9B61-BC188CD75EC1}" srcOrd="0" destOrd="0" presId="urn:microsoft.com/office/officeart/2005/8/layout/matrix1"/>
    <dgm:cxn modelId="{DBBD8FFC-FE2A-4B0A-B355-80395FE9B865}" type="presOf" srcId="{5E90E5AB-084E-4E33-B89B-66EA9E3EA739}" destId="{6F9D7221-FBBE-43D7-8534-1C57C8CB2BCE}" srcOrd="0" destOrd="3" presId="urn:microsoft.com/office/officeart/2005/8/layout/matrix1"/>
    <dgm:cxn modelId="{9D085C7B-86EF-4FE6-99F7-0939F35369E1}" srcId="{DDBCAB8B-55FB-4BE3-955A-E72D792F98A8}" destId="{4D495FFD-91C4-4922-9553-27CA3DCFC114}" srcOrd="1" destOrd="0" parTransId="{4B809D02-980F-4DFE-97B0-02D966C9809D}" sibTransId="{4F3810C1-C46B-41A8-B072-882CF3CCFCA6}"/>
    <dgm:cxn modelId="{6282426E-CED9-4419-A3ED-AEBE7A893337}" srcId="{EC0B0756-4784-4924-9A0B-307A69166D6E}" destId="{3EB3A95F-9BA6-4C74-B062-CFFB561F8040}" srcOrd="2" destOrd="0" parTransId="{A9E3104B-3F32-4B73-9A81-861A405AB03B}" sibTransId="{3EC8BEB9-B74F-495C-911D-34F55B42C790}"/>
    <dgm:cxn modelId="{FB104454-6E45-490F-844B-CB12515002E3}" srcId="{EC0B0756-4784-4924-9A0B-307A69166D6E}" destId="{9945EC6A-B577-468A-80C9-17BBACDC91D9}" srcOrd="1" destOrd="0" parTransId="{80B48ACC-15EF-4A22-91F9-2AA76CCEE9DB}" sibTransId="{BBF7CF4C-E25C-4E7A-BC90-F619F60C40D7}"/>
    <dgm:cxn modelId="{A40336EA-5F5A-4091-85C0-A1CD7435E356}" type="presOf" srcId="{0456E35F-2640-4935-AF9F-A2AC34B929A2}" destId="{56A4A258-683C-4A69-BC82-0BD20B2B749B}" srcOrd="0" destOrd="0" presId="urn:microsoft.com/office/officeart/2005/8/layout/matrix1"/>
    <dgm:cxn modelId="{F2C4E44C-A6D3-4E9C-A484-9F1BA7432F43}" type="presOf" srcId="{A2E47DF6-A28C-4A93-B72D-4987296B2579}" destId="{6F9D7221-FBBE-43D7-8534-1C57C8CB2BCE}" srcOrd="0" destOrd="2" presId="urn:microsoft.com/office/officeart/2005/8/layout/matrix1"/>
    <dgm:cxn modelId="{747C6619-3C90-4B9C-94DA-03B14110BB3A}" type="presOf" srcId="{2A36A9A1-6A03-4EFE-A29B-2357C7B01DA5}" destId="{7E97D0A2-03C2-442B-B1AD-872896DAD37E}" srcOrd="1" destOrd="1" presId="urn:microsoft.com/office/officeart/2005/8/layout/matrix1"/>
    <dgm:cxn modelId="{15D99AB5-F56E-45A5-96EC-E032CEA91718}" type="presOf" srcId="{1E618075-ABC3-471E-8473-F99B9CE145AA}" destId="{15ED9C6F-5B25-4B3E-9B61-BC188CD75EC1}" srcOrd="0" destOrd="4" presId="urn:microsoft.com/office/officeart/2005/8/layout/matrix1"/>
    <dgm:cxn modelId="{E797443F-9155-47B9-BFBA-2D3A346F6B40}" type="presOf" srcId="{2A36A9A1-6A03-4EFE-A29B-2357C7B01DA5}" destId="{5C7E4957-551E-485E-BAB2-F4695B47CE7D}" srcOrd="0" destOrd="1" presId="urn:microsoft.com/office/officeart/2005/8/layout/matrix1"/>
    <dgm:cxn modelId="{78B7FAD5-B18E-4FB6-A599-0ABBB1BF98C7}" srcId="{0456E35F-2640-4935-AF9F-A2AC34B929A2}" destId="{DC64B9BC-843E-407B-BE3A-8CB34926210B}" srcOrd="1" destOrd="0" parTransId="{955B6232-0E33-4037-8BFC-B83E1A8B4644}" sibTransId="{CE8A4CE3-D3E2-43D6-BDCA-74FA59A9CFD6}"/>
    <dgm:cxn modelId="{57E90175-B6FD-4718-B717-6D5EBE35C683}" type="presOf" srcId="{A2E47DF6-A28C-4A93-B72D-4987296B2579}" destId="{36EC9109-F9D6-4E68-B19C-8BE2261EA405}" srcOrd="1" destOrd="2" presId="urn:microsoft.com/office/officeart/2005/8/layout/matrix1"/>
    <dgm:cxn modelId="{AB67B6CE-AB85-4BED-A8EA-F214A2DBAD19}" srcId="{DDBCAB8B-55FB-4BE3-955A-E72D792F98A8}" destId="{28A74D40-75B6-4F51-B501-156A26A48179}" srcOrd="2" destOrd="0" parTransId="{7400868C-C2E8-4497-9FAC-A7A426E720FD}" sibTransId="{90CC158F-4975-4CCC-ABDF-EC7FFAD4A9B6}"/>
    <dgm:cxn modelId="{FA11519B-1163-4491-9913-D0FD133FE34E}" type="presOf" srcId="{65320DBF-E15C-4647-BAC5-E962C5A62F2E}" destId="{E5CE5990-1771-44F1-9A77-B169BA2B1992}" srcOrd="1" destOrd="3" presId="urn:microsoft.com/office/officeart/2005/8/layout/matrix1"/>
    <dgm:cxn modelId="{65A87BDC-06F2-4849-BD46-59AC7E8ECC3F}" type="presOf" srcId="{5E90E5AB-084E-4E33-B89B-66EA9E3EA739}" destId="{36EC9109-F9D6-4E68-B19C-8BE2261EA405}" srcOrd="1" destOrd="3" presId="urn:microsoft.com/office/officeart/2005/8/layout/matrix1"/>
    <dgm:cxn modelId="{8318564D-6F1A-4327-8577-591D476704CD}" type="presOf" srcId="{DC64B9BC-843E-407B-BE3A-8CB34926210B}" destId="{56A4A258-683C-4A69-BC82-0BD20B2B749B}" srcOrd="0" destOrd="2" presId="urn:microsoft.com/office/officeart/2005/8/layout/matrix1"/>
    <dgm:cxn modelId="{9E3DF8EE-86E3-431D-AE7C-F4CDCF154158}" type="presOf" srcId="{9945EC6A-B577-468A-80C9-17BBACDC91D9}" destId="{7E97D0A2-03C2-442B-B1AD-872896DAD37E}" srcOrd="1" destOrd="2" presId="urn:microsoft.com/office/officeart/2005/8/layout/matrix1"/>
    <dgm:cxn modelId="{50AE0ED8-D2E7-43BB-83B1-33A255EED32D}" srcId="{50772FC0-A315-4FFD-AF42-31188DFB3C41}" destId="{CD8566FB-02CB-4567-A395-7D2983E6C09C}" srcOrd="0" destOrd="0" parTransId="{F45DC25A-EC36-4E8A-B273-5D2BCCAF0493}" sibTransId="{76FE829C-7077-4612-AF1B-BB65A0CA30F4}"/>
    <dgm:cxn modelId="{E3C09949-6E24-481C-9B0C-49D634A35AAC}" type="presOf" srcId="{CD8566FB-02CB-4567-A395-7D2983E6C09C}" destId="{6F9D7221-FBBE-43D7-8534-1C57C8CB2BCE}" srcOrd="0" destOrd="1" presId="urn:microsoft.com/office/officeart/2005/8/layout/matrix1"/>
    <dgm:cxn modelId="{E8A363CE-9A3C-4C67-BAF4-02EC016F8820}" srcId="{FC14BB47-CED5-4A2C-B213-4D73F0D291BE}" destId="{B3F9AEA3-2CF3-40C6-9F35-DC5F26FEB02E}" srcOrd="0" destOrd="0" parTransId="{6CA71F96-19FB-496D-9C52-3D9D65ABAEB5}" sibTransId="{DC1FD023-533C-471D-B707-76511EB830D8}"/>
    <dgm:cxn modelId="{849C0775-CA67-4CFE-9435-F27A4A877370}" type="presOf" srcId="{3EB3A95F-9BA6-4C74-B062-CFFB561F8040}" destId="{5C7E4957-551E-485E-BAB2-F4695B47CE7D}" srcOrd="0" destOrd="3" presId="urn:microsoft.com/office/officeart/2005/8/layout/matrix1"/>
    <dgm:cxn modelId="{D9B8961F-327A-413B-82F6-C77DD8FC1FA7}" type="presOf" srcId="{3EB3A95F-9BA6-4C74-B062-CFFB561F8040}" destId="{7E97D0A2-03C2-442B-B1AD-872896DAD37E}" srcOrd="1" destOrd="3" presId="urn:microsoft.com/office/officeart/2005/8/layout/matrix1"/>
    <dgm:cxn modelId="{23190B90-8A8A-4FEB-9DD9-3E573F8CE0A1}" srcId="{EC0B0756-4784-4924-9A0B-307A69166D6E}" destId="{2A36A9A1-6A03-4EFE-A29B-2357C7B01DA5}" srcOrd="0" destOrd="0" parTransId="{FE42A1DF-B0B9-4B95-ABF1-B7F1915A10F4}" sibTransId="{4F10FA1D-725E-40D6-876D-0B260DDF5645}"/>
    <dgm:cxn modelId="{BC417B26-1F64-437F-B08A-77096092AE05}" type="presOf" srcId="{B3F9AEA3-2CF3-40C6-9F35-DC5F26FEB02E}" destId="{6E0014EC-EF92-4914-9A5F-7018B003FCF9}" srcOrd="0" destOrd="0" presId="urn:microsoft.com/office/officeart/2005/8/layout/matrix1"/>
    <dgm:cxn modelId="{C5A1EE6B-DC7F-4B26-9874-1C8F4DABCDEC}" type="presOf" srcId="{4D495FFD-91C4-4922-9553-27CA3DCFC114}" destId="{15ED9C6F-5B25-4B3E-9B61-BC188CD75EC1}" srcOrd="0" destOrd="2" presId="urn:microsoft.com/office/officeart/2005/8/layout/matrix1"/>
    <dgm:cxn modelId="{8980330D-5800-47AA-874D-3D0D38A176A7}" type="presOf" srcId="{50772FC0-A315-4FFD-AF42-31188DFB3C41}" destId="{6F9D7221-FBBE-43D7-8534-1C57C8CB2BCE}" srcOrd="0" destOrd="0" presId="urn:microsoft.com/office/officeart/2005/8/layout/matrix1"/>
    <dgm:cxn modelId="{88C94C38-47DE-42DA-B62A-F19D20EC2692}" srcId="{B3F9AEA3-2CF3-40C6-9F35-DC5F26FEB02E}" destId="{DDBCAB8B-55FB-4BE3-955A-E72D792F98A8}" srcOrd="3" destOrd="0" parTransId="{E891C0E8-BCC7-4864-84A8-936C6D55165E}" sibTransId="{A396DEFB-7617-419E-81E5-B2C7AB5E383A}"/>
    <dgm:cxn modelId="{1806FB28-E159-4A62-8C22-5282EEA4C302}" srcId="{50772FC0-A315-4FFD-AF42-31188DFB3C41}" destId="{A2E47DF6-A28C-4A93-B72D-4987296B2579}" srcOrd="1" destOrd="0" parTransId="{9715026D-A996-4B8B-AF7A-873FDF0F7568}" sibTransId="{A9B127AA-C954-4109-9164-638DE8CFF886}"/>
    <dgm:cxn modelId="{776F8DDF-B051-46BC-B8EA-677141A47BC5}" type="presOf" srcId="{0C6B4FEC-F55A-4CA6-9FCF-DFA7EB560F5E}" destId="{6F9D7221-FBBE-43D7-8534-1C57C8CB2BCE}" srcOrd="0" destOrd="4" presId="urn:microsoft.com/office/officeart/2005/8/layout/matrix1"/>
    <dgm:cxn modelId="{D5B02E0C-CCFE-433E-9F4B-F894D5F29E6D}" srcId="{50772FC0-A315-4FFD-AF42-31188DFB3C41}" destId="{0C6B4FEC-F55A-4CA6-9FCF-DFA7EB560F5E}" srcOrd="3" destOrd="0" parTransId="{B109D8C5-AB16-4A85-A79B-1FEF9DFF5B86}" sibTransId="{9212F358-D07E-469C-A643-630A0B6B6E7A}"/>
    <dgm:cxn modelId="{768ABB8F-6B1C-498C-B18C-3CD29C11303F}" srcId="{50772FC0-A315-4FFD-AF42-31188DFB3C41}" destId="{5E90E5AB-084E-4E33-B89B-66EA9E3EA739}" srcOrd="2" destOrd="0" parTransId="{C4E5D7FE-8F13-4D21-90D9-200264B5D062}" sibTransId="{6F008773-8161-43CE-A764-D7399D880F85}"/>
    <dgm:cxn modelId="{934EA7D5-6DB9-47FB-986C-B5DB9970CF1A}" type="presOf" srcId="{1E618075-ABC3-471E-8473-F99B9CE145AA}" destId="{99C47EB1-0ED3-42BB-B848-5C2AADCF4F8A}" srcOrd="1" destOrd="4" presId="urn:microsoft.com/office/officeart/2005/8/layout/matrix1"/>
    <dgm:cxn modelId="{D8DEAAC3-1D2B-4FA8-8CBD-763816F323EB}" type="presOf" srcId="{CD8566FB-02CB-4567-A395-7D2983E6C09C}" destId="{36EC9109-F9D6-4E68-B19C-8BE2261EA405}" srcOrd="1" destOrd="1" presId="urn:microsoft.com/office/officeart/2005/8/layout/matrix1"/>
    <dgm:cxn modelId="{55BE2385-F201-4376-9CBB-71FF1C6EB2A6}" srcId="{B3F9AEA3-2CF3-40C6-9F35-DC5F26FEB02E}" destId="{0456E35F-2640-4935-AF9F-A2AC34B929A2}" srcOrd="0" destOrd="0" parTransId="{9559CFCC-6099-45B3-B93E-DA47F3096518}" sibTransId="{0B6C4ADC-4020-4B1F-B3A2-381B65EF0E7A}"/>
    <dgm:cxn modelId="{448DB98E-8DD9-49E6-A7B8-6BFC83BBBAA5}" type="presOf" srcId="{28A74D40-75B6-4F51-B501-156A26A48179}" destId="{15ED9C6F-5B25-4B3E-9B61-BC188CD75EC1}" srcOrd="0" destOrd="3" presId="urn:microsoft.com/office/officeart/2005/8/layout/matrix1"/>
    <dgm:cxn modelId="{0A30DDB2-46A7-4325-BBF6-908275D31F62}" type="presOf" srcId="{FC14BB47-CED5-4A2C-B213-4D73F0D291BE}" destId="{1270F0B4-1CB9-4FD0-A66C-208B5D498FBF}" srcOrd="0" destOrd="0" presId="urn:microsoft.com/office/officeart/2005/8/layout/matrix1"/>
    <dgm:cxn modelId="{DC78FC53-D092-4138-B1DA-ABF1634A43AF}" type="presOf" srcId="{DC64B9BC-843E-407B-BE3A-8CB34926210B}" destId="{E5CE5990-1771-44F1-9A77-B169BA2B1992}" srcOrd="1" destOrd="2" presId="urn:microsoft.com/office/officeart/2005/8/layout/matrix1"/>
    <dgm:cxn modelId="{13AA7F46-F644-41B2-9A40-F5FF8CAD8E3A}" type="presOf" srcId="{4D495FFD-91C4-4922-9553-27CA3DCFC114}" destId="{99C47EB1-0ED3-42BB-B848-5C2AADCF4F8A}" srcOrd="1" destOrd="2" presId="urn:microsoft.com/office/officeart/2005/8/layout/matrix1"/>
    <dgm:cxn modelId="{48EF96CD-31C4-4C0C-83C2-F199725EEC38}" type="presOf" srcId="{50772FC0-A315-4FFD-AF42-31188DFB3C41}" destId="{36EC9109-F9D6-4E68-B19C-8BE2261EA405}" srcOrd="1" destOrd="0" presId="urn:microsoft.com/office/officeart/2005/8/layout/matrix1"/>
    <dgm:cxn modelId="{C34BFDD3-C3D9-4C39-B335-A3BD62949E40}" srcId="{B3F9AEA3-2CF3-40C6-9F35-DC5F26FEB02E}" destId="{50772FC0-A315-4FFD-AF42-31188DFB3C41}" srcOrd="2" destOrd="0" parTransId="{1766EDD1-1B83-4EDC-8ED8-375DCDA5EC84}" sibTransId="{CEF1B9DC-B263-4407-85B0-45E41B7C0F61}"/>
    <dgm:cxn modelId="{1D97F7D6-E26B-40CF-815D-1032FEC85C4E}" srcId="{0456E35F-2640-4935-AF9F-A2AC34B929A2}" destId="{65320DBF-E15C-4647-BAC5-E962C5A62F2E}" srcOrd="2" destOrd="0" parTransId="{92715838-4981-484C-BA4C-29CC126859C8}" sibTransId="{BD9D5722-2917-46AE-AF8F-8A19621DCF3B}"/>
    <dgm:cxn modelId="{E40E053A-9529-4C5F-AA19-B5BC9106CD4D}" srcId="{0456E35F-2640-4935-AF9F-A2AC34B929A2}" destId="{94D34C13-89F5-4E66-8E54-65DFAE90DA87}" srcOrd="0" destOrd="0" parTransId="{6481B516-DF8A-4242-AD99-F2C1387D9FA7}" sibTransId="{8ACD5A2A-E244-4BDF-8E3B-0778AFE6BFB8}"/>
    <dgm:cxn modelId="{A2DF1F0B-F1AA-4246-9B88-BC8F2C206C36}" srcId="{DDBCAB8B-55FB-4BE3-955A-E72D792F98A8}" destId="{1E618075-ABC3-471E-8473-F99B9CE145AA}" srcOrd="3" destOrd="0" parTransId="{05144106-7AD7-44EF-BEA0-DB9934671F66}" sibTransId="{13383E86-8A46-44F1-B52E-A6080CC3E0F3}"/>
    <dgm:cxn modelId="{FE494DB1-BDFA-46F2-BA1D-E9BDE8BC4E19}" type="presOf" srcId="{28A74D40-75B6-4F51-B501-156A26A48179}" destId="{99C47EB1-0ED3-42BB-B848-5C2AADCF4F8A}" srcOrd="1" destOrd="3" presId="urn:microsoft.com/office/officeart/2005/8/layout/matrix1"/>
    <dgm:cxn modelId="{ECD893C4-55FC-4060-8113-51A7010DAFDA}" type="presOf" srcId="{0C6B4FEC-F55A-4CA6-9FCF-DFA7EB560F5E}" destId="{36EC9109-F9D6-4E68-B19C-8BE2261EA405}" srcOrd="1" destOrd="4" presId="urn:microsoft.com/office/officeart/2005/8/layout/matrix1"/>
    <dgm:cxn modelId="{C8323129-CEE1-414C-8395-C903C32DE97A}" srcId="{B3F9AEA3-2CF3-40C6-9F35-DC5F26FEB02E}" destId="{EC0B0756-4784-4924-9A0B-307A69166D6E}" srcOrd="1" destOrd="0" parTransId="{592A944D-D8E1-4BBB-BB78-83AA71497BDF}" sibTransId="{70148F23-3473-414F-9F51-3BAAF35AE3E6}"/>
    <dgm:cxn modelId="{007CFEC1-7094-4271-9AF8-B50473C69440}" type="presOf" srcId="{65320DBF-E15C-4647-BAC5-E962C5A62F2E}" destId="{56A4A258-683C-4A69-BC82-0BD20B2B749B}" srcOrd="0" destOrd="3" presId="urn:microsoft.com/office/officeart/2005/8/layout/matrix1"/>
    <dgm:cxn modelId="{545714F1-3D67-47D8-BDC4-F164BEB3C710}" type="presOf" srcId="{94D34C13-89F5-4E66-8E54-65DFAE90DA87}" destId="{E5CE5990-1771-44F1-9A77-B169BA2B1992}" srcOrd="1" destOrd="1" presId="urn:microsoft.com/office/officeart/2005/8/layout/matrix1"/>
    <dgm:cxn modelId="{15C9890D-7289-4E9F-B4AD-8E5DFB77FE8C}" type="presOf" srcId="{94D34C13-89F5-4E66-8E54-65DFAE90DA87}" destId="{56A4A258-683C-4A69-BC82-0BD20B2B749B}" srcOrd="0" destOrd="1" presId="urn:microsoft.com/office/officeart/2005/8/layout/matrix1"/>
    <dgm:cxn modelId="{59CB6372-842B-48A1-A19E-BCB6545A6EE6}" type="presOf" srcId="{E720689D-B11A-4FC0-BEB3-42DDAC5D0B03}" destId="{15ED9C6F-5B25-4B3E-9B61-BC188CD75EC1}" srcOrd="0" destOrd="1" presId="urn:microsoft.com/office/officeart/2005/8/layout/matrix1"/>
    <dgm:cxn modelId="{F262136D-2BF2-4785-A797-F2A309333457}" type="presOf" srcId="{EC0B0756-4784-4924-9A0B-307A69166D6E}" destId="{5C7E4957-551E-485E-BAB2-F4695B47CE7D}" srcOrd="0" destOrd="0" presId="urn:microsoft.com/office/officeart/2005/8/layout/matrix1"/>
    <dgm:cxn modelId="{54CF037B-92BB-406E-8B93-006101DB703C}" type="presOf" srcId="{9945EC6A-B577-468A-80C9-17BBACDC91D9}" destId="{5C7E4957-551E-485E-BAB2-F4695B47CE7D}" srcOrd="0" destOrd="2" presId="urn:microsoft.com/office/officeart/2005/8/layout/matrix1"/>
    <dgm:cxn modelId="{BC013174-907F-4EDD-A1FC-8C3000ADB43F}" type="presOf" srcId="{DDBCAB8B-55FB-4BE3-955A-E72D792F98A8}" destId="{99C47EB1-0ED3-42BB-B848-5C2AADCF4F8A}" srcOrd="1" destOrd="0" presId="urn:microsoft.com/office/officeart/2005/8/layout/matrix1"/>
    <dgm:cxn modelId="{C280EF16-D920-4505-BD7E-E16EF97A4AEF}" type="presOf" srcId="{EC0B0756-4784-4924-9A0B-307A69166D6E}" destId="{7E97D0A2-03C2-442B-B1AD-872896DAD37E}" srcOrd="1" destOrd="0" presId="urn:microsoft.com/office/officeart/2005/8/layout/matrix1"/>
    <dgm:cxn modelId="{DDE3E8A7-552D-478A-BEAE-009F19BCC98B}" type="presOf" srcId="{0456E35F-2640-4935-AF9F-A2AC34B929A2}" destId="{E5CE5990-1771-44F1-9A77-B169BA2B1992}" srcOrd="1" destOrd="0" presId="urn:microsoft.com/office/officeart/2005/8/layout/matrix1"/>
    <dgm:cxn modelId="{574DE661-5A65-4ADC-AD41-FF17FEE43D5E}" srcId="{DDBCAB8B-55FB-4BE3-955A-E72D792F98A8}" destId="{E720689D-B11A-4FC0-BEB3-42DDAC5D0B03}" srcOrd="0" destOrd="0" parTransId="{AAC47F03-133D-4C2E-92BC-B9CFBF8B7A9F}" sibTransId="{3C4F4C8F-6207-4A90-9D4C-745E38320E8A}"/>
    <dgm:cxn modelId="{750366B3-58AD-4E27-8DA8-2518286F7D00}" type="presParOf" srcId="{1270F0B4-1CB9-4FD0-A66C-208B5D498FBF}" destId="{182AE2D3-0C2B-474D-81C5-35616DE2EE16}" srcOrd="0" destOrd="0" presId="urn:microsoft.com/office/officeart/2005/8/layout/matrix1"/>
    <dgm:cxn modelId="{7BAF78C6-CBED-4D7D-8FFC-BB35CE36F0AC}" type="presParOf" srcId="{182AE2D3-0C2B-474D-81C5-35616DE2EE16}" destId="{56A4A258-683C-4A69-BC82-0BD20B2B749B}" srcOrd="0" destOrd="0" presId="urn:microsoft.com/office/officeart/2005/8/layout/matrix1"/>
    <dgm:cxn modelId="{541BF63A-EC77-45A9-A159-EE981CC32CB9}" type="presParOf" srcId="{182AE2D3-0C2B-474D-81C5-35616DE2EE16}" destId="{E5CE5990-1771-44F1-9A77-B169BA2B1992}" srcOrd="1" destOrd="0" presId="urn:microsoft.com/office/officeart/2005/8/layout/matrix1"/>
    <dgm:cxn modelId="{39C6FCCA-1917-45EB-93D7-453108E1AC0D}" type="presParOf" srcId="{182AE2D3-0C2B-474D-81C5-35616DE2EE16}" destId="{5C7E4957-551E-485E-BAB2-F4695B47CE7D}" srcOrd="2" destOrd="0" presId="urn:microsoft.com/office/officeart/2005/8/layout/matrix1"/>
    <dgm:cxn modelId="{176E2FC3-588A-40DE-9129-D3B2D5F1AC0C}" type="presParOf" srcId="{182AE2D3-0C2B-474D-81C5-35616DE2EE16}" destId="{7E97D0A2-03C2-442B-B1AD-872896DAD37E}" srcOrd="3" destOrd="0" presId="urn:microsoft.com/office/officeart/2005/8/layout/matrix1"/>
    <dgm:cxn modelId="{482E2BCE-2EA5-4A63-9A26-3E08ACC23414}" type="presParOf" srcId="{182AE2D3-0C2B-474D-81C5-35616DE2EE16}" destId="{6F9D7221-FBBE-43D7-8534-1C57C8CB2BCE}" srcOrd="4" destOrd="0" presId="urn:microsoft.com/office/officeart/2005/8/layout/matrix1"/>
    <dgm:cxn modelId="{404317A5-7A1D-4539-BB83-2370BE093C71}" type="presParOf" srcId="{182AE2D3-0C2B-474D-81C5-35616DE2EE16}" destId="{36EC9109-F9D6-4E68-B19C-8BE2261EA405}" srcOrd="5" destOrd="0" presId="urn:microsoft.com/office/officeart/2005/8/layout/matrix1"/>
    <dgm:cxn modelId="{9D1410DE-17BC-40FE-A697-C93F01E77256}" type="presParOf" srcId="{182AE2D3-0C2B-474D-81C5-35616DE2EE16}" destId="{15ED9C6F-5B25-4B3E-9B61-BC188CD75EC1}" srcOrd="6" destOrd="0" presId="urn:microsoft.com/office/officeart/2005/8/layout/matrix1"/>
    <dgm:cxn modelId="{D97CF278-B5B3-4CB2-A998-ADAAE2FD0B09}" type="presParOf" srcId="{182AE2D3-0C2B-474D-81C5-35616DE2EE16}" destId="{99C47EB1-0ED3-42BB-B848-5C2AADCF4F8A}" srcOrd="7" destOrd="0" presId="urn:microsoft.com/office/officeart/2005/8/layout/matrix1"/>
    <dgm:cxn modelId="{994B53BC-4A41-442F-9D85-3996D4A5D429}" type="presParOf" srcId="{1270F0B4-1CB9-4FD0-A66C-208B5D498FBF}" destId="{6E0014EC-EF92-4914-9A5F-7018B003FCF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458B-AA9A-461F-A925-534C4CB3294A}">
      <dsp:nvSpPr>
        <dsp:cNvPr id="0" name=""/>
        <dsp:cNvSpPr/>
      </dsp:nvSpPr>
      <dsp:spPr>
        <a:xfrm rot="5400000">
          <a:off x="5909236" y="-2665629"/>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400" kern="1200" dirty="0" smtClean="0">
              <a:latin typeface="Palatino Linotype" pitchFamily="18" charset="0"/>
            </a:rPr>
            <a:t>Répondre aux besoins d'assistance technique du MSBF et des États</a:t>
          </a:r>
          <a:endParaRPr lang="en-US" sz="2400" kern="1200" dirty="0">
            <a:latin typeface="Palatino Linotype" pitchFamily="18" charset="0"/>
          </a:endParaRPr>
        </a:p>
      </dsp:txBody>
      <dsp:txXfrm rot="-5400000">
        <a:off x="3243085" y="67164"/>
        <a:ext cx="6630830" cy="1231886"/>
      </dsp:txXfrm>
    </dsp:sp>
    <dsp:sp modelId="{2768DB50-24BF-45C3-BA11-D3A8EF7E7D7E}">
      <dsp:nvSpPr>
        <dsp:cNvPr id="0" name=""/>
        <dsp:cNvSpPr/>
      </dsp:nvSpPr>
      <dsp:spPr>
        <a:xfrm>
          <a:off x="508005" y="46006"/>
          <a:ext cx="2735080" cy="1274199"/>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1</a:t>
          </a:r>
          <a:endParaRPr lang="en-US" sz="3200" kern="1200" dirty="0">
            <a:latin typeface="Palatino Linotype" pitchFamily="18" charset="0"/>
          </a:endParaRPr>
        </a:p>
      </dsp:txBody>
      <dsp:txXfrm>
        <a:off x="570206" y="108207"/>
        <a:ext cx="2610678" cy="1149797"/>
      </dsp:txXfrm>
    </dsp:sp>
    <dsp:sp modelId="{E2018A20-8EE0-4910-B67A-E94CC93E5398}">
      <dsp:nvSpPr>
        <dsp:cNvPr id="0" name=""/>
        <dsp:cNvSpPr/>
      </dsp:nvSpPr>
      <dsp:spPr>
        <a:xfrm rot="5400000">
          <a:off x="5925473" y="-1215136"/>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noProof="0" dirty="0" smtClean="0">
              <a:latin typeface="Palatino Linotype" pitchFamily="18" charset="0"/>
            </a:rPr>
            <a:t>Contribuer à l’élaboration des politiques, stratégies &amp; plans</a:t>
          </a:r>
          <a:endParaRPr lang="fr-FR" sz="2400" kern="1200" noProof="0" dirty="0">
            <a:latin typeface="Palatino Linotype" pitchFamily="18" charset="0"/>
          </a:endParaRPr>
        </a:p>
      </dsp:txBody>
      <dsp:txXfrm rot="-5400000">
        <a:off x="3259322" y="1517657"/>
        <a:ext cx="6630830" cy="1231886"/>
      </dsp:txXfrm>
    </dsp:sp>
    <dsp:sp modelId="{F6811675-A398-459A-A0F9-87B5D155339E}">
      <dsp:nvSpPr>
        <dsp:cNvPr id="0" name=""/>
        <dsp:cNvSpPr/>
      </dsp:nvSpPr>
      <dsp:spPr>
        <a:xfrm>
          <a:off x="508005" y="1514170"/>
          <a:ext cx="2751317" cy="123885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2</a:t>
          </a:r>
          <a:endParaRPr lang="en-US" sz="3200" kern="1200" dirty="0">
            <a:latin typeface="Palatino Linotype" pitchFamily="18" charset="0"/>
          </a:endParaRPr>
        </a:p>
      </dsp:txBody>
      <dsp:txXfrm>
        <a:off x="568481" y="1574646"/>
        <a:ext cx="2630365" cy="1117906"/>
      </dsp:txXfrm>
    </dsp:sp>
    <dsp:sp modelId="{56F30DB4-4D2A-4FF7-AB75-B52AC93EB055}">
      <dsp:nvSpPr>
        <dsp:cNvPr id="0" name=""/>
        <dsp:cNvSpPr/>
      </dsp:nvSpPr>
      <dsp:spPr>
        <a:xfrm rot="5400000">
          <a:off x="5909236" y="235357"/>
          <a:ext cx="1365170" cy="6697472"/>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latin typeface="Palatino Linotype" pitchFamily="18" charset="0"/>
            </a:rPr>
            <a:t>Coordonner l’assistance technique aux MSBF et les États</a:t>
          </a:r>
          <a:endParaRPr lang="en-US" sz="2400" kern="1200" dirty="0">
            <a:latin typeface="Palatino Linotype" pitchFamily="18" charset="0"/>
          </a:endParaRPr>
        </a:p>
      </dsp:txBody>
      <dsp:txXfrm rot="-5400000">
        <a:off x="3243085" y="2968150"/>
        <a:ext cx="6630830" cy="1231886"/>
      </dsp:txXfrm>
    </dsp:sp>
    <dsp:sp modelId="{00872264-6F7C-4FC0-B00B-EDE733D83A76}">
      <dsp:nvSpPr>
        <dsp:cNvPr id="0" name=""/>
        <dsp:cNvSpPr/>
      </dsp:nvSpPr>
      <dsp:spPr>
        <a:xfrm>
          <a:off x="508005" y="2969809"/>
          <a:ext cx="2735080" cy="1228568"/>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Palatino Linotype" pitchFamily="18" charset="0"/>
            </a:rPr>
            <a:t>3</a:t>
          </a:r>
          <a:endParaRPr lang="en-US" sz="3200" kern="1200" dirty="0">
            <a:latin typeface="Palatino Linotype" pitchFamily="18" charset="0"/>
          </a:endParaRPr>
        </a:p>
      </dsp:txBody>
      <dsp:txXfrm>
        <a:off x="567979" y="3029783"/>
        <a:ext cx="2615132" cy="110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E140D-0AC2-4559-BE85-B6AB8AF66209}">
      <dsp:nvSpPr>
        <dsp:cNvPr id="0" name=""/>
        <dsp:cNvSpPr/>
      </dsp:nvSpPr>
      <dsp:spPr>
        <a:xfrm>
          <a:off x="4241290" y="1474309"/>
          <a:ext cx="1939980" cy="1833136"/>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noProof="0" dirty="0" smtClean="0">
              <a:latin typeface="Palatino Linotype" pitchFamily="18" charset="0"/>
            </a:rPr>
            <a:t>Administration, RH &amp; Finances</a:t>
          </a:r>
          <a:endParaRPr lang="fr-FR" sz="1400" kern="1200" noProof="0" dirty="0"/>
        </a:p>
      </dsp:txBody>
      <dsp:txXfrm>
        <a:off x="4525393" y="1742766"/>
        <a:ext cx="1371774" cy="1296222"/>
      </dsp:txXfrm>
    </dsp:sp>
    <dsp:sp modelId="{1FC59D65-0BA5-4789-8640-7FB61F216633}">
      <dsp:nvSpPr>
        <dsp:cNvPr id="0" name=""/>
        <dsp:cNvSpPr/>
      </dsp:nvSpPr>
      <dsp:spPr>
        <a:xfrm rot="16200000">
          <a:off x="4899469" y="1153929"/>
          <a:ext cx="623622" cy="17135"/>
        </a:xfrm>
        <a:custGeom>
          <a:avLst/>
          <a:gdLst/>
          <a:ahLst/>
          <a:cxnLst/>
          <a:rect l="0" t="0" r="0" b="0"/>
          <a:pathLst>
            <a:path>
              <a:moveTo>
                <a:pt x="0" y="8567"/>
              </a:moveTo>
              <a:lnTo>
                <a:pt x="623622"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195690" y="1146907"/>
        <a:ext cx="31181" cy="31181"/>
      </dsp:txXfrm>
    </dsp:sp>
    <dsp:sp modelId="{67E6211C-DC23-4C3F-9B86-78FB0A7ED850}">
      <dsp:nvSpPr>
        <dsp:cNvPr id="0" name=""/>
        <dsp:cNvSpPr/>
      </dsp:nvSpPr>
      <dsp:spPr>
        <a:xfrm>
          <a:off x="4317492" y="190877"/>
          <a:ext cx="1787577" cy="65980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200" b="1" kern="1200" noProof="0" dirty="0" smtClean="0">
              <a:latin typeface="Palatino Linotype" pitchFamily="18" charset="0"/>
            </a:rPr>
            <a:t>Planification de la santé publique</a:t>
          </a:r>
        </a:p>
      </dsp:txBody>
      <dsp:txXfrm>
        <a:off x="4349701" y="223086"/>
        <a:ext cx="1723159" cy="595390"/>
      </dsp:txXfrm>
    </dsp:sp>
    <dsp:sp modelId="{EFA0CEFC-2B70-400A-98FC-DD133DEF4693}">
      <dsp:nvSpPr>
        <dsp:cNvPr id="0" name=""/>
        <dsp:cNvSpPr/>
      </dsp:nvSpPr>
      <dsp:spPr>
        <a:xfrm rot="18839544">
          <a:off x="5780923" y="1507113"/>
          <a:ext cx="550600" cy="17135"/>
        </a:xfrm>
        <a:custGeom>
          <a:avLst/>
          <a:gdLst/>
          <a:ahLst/>
          <a:cxnLst/>
          <a:rect l="0" t="0" r="0" b="0"/>
          <a:pathLst>
            <a:path>
              <a:moveTo>
                <a:pt x="0" y="8567"/>
              </a:moveTo>
              <a:lnTo>
                <a:pt x="550600"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042458" y="1501916"/>
        <a:ext cx="27530" cy="27530"/>
      </dsp:txXfrm>
    </dsp:sp>
    <dsp:sp modelId="{1276DA07-48EA-4C40-8D3F-A3E6274CC161}">
      <dsp:nvSpPr>
        <dsp:cNvPr id="0" name=""/>
        <dsp:cNvSpPr/>
      </dsp:nvSpPr>
      <dsp:spPr>
        <a:xfrm>
          <a:off x="5759034" y="852599"/>
          <a:ext cx="1414459" cy="47671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200" b="1" kern="1200" noProof="0" dirty="0" smtClean="0">
            <a:latin typeface="Palatino Linotype"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1200" b="1" kern="1200" noProof="0" dirty="0" smtClean="0">
              <a:latin typeface="Palatino Linotype" pitchFamily="18" charset="0"/>
            </a:rPr>
            <a:t>Processus communautaires</a:t>
          </a:r>
          <a:endParaRPr lang="fr-FR" sz="1200" kern="1200" noProof="0" dirty="0" smtClean="0"/>
        </a:p>
        <a:p>
          <a:pPr lvl="0" algn="ctr">
            <a:spcBef>
              <a:spcPct val="0"/>
            </a:spcBef>
          </a:pPr>
          <a:endParaRPr lang="fr-FR" sz="1200" b="1" kern="1200" noProof="0" dirty="0">
            <a:latin typeface="Palatino Linotype" pitchFamily="18" charset="0"/>
          </a:endParaRPr>
        </a:p>
      </dsp:txBody>
      <dsp:txXfrm>
        <a:off x="5782305" y="875870"/>
        <a:ext cx="1367917" cy="430176"/>
      </dsp:txXfrm>
    </dsp:sp>
    <dsp:sp modelId="{5CC5E9C2-7828-4B65-9673-C24F4E5201B2}">
      <dsp:nvSpPr>
        <dsp:cNvPr id="0" name=""/>
        <dsp:cNvSpPr/>
      </dsp:nvSpPr>
      <dsp:spPr>
        <a:xfrm rot="21120780">
          <a:off x="6169821" y="2234363"/>
          <a:ext cx="191768" cy="17135"/>
        </a:xfrm>
        <a:custGeom>
          <a:avLst/>
          <a:gdLst/>
          <a:ahLst/>
          <a:cxnLst/>
          <a:rect l="0" t="0" r="0" b="0"/>
          <a:pathLst>
            <a:path>
              <a:moveTo>
                <a:pt x="0" y="8567"/>
              </a:moveTo>
              <a:lnTo>
                <a:pt x="191768"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260911" y="2238137"/>
        <a:ext cx="9588" cy="9588"/>
      </dsp:txXfrm>
    </dsp:sp>
    <dsp:sp modelId="{DE61121C-4313-40E9-B0E1-A207281E6EA4}">
      <dsp:nvSpPr>
        <dsp:cNvPr id="0" name=""/>
        <dsp:cNvSpPr/>
      </dsp:nvSpPr>
      <dsp:spPr>
        <a:xfrm>
          <a:off x="6305751" y="1874307"/>
          <a:ext cx="1494410" cy="51633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Ressources humaines pour la santé</a:t>
          </a:r>
        </a:p>
      </dsp:txBody>
      <dsp:txXfrm>
        <a:off x="6330956" y="1899512"/>
        <a:ext cx="1444000" cy="465920"/>
      </dsp:txXfrm>
    </dsp:sp>
    <dsp:sp modelId="{EA910717-16EA-448D-8961-DE6E3663B606}">
      <dsp:nvSpPr>
        <dsp:cNvPr id="0" name=""/>
        <dsp:cNvSpPr/>
      </dsp:nvSpPr>
      <dsp:spPr>
        <a:xfrm rot="1800000">
          <a:off x="6006984" y="2979662"/>
          <a:ext cx="477883" cy="17135"/>
        </a:xfrm>
        <a:custGeom>
          <a:avLst/>
          <a:gdLst/>
          <a:ahLst/>
          <a:cxnLst/>
          <a:rect l="0" t="0" r="0" b="0"/>
          <a:pathLst>
            <a:path>
              <a:moveTo>
                <a:pt x="0" y="8567"/>
              </a:moveTo>
              <a:lnTo>
                <a:pt x="477883"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233979" y="2976282"/>
        <a:ext cx="23894" cy="23894"/>
      </dsp:txXfrm>
    </dsp:sp>
    <dsp:sp modelId="{ADD8ADEA-B023-4BF6-ADBC-F8C2B5EBC604}">
      <dsp:nvSpPr>
        <dsp:cNvPr id="0" name=""/>
        <dsp:cNvSpPr/>
      </dsp:nvSpPr>
      <dsp:spPr>
        <a:xfrm>
          <a:off x="6126859" y="3067253"/>
          <a:ext cx="1407942" cy="517343"/>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Administration de la santé </a:t>
          </a:r>
          <a:r>
            <a:rPr lang="fr-FR" sz="1200" b="1" kern="1200" noProof="0" dirty="0" smtClean="0">
              <a:latin typeface="Palatino Linotype" pitchFamily="18" charset="0"/>
            </a:rPr>
            <a:t>publique</a:t>
          </a:r>
          <a:endParaRPr lang="fr-FR" sz="1200" b="1" kern="1200" noProof="0" dirty="0">
            <a:latin typeface="Palatino Linotype" pitchFamily="18" charset="0"/>
          </a:endParaRPr>
        </a:p>
      </dsp:txBody>
      <dsp:txXfrm>
        <a:off x="6152114" y="3092508"/>
        <a:ext cx="1357432" cy="466833"/>
      </dsp:txXfrm>
    </dsp:sp>
    <dsp:sp modelId="{ECA9E0DC-E48D-4310-A6F1-DC2822A6EF99}">
      <dsp:nvSpPr>
        <dsp:cNvPr id="0" name=""/>
        <dsp:cNvSpPr/>
      </dsp:nvSpPr>
      <dsp:spPr>
        <a:xfrm rot="4029012">
          <a:off x="5370121" y="3535146"/>
          <a:ext cx="653894" cy="17135"/>
        </a:xfrm>
        <a:custGeom>
          <a:avLst/>
          <a:gdLst/>
          <a:ahLst/>
          <a:cxnLst/>
          <a:rect l="0" t="0" r="0" b="0"/>
          <a:pathLst>
            <a:path>
              <a:moveTo>
                <a:pt x="0" y="8567"/>
              </a:moveTo>
              <a:lnTo>
                <a:pt x="653894"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5680721" y="3527367"/>
        <a:ext cx="32694" cy="32694"/>
      </dsp:txXfrm>
    </dsp:sp>
    <dsp:sp modelId="{A0D47CD8-9DFF-41AC-86D2-F0ECD748E527}">
      <dsp:nvSpPr>
        <dsp:cNvPr id="0" name=""/>
        <dsp:cNvSpPr/>
      </dsp:nvSpPr>
      <dsp:spPr>
        <a:xfrm>
          <a:off x="5297440" y="3839055"/>
          <a:ext cx="1308686" cy="6182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Financement des soins de santé</a:t>
          </a:r>
        </a:p>
      </dsp:txBody>
      <dsp:txXfrm>
        <a:off x="5327621" y="3869236"/>
        <a:ext cx="1248324" cy="557898"/>
      </dsp:txXfrm>
    </dsp:sp>
    <dsp:sp modelId="{F82D6E08-A852-4BBD-AC15-A8F5C493A834}">
      <dsp:nvSpPr>
        <dsp:cNvPr id="0" name=""/>
        <dsp:cNvSpPr/>
      </dsp:nvSpPr>
      <dsp:spPr>
        <a:xfrm rot="6766344">
          <a:off x="4401493" y="3534845"/>
          <a:ext cx="651918" cy="17135"/>
        </a:xfrm>
        <a:custGeom>
          <a:avLst/>
          <a:gdLst/>
          <a:ahLst/>
          <a:cxnLst/>
          <a:rect l="0" t="0" r="0" b="0"/>
          <a:pathLst>
            <a:path>
              <a:moveTo>
                <a:pt x="0" y="8567"/>
              </a:moveTo>
              <a:lnTo>
                <a:pt x="651918"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711154" y="3527115"/>
        <a:ext cx="32595" cy="32595"/>
      </dsp:txXfrm>
    </dsp:sp>
    <dsp:sp modelId="{F555D2FB-619E-4D87-99AD-A4A01B2B7AFB}">
      <dsp:nvSpPr>
        <dsp:cNvPr id="0" name=""/>
        <dsp:cNvSpPr/>
      </dsp:nvSpPr>
      <dsp:spPr>
        <a:xfrm>
          <a:off x="3752845" y="3839071"/>
          <a:ext cx="1441440" cy="61826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Technologies des soins de santé </a:t>
          </a:r>
          <a:endParaRPr lang="fr-FR" sz="1200" b="1" kern="1200" noProof="0" dirty="0">
            <a:latin typeface="Palatino Linotype" pitchFamily="18" charset="0"/>
          </a:endParaRPr>
        </a:p>
      </dsp:txBody>
      <dsp:txXfrm>
        <a:off x="3783026" y="3869252"/>
        <a:ext cx="1381078" cy="557898"/>
      </dsp:txXfrm>
    </dsp:sp>
    <dsp:sp modelId="{86CB2EFB-813D-4861-94F9-3AA8A8B67E35}">
      <dsp:nvSpPr>
        <dsp:cNvPr id="0" name=""/>
        <dsp:cNvSpPr/>
      </dsp:nvSpPr>
      <dsp:spPr>
        <a:xfrm rot="9073356">
          <a:off x="4015624" y="2934509"/>
          <a:ext cx="380540" cy="17135"/>
        </a:xfrm>
        <a:custGeom>
          <a:avLst/>
          <a:gdLst/>
          <a:ahLst/>
          <a:cxnLst/>
          <a:rect l="0" t="0" r="0" b="0"/>
          <a:pathLst>
            <a:path>
              <a:moveTo>
                <a:pt x="0" y="8567"/>
              </a:moveTo>
              <a:lnTo>
                <a:pt x="380540"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196380" y="2933563"/>
        <a:ext cx="19027" cy="19027"/>
      </dsp:txXfrm>
    </dsp:sp>
    <dsp:sp modelId="{5840C34C-568B-45C8-AD4C-947EB77CB1DB}">
      <dsp:nvSpPr>
        <dsp:cNvPr id="0" name=""/>
        <dsp:cNvSpPr/>
      </dsp:nvSpPr>
      <dsp:spPr>
        <a:xfrm>
          <a:off x="2658243" y="2987186"/>
          <a:ext cx="1803452" cy="621317"/>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Amélioration de la qualité</a:t>
          </a:r>
        </a:p>
      </dsp:txBody>
      <dsp:txXfrm>
        <a:off x="2688573" y="3017516"/>
        <a:ext cx="1742792" cy="560657"/>
      </dsp:txXfrm>
    </dsp:sp>
    <dsp:sp modelId="{75482049-419D-4944-A1B3-5F6EC683D47F}">
      <dsp:nvSpPr>
        <dsp:cNvPr id="0" name=""/>
        <dsp:cNvSpPr/>
      </dsp:nvSpPr>
      <dsp:spPr>
        <a:xfrm rot="11400000">
          <a:off x="4109890" y="2201240"/>
          <a:ext cx="148991" cy="17135"/>
        </a:xfrm>
        <a:custGeom>
          <a:avLst/>
          <a:gdLst/>
          <a:ahLst/>
          <a:cxnLst/>
          <a:rect l="0" t="0" r="0" b="0"/>
          <a:pathLst>
            <a:path>
              <a:moveTo>
                <a:pt x="0" y="8567"/>
              </a:moveTo>
              <a:lnTo>
                <a:pt x="148991"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180661" y="2206083"/>
        <a:ext cx="7449" cy="7449"/>
      </dsp:txXfrm>
    </dsp:sp>
    <dsp:sp modelId="{367E62D5-2777-4BD7-8910-54B3B5E0D51C}">
      <dsp:nvSpPr>
        <dsp:cNvPr id="0" name=""/>
        <dsp:cNvSpPr/>
      </dsp:nvSpPr>
      <dsp:spPr>
        <a:xfrm>
          <a:off x="2524929" y="1793254"/>
          <a:ext cx="1689334" cy="545769"/>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Informatique de la santé</a:t>
          </a:r>
          <a:endParaRPr lang="fr-FR" sz="1200" b="1" kern="1200" noProof="0" dirty="0">
            <a:latin typeface="Palatino Linotype" pitchFamily="18" charset="0"/>
          </a:endParaRPr>
        </a:p>
      </dsp:txBody>
      <dsp:txXfrm>
        <a:off x="2551571" y="1819896"/>
        <a:ext cx="1636050" cy="492485"/>
      </dsp:txXfrm>
    </dsp:sp>
    <dsp:sp modelId="{B20C6278-98B8-4A1B-A7DE-AF67AF574544}">
      <dsp:nvSpPr>
        <dsp:cNvPr id="0" name=""/>
        <dsp:cNvSpPr/>
      </dsp:nvSpPr>
      <dsp:spPr>
        <a:xfrm rot="13258608">
          <a:off x="4127312" y="1623841"/>
          <a:ext cx="421473" cy="17135"/>
        </a:xfrm>
        <a:custGeom>
          <a:avLst/>
          <a:gdLst/>
          <a:ahLst/>
          <a:cxnLst/>
          <a:rect l="0" t="0" r="0" b="0"/>
          <a:pathLst>
            <a:path>
              <a:moveTo>
                <a:pt x="0" y="8567"/>
              </a:moveTo>
              <a:lnTo>
                <a:pt x="421473" y="8567"/>
              </a:lnTo>
            </a:path>
          </a:pathLst>
        </a:custGeom>
        <a:noFill/>
        <a:ln w="38100" cap="flat" cmpd="sng" algn="ctr">
          <a:solidFill>
            <a:scrgbClr r="0" g="0" b="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327512" y="1621872"/>
        <a:ext cx="21073" cy="21073"/>
      </dsp:txXfrm>
    </dsp:sp>
    <dsp:sp modelId="{DF090EF1-6EAF-4147-8518-9DABC43F54A4}">
      <dsp:nvSpPr>
        <dsp:cNvPr id="0" name=""/>
        <dsp:cNvSpPr/>
      </dsp:nvSpPr>
      <dsp:spPr>
        <a:xfrm>
          <a:off x="2964156" y="860660"/>
          <a:ext cx="1732366" cy="661528"/>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noProof="0" dirty="0" smtClean="0">
              <a:latin typeface="Palatino Linotype" pitchFamily="18" charset="0"/>
            </a:rPr>
            <a:t>Centre de ressources régional du Nord-Est (8 Etats)</a:t>
          </a:r>
          <a:endParaRPr lang="fr-FR" sz="1200" b="1" kern="1200" noProof="0" dirty="0">
            <a:latin typeface="Palatino Linotype" pitchFamily="18" charset="0"/>
          </a:endParaRPr>
        </a:p>
      </dsp:txBody>
      <dsp:txXfrm>
        <a:off x="2996449" y="892953"/>
        <a:ext cx="1667780" cy="596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64F8D-841A-42B0-97D8-947E2693AA76}">
      <dsp:nvSpPr>
        <dsp:cNvPr id="0" name=""/>
        <dsp:cNvSpPr/>
      </dsp:nvSpPr>
      <dsp:spPr>
        <a:xfrm>
          <a:off x="3597638" y="592609"/>
          <a:ext cx="3764891" cy="3764891"/>
        </a:xfrm>
        <a:prstGeom prst="blockArc">
          <a:avLst>
            <a:gd name="adj1" fmla="val 12600000"/>
            <a:gd name="adj2" fmla="val 162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48B00B8-DE1A-486D-A71A-EB23D59AD7A4}">
      <dsp:nvSpPr>
        <dsp:cNvPr id="0" name=""/>
        <dsp:cNvSpPr/>
      </dsp:nvSpPr>
      <dsp:spPr>
        <a:xfrm>
          <a:off x="3597638" y="592609"/>
          <a:ext cx="3764891" cy="3764891"/>
        </a:xfrm>
        <a:prstGeom prst="blockArc">
          <a:avLst>
            <a:gd name="adj1" fmla="val 9000000"/>
            <a:gd name="adj2" fmla="val 126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9B5A94A-AFAB-4FE6-80DB-9A99AFF85BD9}">
      <dsp:nvSpPr>
        <dsp:cNvPr id="0" name=""/>
        <dsp:cNvSpPr/>
      </dsp:nvSpPr>
      <dsp:spPr>
        <a:xfrm>
          <a:off x="3597638" y="592609"/>
          <a:ext cx="3764891" cy="3764891"/>
        </a:xfrm>
        <a:prstGeom prst="blockArc">
          <a:avLst>
            <a:gd name="adj1" fmla="val 5400000"/>
            <a:gd name="adj2" fmla="val 90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F8D5C53-5303-4AE4-9701-69E14CE45664}">
      <dsp:nvSpPr>
        <dsp:cNvPr id="0" name=""/>
        <dsp:cNvSpPr/>
      </dsp:nvSpPr>
      <dsp:spPr>
        <a:xfrm>
          <a:off x="3597638" y="592609"/>
          <a:ext cx="3764891" cy="3764891"/>
        </a:xfrm>
        <a:prstGeom prst="blockArc">
          <a:avLst>
            <a:gd name="adj1" fmla="val 1800000"/>
            <a:gd name="adj2" fmla="val 54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56B0753-9D95-45E9-893E-F65676B3CF70}">
      <dsp:nvSpPr>
        <dsp:cNvPr id="0" name=""/>
        <dsp:cNvSpPr/>
      </dsp:nvSpPr>
      <dsp:spPr>
        <a:xfrm>
          <a:off x="3597638" y="592609"/>
          <a:ext cx="3764891" cy="3764891"/>
        </a:xfrm>
        <a:prstGeom prst="blockArc">
          <a:avLst>
            <a:gd name="adj1" fmla="val 19800000"/>
            <a:gd name="adj2" fmla="val 18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8DEFD5C-F2AA-4B70-AC12-2C9466071376}">
      <dsp:nvSpPr>
        <dsp:cNvPr id="0" name=""/>
        <dsp:cNvSpPr/>
      </dsp:nvSpPr>
      <dsp:spPr>
        <a:xfrm>
          <a:off x="3597638" y="592609"/>
          <a:ext cx="3764891" cy="3764891"/>
        </a:xfrm>
        <a:prstGeom prst="blockArc">
          <a:avLst>
            <a:gd name="adj1" fmla="val 16200000"/>
            <a:gd name="adj2" fmla="val 19800000"/>
            <a:gd name="adj3" fmla="val 4530"/>
          </a:avLst>
        </a:prstGeom>
        <a:gradFill rotWithShape="0">
          <a:gsLst>
            <a:gs pos="0">
              <a:schemeClr val="accent6">
                <a:tint val="60000"/>
                <a:hueOff val="0"/>
                <a:satOff val="0"/>
                <a:lumOff val="0"/>
                <a:alphaOff val="0"/>
                <a:shade val="85000"/>
                <a:satMod val="130000"/>
              </a:schemeClr>
            </a:gs>
            <a:gs pos="34000">
              <a:schemeClr val="accent6">
                <a:tint val="60000"/>
                <a:hueOff val="0"/>
                <a:satOff val="0"/>
                <a:lumOff val="0"/>
                <a:alphaOff val="0"/>
                <a:shade val="87000"/>
                <a:satMod val="125000"/>
              </a:schemeClr>
            </a:gs>
            <a:gs pos="70000">
              <a:schemeClr val="accent6">
                <a:tint val="60000"/>
                <a:hueOff val="0"/>
                <a:satOff val="0"/>
                <a:lumOff val="0"/>
                <a:alphaOff val="0"/>
                <a:tint val="100000"/>
                <a:shade val="90000"/>
                <a:satMod val="130000"/>
              </a:schemeClr>
            </a:gs>
            <a:gs pos="100000">
              <a:schemeClr val="accent6">
                <a:tint val="6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136F1B6F-7569-411F-899E-4CC099C63A35}">
      <dsp:nvSpPr>
        <dsp:cNvPr id="0" name=""/>
        <dsp:cNvSpPr/>
      </dsp:nvSpPr>
      <dsp:spPr>
        <a:xfrm>
          <a:off x="4497505" y="1629011"/>
          <a:ext cx="1965158" cy="1692088"/>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noProof="0" dirty="0" smtClean="0"/>
            <a:t>Communauté</a:t>
          </a:r>
          <a:endParaRPr lang="fr-FR" sz="1800" kern="1200" noProof="0" dirty="0"/>
        </a:p>
      </dsp:txBody>
      <dsp:txXfrm>
        <a:off x="4785296" y="1876812"/>
        <a:ext cx="1389576" cy="1196486"/>
      </dsp:txXfrm>
    </dsp:sp>
    <dsp:sp modelId="{F7B2CB6D-5DB9-450F-8FB9-0E9A63ADC50E}">
      <dsp:nvSpPr>
        <dsp:cNvPr id="0" name=""/>
        <dsp:cNvSpPr/>
      </dsp:nvSpPr>
      <dsp:spPr>
        <a:xfrm>
          <a:off x="4667863" y="-41178"/>
          <a:ext cx="1624442" cy="1352857"/>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Leadership &amp; Gouvernance </a:t>
          </a:r>
          <a:endParaRPr lang="fr-FR" sz="1400" kern="1200" noProof="0" dirty="0"/>
        </a:p>
      </dsp:txBody>
      <dsp:txXfrm>
        <a:off x="4905757" y="156943"/>
        <a:ext cx="1148654" cy="956615"/>
      </dsp:txXfrm>
    </dsp:sp>
    <dsp:sp modelId="{776A147C-7EDA-4176-BCDC-894C633779B0}">
      <dsp:nvSpPr>
        <dsp:cNvPr id="0" name=""/>
        <dsp:cNvSpPr/>
      </dsp:nvSpPr>
      <dsp:spPr>
        <a:xfrm>
          <a:off x="6255531" y="892742"/>
          <a:ext cx="1635742" cy="132482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Systèmes d’information sanitaire</a:t>
          </a:r>
          <a:endParaRPr lang="fr-FR" sz="1400" kern="1200" noProof="0" dirty="0"/>
        </a:p>
      </dsp:txBody>
      <dsp:txXfrm>
        <a:off x="6495080" y="1086758"/>
        <a:ext cx="1156644" cy="936789"/>
      </dsp:txXfrm>
    </dsp:sp>
    <dsp:sp modelId="{4EDEB72E-EE94-451E-A201-6D46E2493E5C}">
      <dsp:nvSpPr>
        <dsp:cNvPr id="0" name=""/>
        <dsp:cNvSpPr/>
      </dsp:nvSpPr>
      <dsp:spPr>
        <a:xfrm>
          <a:off x="6338556" y="2802727"/>
          <a:ext cx="1469692" cy="1184462"/>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Financement des soins de santé </a:t>
          </a:r>
          <a:endParaRPr lang="fr-FR" sz="1400" kern="1200" noProof="0" dirty="0"/>
        </a:p>
      </dsp:txBody>
      <dsp:txXfrm>
        <a:off x="6553787" y="2976187"/>
        <a:ext cx="1039230" cy="837542"/>
      </dsp:txXfrm>
    </dsp:sp>
    <dsp:sp modelId="{A2998C0D-FAE7-4C3B-9310-38E10848AC30}">
      <dsp:nvSpPr>
        <dsp:cNvPr id="0" name=""/>
        <dsp:cNvSpPr/>
      </dsp:nvSpPr>
      <dsp:spPr>
        <a:xfrm>
          <a:off x="4656432" y="3722629"/>
          <a:ext cx="1647302" cy="1184462"/>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Produits médicaux essentiels et</a:t>
          </a:r>
        </a:p>
        <a:p>
          <a:pPr lvl="0" algn="ctr" defTabSz="622300">
            <a:lnSpc>
              <a:spcPct val="90000"/>
            </a:lnSpc>
            <a:spcBef>
              <a:spcPct val="0"/>
            </a:spcBef>
            <a:spcAft>
              <a:spcPct val="35000"/>
            </a:spcAft>
          </a:pPr>
          <a:r>
            <a:rPr lang="fr-FR" sz="1400" kern="1200" noProof="0" dirty="0" smtClean="0"/>
            <a:t>technologies </a:t>
          </a:r>
          <a:endParaRPr lang="fr-FR" sz="1400" kern="1200" noProof="0" dirty="0"/>
        </a:p>
      </dsp:txBody>
      <dsp:txXfrm>
        <a:off x="4897674" y="3896089"/>
        <a:ext cx="1164818" cy="837542"/>
      </dsp:txXfrm>
    </dsp:sp>
    <dsp:sp modelId="{64A0CBAD-7F39-47E7-967C-CA5598040B16}">
      <dsp:nvSpPr>
        <dsp:cNvPr id="0" name=""/>
        <dsp:cNvSpPr/>
      </dsp:nvSpPr>
      <dsp:spPr>
        <a:xfrm>
          <a:off x="3147324" y="2802727"/>
          <a:ext cx="1478884" cy="1184462"/>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Ressources Humaines pour la santé</a:t>
          </a:r>
          <a:endParaRPr lang="fr-FR" sz="1400" kern="1200" noProof="0" dirty="0"/>
        </a:p>
      </dsp:txBody>
      <dsp:txXfrm>
        <a:off x="3363902" y="2976187"/>
        <a:ext cx="1045728" cy="837542"/>
      </dsp:txXfrm>
    </dsp:sp>
    <dsp:sp modelId="{25A51A86-4EA2-4063-A927-8012D0B85B10}">
      <dsp:nvSpPr>
        <dsp:cNvPr id="0" name=""/>
        <dsp:cNvSpPr/>
      </dsp:nvSpPr>
      <dsp:spPr>
        <a:xfrm>
          <a:off x="3145026" y="962922"/>
          <a:ext cx="1483479" cy="1184462"/>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noProof="0" dirty="0" smtClean="0"/>
            <a:t>Prestation de services</a:t>
          </a:r>
          <a:endParaRPr lang="fr-FR" sz="1400" kern="1200" noProof="0" dirty="0"/>
        </a:p>
      </dsp:txBody>
      <dsp:txXfrm>
        <a:off x="3362276" y="1136382"/>
        <a:ext cx="1048979" cy="837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A258-683C-4A69-BC82-0BD20B2B749B}">
      <dsp:nvSpPr>
        <dsp:cNvPr id="0" name=""/>
        <dsp:cNvSpPr/>
      </dsp:nvSpPr>
      <dsp:spPr>
        <a:xfrm rot="16200000">
          <a:off x="508000" y="-508000"/>
          <a:ext cx="2032000" cy="3048000"/>
        </a:xfrm>
        <a:prstGeom prst="round1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s-ES" sz="2400" b="1" kern="1200" dirty="0" smtClean="0">
              <a:latin typeface="+mj-lt"/>
            </a:rPr>
            <a:t>EXAMEN</a:t>
          </a:r>
          <a:endParaRPr lang="en-US" sz="2400" b="1" kern="120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Rapport</a:t>
          </a:r>
          <a:endParaRPr lang="fr-FR" sz="1400" kern="1200" noProof="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Evaluation</a:t>
          </a:r>
          <a:endParaRPr lang="fr-FR" sz="1400" kern="1200" noProof="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Surveillance</a:t>
          </a:r>
          <a:endParaRPr lang="fr-FR" sz="1400" kern="1200" noProof="0" dirty="0">
            <a:latin typeface="+mj-lt"/>
          </a:endParaRPr>
        </a:p>
      </dsp:txBody>
      <dsp:txXfrm rot="5400000">
        <a:off x="0" y="0"/>
        <a:ext cx="3048000" cy="1524000"/>
      </dsp:txXfrm>
    </dsp:sp>
    <dsp:sp modelId="{5C7E4957-551E-485E-BAB2-F4695B47CE7D}">
      <dsp:nvSpPr>
        <dsp:cNvPr id="0" name=""/>
        <dsp:cNvSpPr/>
      </dsp:nvSpPr>
      <dsp:spPr>
        <a:xfrm>
          <a:off x="3048000" y="0"/>
          <a:ext cx="3048000" cy="2032000"/>
        </a:xfrm>
        <a:prstGeom prst="round1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s-ES" sz="2400" b="1" kern="1200" dirty="0" smtClean="0">
              <a:latin typeface="+mj-lt"/>
            </a:rPr>
            <a:t>MISE À </a:t>
          </a:r>
          <a:r>
            <a:rPr lang="fr-FR" sz="2400" b="1" kern="1200" noProof="0" dirty="0" smtClean="0">
              <a:latin typeface="+mj-lt"/>
            </a:rPr>
            <a:t>L’AGENDA</a:t>
          </a:r>
          <a:endParaRPr lang="fr-FR" sz="2400" b="1" kern="1200" noProof="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Identification</a:t>
          </a:r>
          <a:r>
            <a:rPr lang="es-ES" sz="1400" kern="1200" dirty="0" smtClean="0">
              <a:latin typeface="+mj-lt"/>
            </a:rPr>
            <a:t> du </a:t>
          </a:r>
          <a:r>
            <a:rPr lang="fr-FR" sz="1400" kern="1200" noProof="0" dirty="0" smtClean="0">
              <a:latin typeface="+mj-lt"/>
            </a:rPr>
            <a:t>problème</a:t>
          </a:r>
          <a:endParaRPr lang="fr-FR" sz="1400" kern="1200" noProof="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Recherche</a:t>
          </a:r>
          <a:endParaRPr lang="fr-FR" sz="1400" kern="1200" noProof="0" dirty="0">
            <a:latin typeface="+mj-lt"/>
          </a:endParaRPr>
        </a:p>
        <a:p>
          <a:pPr marL="114300" lvl="1" indent="-114300" algn="l" defTabSz="622300">
            <a:lnSpc>
              <a:spcPct val="90000"/>
            </a:lnSpc>
            <a:spcBef>
              <a:spcPct val="0"/>
            </a:spcBef>
            <a:spcAft>
              <a:spcPct val="15000"/>
            </a:spcAft>
            <a:buChar char="••"/>
          </a:pPr>
          <a:r>
            <a:rPr lang="fr-FR" sz="1400" kern="1200" noProof="0" dirty="0" smtClean="0">
              <a:latin typeface="+mj-lt"/>
            </a:rPr>
            <a:t>Etablir</a:t>
          </a:r>
          <a:r>
            <a:rPr lang="es-ES" sz="1400" kern="1200" dirty="0" smtClean="0">
              <a:latin typeface="+mj-lt"/>
            </a:rPr>
            <a:t> </a:t>
          </a:r>
          <a:r>
            <a:rPr lang="fr-FR" sz="1400" kern="1200" noProof="0" dirty="0" smtClean="0">
              <a:latin typeface="+mj-lt"/>
            </a:rPr>
            <a:t>l’agenda</a:t>
          </a:r>
          <a:endParaRPr lang="fr-FR" sz="1400" kern="1200" noProof="0" dirty="0">
            <a:latin typeface="+mj-lt"/>
          </a:endParaRPr>
        </a:p>
      </dsp:txBody>
      <dsp:txXfrm>
        <a:off x="3048000" y="0"/>
        <a:ext cx="3048000" cy="1524000"/>
      </dsp:txXfrm>
    </dsp:sp>
    <dsp:sp modelId="{6F9D7221-FBBE-43D7-8534-1C57C8CB2BCE}">
      <dsp:nvSpPr>
        <dsp:cNvPr id="0" name=""/>
        <dsp:cNvSpPr/>
      </dsp:nvSpPr>
      <dsp:spPr>
        <a:xfrm rot="10800000">
          <a:off x="0" y="2032000"/>
          <a:ext cx="3048000" cy="2032000"/>
        </a:xfrm>
        <a:prstGeom prst="round1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800100">
            <a:lnSpc>
              <a:spcPct val="90000"/>
            </a:lnSpc>
            <a:spcBef>
              <a:spcPct val="0"/>
            </a:spcBef>
            <a:spcAft>
              <a:spcPct val="35000"/>
            </a:spcAft>
          </a:pPr>
          <a:endParaRPr lang="en-US" sz="1600" kern="1200" dirty="0">
            <a:latin typeface="+mj-lt"/>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s-ES" sz="1200" kern="1200" dirty="0" smtClean="0">
              <a:latin typeface="+mj-lt"/>
            </a:rPr>
            <a:t> </a:t>
          </a:r>
          <a:r>
            <a:rPr lang="fr-FR" sz="1200" kern="1200" noProof="0" dirty="0" smtClean="0">
              <a:latin typeface="+mj-lt"/>
            </a:rPr>
            <a:t>Mettre</a:t>
          </a:r>
          <a:r>
            <a:rPr lang="es-ES" sz="1200" kern="1200" dirty="0" smtClean="0">
              <a:latin typeface="+mj-lt"/>
            </a:rPr>
            <a:t> en </a:t>
          </a:r>
          <a:r>
            <a:rPr lang="fr-FR" sz="1200" kern="1200" noProof="0" dirty="0" smtClean="0">
              <a:latin typeface="+mj-lt"/>
            </a:rPr>
            <a:t>œuvre</a:t>
          </a:r>
          <a:r>
            <a:rPr lang="es-ES" sz="1200" kern="1200" dirty="0" smtClean="0">
              <a:latin typeface="+mj-lt"/>
            </a:rPr>
            <a:t> la </a:t>
          </a:r>
          <a:r>
            <a:rPr lang="fr-FR" sz="1200" kern="1200" noProof="0" dirty="0" smtClean="0">
              <a:latin typeface="+mj-lt"/>
            </a:rPr>
            <a:t>politique</a:t>
          </a:r>
          <a:endParaRPr lang="fr-FR" sz="1200" kern="1200" noProof="0" dirty="0">
            <a:latin typeface="+mj-lt"/>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200" kern="1200" dirty="0" smtClean="0">
              <a:latin typeface="+mj-lt"/>
            </a:rPr>
            <a:t> </a:t>
          </a:r>
          <a:r>
            <a:rPr lang="fr-FR" sz="1200" kern="1200" noProof="0" dirty="0" smtClean="0">
              <a:latin typeface="+mj-lt"/>
            </a:rPr>
            <a:t>Renforcer</a:t>
          </a:r>
          <a:r>
            <a:rPr lang="en-US" sz="1200" kern="1200" dirty="0" smtClean="0">
              <a:latin typeface="+mj-lt"/>
            </a:rPr>
            <a:t> la </a:t>
          </a:r>
          <a:r>
            <a:rPr lang="fr-FR" sz="1200" kern="1200" noProof="0" dirty="0" smtClean="0">
              <a:latin typeface="+mj-lt"/>
            </a:rPr>
            <a:t>politique</a:t>
          </a:r>
          <a:endParaRPr lang="fr-FR" sz="1200" kern="1200" noProof="0" dirty="0">
            <a:latin typeface="+mj-lt"/>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1200" kern="1200" dirty="0">
            <a:latin typeface="+mj-lt"/>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es-ES" sz="1200" kern="1200" dirty="0" smtClean="0">
            <a:latin typeface="+mj-lt"/>
          </a:endParaRPr>
        </a:p>
        <a:p>
          <a:pPr marL="0" marR="0" lvl="1" indent="0" algn="ctr" defTabSz="914400" eaLnBrk="1" fontAlgn="auto" latinLnBrk="0" hangingPunct="1">
            <a:lnSpc>
              <a:spcPct val="100000"/>
            </a:lnSpc>
            <a:spcBef>
              <a:spcPct val="0"/>
            </a:spcBef>
            <a:spcAft>
              <a:spcPts val="0"/>
            </a:spcAft>
            <a:buClrTx/>
            <a:buSzTx/>
            <a:buFontTx/>
            <a:buChar char="••"/>
            <a:tabLst/>
            <a:defRPr/>
          </a:pPr>
          <a:r>
            <a:rPr lang="en-US" sz="2400" b="1" kern="1200" dirty="0" smtClean="0">
              <a:latin typeface="+mj-lt"/>
            </a:rPr>
            <a:t>MISE EN OEUVRE</a:t>
          </a:r>
          <a:endParaRPr lang="en-US" sz="2400" b="1" kern="1200" dirty="0">
            <a:latin typeface="+mj-lt"/>
          </a:endParaRPr>
        </a:p>
      </dsp:txBody>
      <dsp:txXfrm rot="10800000">
        <a:off x="0" y="2539999"/>
        <a:ext cx="3048000" cy="1524000"/>
      </dsp:txXfrm>
    </dsp:sp>
    <dsp:sp modelId="{15ED9C6F-5B25-4B3E-9B61-BC188CD75EC1}">
      <dsp:nvSpPr>
        <dsp:cNvPr id="0" name=""/>
        <dsp:cNvSpPr/>
      </dsp:nvSpPr>
      <dsp:spPr>
        <a:xfrm rot="5400000">
          <a:off x="3544722" y="1523999"/>
          <a:ext cx="2032000" cy="3048000"/>
        </a:xfrm>
        <a:prstGeom prst="round1Rect">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800100">
            <a:lnSpc>
              <a:spcPct val="90000"/>
            </a:lnSpc>
            <a:spcBef>
              <a:spcPct val="0"/>
            </a:spcBef>
            <a:spcAft>
              <a:spcPct val="35000"/>
            </a:spcAft>
          </a:pPr>
          <a:endParaRPr lang="en-US" sz="1600" kern="1200" dirty="0">
            <a:latin typeface="+mj-lt"/>
          </a:endParaRPr>
        </a:p>
        <a:p>
          <a:pPr marL="114300" lvl="1" indent="0" algn="l" defTabSz="622300">
            <a:lnSpc>
              <a:spcPct val="90000"/>
            </a:lnSpc>
            <a:spcBef>
              <a:spcPct val="0"/>
            </a:spcBef>
            <a:spcAft>
              <a:spcPct val="15000"/>
            </a:spcAft>
            <a:buChar char="••"/>
          </a:pPr>
          <a:r>
            <a:rPr lang="es-ES" sz="1200" kern="1200" dirty="0" smtClean="0">
              <a:latin typeface="+mj-lt"/>
            </a:rPr>
            <a:t> </a:t>
          </a:r>
          <a:r>
            <a:rPr lang="fr-FR" sz="1200" kern="1200" noProof="0" dirty="0" smtClean="0">
              <a:latin typeface="+mj-lt"/>
            </a:rPr>
            <a:t>Développer</a:t>
          </a:r>
          <a:r>
            <a:rPr lang="es-ES" sz="1200" kern="1200" dirty="0" smtClean="0">
              <a:latin typeface="+mj-lt"/>
            </a:rPr>
            <a:t> les </a:t>
          </a:r>
          <a:r>
            <a:rPr lang="fr-FR" sz="1200" kern="1200" noProof="0" dirty="0" smtClean="0">
              <a:latin typeface="+mj-lt"/>
            </a:rPr>
            <a:t>options</a:t>
          </a:r>
          <a:r>
            <a:rPr lang="es-ES" sz="1200" kern="1200" dirty="0" smtClean="0">
              <a:latin typeface="+mj-lt"/>
            </a:rPr>
            <a:t> et les </a:t>
          </a:r>
          <a:r>
            <a:rPr lang="fr-FR" sz="1200" kern="1200" noProof="0" dirty="0" smtClean="0">
              <a:latin typeface="+mj-lt"/>
            </a:rPr>
            <a:t>stratégies</a:t>
          </a:r>
          <a:endParaRPr lang="fr-FR" sz="1200" kern="1200" noProof="0" dirty="0">
            <a:latin typeface="+mj-lt"/>
          </a:endParaRPr>
        </a:p>
        <a:p>
          <a:pPr marL="114300" lvl="1" indent="0" algn="l" defTabSz="622300">
            <a:lnSpc>
              <a:spcPct val="90000"/>
            </a:lnSpc>
            <a:spcBef>
              <a:spcPct val="0"/>
            </a:spcBef>
            <a:spcAft>
              <a:spcPct val="15000"/>
            </a:spcAft>
            <a:buChar char="••"/>
          </a:pPr>
          <a:r>
            <a:rPr lang="fr-FR" sz="1200" kern="1200" noProof="0" dirty="0" smtClean="0">
              <a:latin typeface="+mj-lt"/>
            </a:rPr>
            <a:t> Négocier</a:t>
          </a:r>
          <a:endParaRPr lang="fr-FR" sz="1200" kern="1200" noProof="0" dirty="0">
            <a:latin typeface="+mj-lt"/>
          </a:endParaRPr>
        </a:p>
        <a:p>
          <a:pPr marL="114300" lvl="1" indent="0" algn="l" defTabSz="622300">
            <a:lnSpc>
              <a:spcPct val="90000"/>
            </a:lnSpc>
            <a:spcBef>
              <a:spcPct val="0"/>
            </a:spcBef>
            <a:spcAft>
              <a:spcPct val="15000"/>
            </a:spcAft>
            <a:buChar char="••"/>
          </a:pPr>
          <a:r>
            <a:rPr lang="fr-FR" sz="1200" kern="1200" noProof="0" dirty="0" smtClean="0">
              <a:latin typeface="+mj-lt"/>
            </a:rPr>
            <a:t> Formuler la politique</a:t>
          </a:r>
          <a:endParaRPr lang="fr-FR" sz="1200" kern="1200" noProof="0" dirty="0">
            <a:latin typeface="+mj-lt"/>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es-ES" sz="1200" kern="1200" dirty="0" smtClean="0">
            <a:latin typeface="+mj-lt"/>
          </a:endParaRPr>
        </a:p>
        <a:p>
          <a:pPr marL="0" marR="0" lvl="1" indent="0" algn="ctr" defTabSz="914400" eaLnBrk="1" fontAlgn="auto" latinLnBrk="0" hangingPunct="1">
            <a:lnSpc>
              <a:spcPct val="100000"/>
            </a:lnSpc>
            <a:spcBef>
              <a:spcPct val="0"/>
            </a:spcBef>
            <a:spcAft>
              <a:spcPts val="0"/>
            </a:spcAft>
            <a:buClrTx/>
            <a:buSzTx/>
            <a:buFontTx/>
            <a:buChar char="••"/>
            <a:tabLst/>
            <a:defRPr/>
          </a:pPr>
          <a:r>
            <a:rPr lang="en-US" sz="2400" b="1" kern="1200" dirty="0" smtClean="0">
              <a:latin typeface="+mj-lt"/>
            </a:rPr>
            <a:t>FORMULATION</a:t>
          </a:r>
          <a:endParaRPr lang="en-US" sz="2400" b="1" kern="1200" dirty="0">
            <a:latin typeface="+mj-lt"/>
          </a:endParaRPr>
        </a:p>
      </dsp:txBody>
      <dsp:txXfrm rot="-5400000">
        <a:off x="3036722" y="2539999"/>
        <a:ext cx="3048000" cy="1524000"/>
      </dsp:txXfrm>
    </dsp:sp>
    <dsp:sp modelId="{6E0014EC-EF92-4914-9A5F-7018B003FCF9}">
      <dsp:nvSpPr>
        <dsp:cNvPr id="0" name=""/>
        <dsp:cNvSpPr/>
      </dsp:nvSpPr>
      <dsp:spPr>
        <a:xfrm>
          <a:off x="2147169" y="1523999"/>
          <a:ext cx="1828800" cy="1016000"/>
        </a:xfrm>
        <a:prstGeom prst="roundRect">
          <a:avLst/>
        </a:prstGeom>
        <a:solidFill>
          <a:schemeClr val="accent6">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latin typeface="+mj-lt"/>
          </a:endParaRPr>
        </a:p>
      </dsp:txBody>
      <dsp:txXfrm>
        <a:off x="2196766"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0B241-25A6-4EE2-B464-D1DDA345AF79}" type="datetimeFigureOut">
              <a:rPr lang="fr-CH" smtClean="0"/>
              <a:t>12.08.2016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CB5C0-FE93-4229-964A-890810E42F79}" type="slidenum">
              <a:rPr lang="fr-CH" smtClean="0"/>
              <a:t>‹N°›</a:t>
            </a:fld>
            <a:endParaRPr lang="fr-CH"/>
          </a:p>
        </p:txBody>
      </p:sp>
    </p:spTree>
    <p:extLst>
      <p:ext uri="{BB962C8B-B14F-4D97-AF65-F5344CB8AC3E}">
        <p14:creationId xmlns:p14="http://schemas.microsoft.com/office/powerpoint/2010/main" val="1448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a:t>
            </a:fld>
            <a:endParaRPr lang="fr-CH"/>
          </a:p>
        </p:txBody>
      </p:sp>
    </p:spTree>
    <p:extLst>
      <p:ext uri="{BB962C8B-B14F-4D97-AF65-F5344CB8AC3E}">
        <p14:creationId xmlns:p14="http://schemas.microsoft.com/office/powerpoint/2010/main" val="326989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16</a:t>
            </a:fld>
            <a:endParaRPr lang="fr-CH"/>
          </a:p>
        </p:txBody>
      </p:sp>
    </p:spTree>
    <p:extLst>
      <p:ext uri="{BB962C8B-B14F-4D97-AF65-F5344CB8AC3E}">
        <p14:creationId xmlns:p14="http://schemas.microsoft.com/office/powerpoint/2010/main" val="110584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17</a:t>
            </a:fld>
            <a:endParaRPr lang="fr-CH"/>
          </a:p>
        </p:txBody>
      </p:sp>
    </p:spTree>
    <p:extLst>
      <p:ext uri="{BB962C8B-B14F-4D97-AF65-F5344CB8AC3E}">
        <p14:creationId xmlns:p14="http://schemas.microsoft.com/office/powerpoint/2010/main" val="176459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18</a:t>
            </a:fld>
            <a:endParaRPr lang="fr-CH"/>
          </a:p>
        </p:txBody>
      </p:sp>
    </p:spTree>
    <p:extLst>
      <p:ext uri="{BB962C8B-B14F-4D97-AF65-F5344CB8AC3E}">
        <p14:creationId xmlns:p14="http://schemas.microsoft.com/office/powerpoint/2010/main" val="2040623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19</a:t>
            </a:fld>
            <a:endParaRPr lang="fr-CH"/>
          </a:p>
        </p:txBody>
      </p:sp>
    </p:spTree>
    <p:extLst>
      <p:ext uri="{BB962C8B-B14F-4D97-AF65-F5344CB8AC3E}">
        <p14:creationId xmlns:p14="http://schemas.microsoft.com/office/powerpoint/2010/main" val="329121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r>
            <a:br>
              <a:rPr lang="fr-FR" dirty="0" smtClean="0"/>
            </a:br>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20</a:t>
            </a:fld>
            <a:endParaRPr lang="fr-CH"/>
          </a:p>
        </p:txBody>
      </p:sp>
    </p:spTree>
    <p:extLst>
      <p:ext uri="{BB962C8B-B14F-4D97-AF65-F5344CB8AC3E}">
        <p14:creationId xmlns:p14="http://schemas.microsoft.com/office/powerpoint/2010/main" val="333533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21</a:t>
            </a:fld>
            <a:endParaRPr lang="fr-CH"/>
          </a:p>
        </p:txBody>
      </p:sp>
    </p:spTree>
    <p:extLst>
      <p:ext uri="{BB962C8B-B14F-4D97-AF65-F5344CB8AC3E}">
        <p14:creationId xmlns:p14="http://schemas.microsoft.com/office/powerpoint/2010/main" val="421909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22</a:t>
            </a:fld>
            <a:endParaRPr lang="fr-CH"/>
          </a:p>
        </p:txBody>
      </p:sp>
    </p:spTree>
    <p:extLst>
      <p:ext uri="{BB962C8B-B14F-4D97-AF65-F5344CB8AC3E}">
        <p14:creationId xmlns:p14="http://schemas.microsoft.com/office/powerpoint/2010/main" val="208017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2</a:t>
            </a:fld>
            <a:endParaRPr lang="fr-CH"/>
          </a:p>
        </p:txBody>
      </p:sp>
    </p:spTree>
    <p:extLst>
      <p:ext uri="{BB962C8B-B14F-4D97-AF65-F5344CB8AC3E}">
        <p14:creationId xmlns:p14="http://schemas.microsoft.com/office/powerpoint/2010/main" val="186693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8</a:t>
            </a:fld>
            <a:endParaRPr lang="fr-CH"/>
          </a:p>
        </p:txBody>
      </p:sp>
    </p:spTree>
    <p:extLst>
      <p:ext uri="{BB962C8B-B14F-4D97-AF65-F5344CB8AC3E}">
        <p14:creationId xmlns:p14="http://schemas.microsoft.com/office/powerpoint/2010/main" val="398779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10</a:t>
            </a:fld>
            <a:endParaRPr lang="fr-CH"/>
          </a:p>
        </p:txBody>
      </p:sp>
    </p:spTree>
    <p:extLst>
      <p:ext uri="{BB962C8B-B14F-4D97-AF65-F5344CB8AC3E}">
        <p14:creationId xmlns:p14="http://schemas.microsoft.com/office/powerpoint/2010/main" val="312784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11</a:t>
            </a:fld>
            <a:endParaRPr lang="fr-CH"/>
          </a:p>
        </p:txBody>
      </p:sp>
    </p:spTree>
    <p:extLst>
      <p:ext uri="{BB962C8B-B14F-4D97-AF65-F5344CB8AC3E}">
        <p14:creationId xmlns:p14="http://schemas.microsoft.com/office/powerpoint/2010/main" val="205394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12</a:t>
            </a:fld>
            <a:endParaRPr lang="fr-CH"/>
          </a:p>
        </p:txBody>
      </p:sp>
    </p:spTree>
    <p:extLst>
      <p:ext uri="{BB962C8B-B14F-4D97-AF65-F5344CB8AC3E}">
        <p14:creationId xmlns:p14="http://schemas.microsoft.com/office/powerpoint/2010/main" val="359386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13</a:t>
            </a:fld>
            <a:endParaRPr lang="fr-CH"/>
          </a:p>
        </p:txBody>
      </p:sp>
    </p:spTree>
    <p:extLst>
      <p:ext uri="{BB962C8B-B14F-4D97-AF65-F5344CB8AC3E}">
        <p14:creationId xmlns:p14="http://schemas.microsoft.com/office/powerpoint/2010/main" val="413220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14</a:t>
            </a:fld>
            <a:endParaRPr lang="fr-CH"/>
          </a:p>
        </p:txBody>
      </p:sp>
    </p:spTree>
    <p:extLst>
      <p:ext uri="{BB962C8B-B14F-4D97-AF65-F5344CB8AC3E}">
        <p14:creationId xmlns:p14="http://schemas.microsoft.com/office/powerpoint/2010/main" val="128426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CBCB5C0-FE93-4229-964A-890810E42F79}" type="slidenum">
              <a:rPr lang="fr-CH" smtClean="0"/>
              <a:t>15</a:t>
            </a:fld>
            <a:endParaRPr lang="fr-CH"/>
          </a:p>
        </p:txBody>
      </p:sp>
    </p:spTree>
    <p:extLst>
      <p:ext uri="{BB962C8B-B14F-4D97-AF65-F5344CB8AC3E}">
        <p14:creationId xmlns:p14="http://schemas.microsoft.com/office/powerpoint/2010/main" val="231466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8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91790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331787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34232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76022-EFD0-4D66-9AC7-9BE978AD7CA1}" type="slidenum">
              <a:rPr lang="en-GB" smtClean="0"/>
              <a:pPr/>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15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41560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302014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130378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127134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43F1CCF-300A-48E6-BBD6-548CFBD96E4F}" type="datetimeFigureOut">
              <a:rPr lang="en-GB" smtClean="0"/>
              <a:pPr/>
              <a:t>12/08/2016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876022-EFD0-4D66-9AC7-9BE978AD7CA1}" type="slidenum">
              <a:rPr lang="en-GB" smtClean="0"/>
              <a:pPr/>
              <a:t>‹N°›</a:t>
            </a:fld>
            <a:endParaRPr lang="en-GB"/>
          </a:p>
        </p:txBody>
      </p:sp>
    </p:spTree>
    <p:extLst>
      <p:ext uri="{BB962C8B-B14F-4D97-AF65-F5344CB8AC3E}">
        <p14:creationId xmlns:p14="http://schemas.microsoft.com/office/powerpoint/2010/main" val="52212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F1CCF-300A-48E6-BBD6-548CFBD96E4F}" type="datetimeFigureOut">
              <a:rPr lang="en-GB" smtClean="0"/>
              <a:pPr/>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76022-EFD0-4D66-9AC7-9BE978AD7CA1}" type="slidenum">
              <a:rPr lang="en-GB" smtClean="0"/>
              <a:pPr/>
              <a:t>‹N°›</a:t>
            </a:fld>
            <a:endParaRPr lang="en-GB"/>
          </a:p>
        </p:txBody>
      </p:sp>
    </p:spTree>
    <p:extLst>
      <p:ext uri="{BB962C8B-B14F-4D97-AF65-F5344CB8AC3E}">
        <p14:creationId xmlns:p14="http://schemas.microsoft.com/office/powerpoint/2010/main" val="274675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3F1CCF-300A-48E6-BBD6-548CFBD96E4F}" type="datetimeFigureOut">
              <a:rPr lang="en-GB" smtClean="0"/>
              <a:pPr/>
              <a:t>12/08/2016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876022-EFD0-4D66-9AC7-9BE978AD7CA1}" type="slidenum">
              <a:rPr lang="en-GB" smtClean="0"/>
              <a:pPr/>
              <a:t>‹N°›</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455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srV395S-2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drsanjivkumar.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206829"/>
            <a:ext cx="11684000" cy="718457"/>
          </a:xfrm>
        </p:spPr>
        <p:txBody>
          <a:bodyPr>
            <a:noAutofit/>
          </a:bodyPr>
          <a:lstStyle/>
          <a:p>
            <a:pPr algn="ctr"/>
            <a:r>
              <a:rPr lang="fr-FR" sz="4400" dirty="0" smtClean="0"/>
              <a:t/>
            </a:r>
            <a:br>
              <a:rPr lang="fr-FR" sz="4400" dirty="0" smtClean="0"/>
            </a:br>
            <a:r>
              <a:rPr lang="fr-FR" sz="4400" b="1" dirty="0" smtClean="0"/>
              <a:t/>
            </a:r>
            <a:br>
              <a:rPr lang="fr-FR" sz="4400" b="1" dirty="0" smtClean="0"/>
            </a:br>
            <a:r>
              <a:rPr lang="fr-FR" sz="4400" b="1" dirty="0" smtClean="0"/>
              <a:t>Processus d’</a:t>
            </a:r>
            <a:r>
              <a:rPr lang="fr-FR" sz="4400" b="1" dirty="0"/>
              <a:t>é</a:t>
            </a:r>
            <a:r>
              <a:rPr lang="fr-FR" sz="4400" b="1" dirty="0" smtClean="0"/>
              <a:t>laboration des politiques : Module 4</a:t>
            </a:r>
            <a:endParaRPr lang="fr-FR" sz="4400" b="1" dirty="0"/>
          </a:p>
        </p:txBody>
      </p:sp>
      <p:sp>
        <p:nvSpPr>
          <p:cNvPr id="3" name="Subtitle 2"/>
          <p:cNvSpPr>
            <a:spLocks noGrp="1"/>
          </p:cNvSpPr>
          <p:nvPr>
            <p:ph type="subTitle" idx="1"/>
          </p:nvPr>
        </p:nvSpPr>
        <p:spPr>
          <a:xfrm>
            <a:off x="254000" y="4305300"/>
            <a:ext cx="11887200" cy="2106386"/>
          </a:xfrm>
        </p:spPr>
        <p:txBody>
          <a:bodyPr>
            <a:normAutofit fontScale="85000" lnSpcReduction="20000"/>
          </a:bodyPr>
          <a:lstStyle/>
          <a:p>
            <a:r>
              <a:rPr lang="fr-FR" sz="2900" b="1" dirty="0" smtClean="0">
                <a:solidFill>
                  <a:srgbClr val="002060"/>
                </a:solidFill>
              </a:rPr>
              <a:t>Dr Sanjiv </a:t>
            </a:r>
            <a:r>
              <a:rPr lang="fr-FR" sz="2900" b="1" dirty="0" err="1" smtClean="0">
                <a:solidFill>
                  <a:srgbClr val="002060"/>
                </a:solidFill>
              </a:rPr>
              <a:t>KumaR</a:t>
            </a:r>
            <a:r>
              <a:rPr lang="fr-FR" sz="2900" dirty="0" smtClean="0">
                <a:solidFill>
                  <a:srgbClr val="002060"/>
                </a:solidFill>
              </a:rPr>
              <a:t>, Directeur Exécutif, </a:t>
            </a:r>
            <a:r>
              <a:rPr lang="fr-FR" sz="2900" b="1" dirty="0" smtClean="0">
                <a:solidFill>
                  <a:srgbClr val="002060"/>
                </a:solidFill>
              </a:rPr>
              <a:t>Centre National de Ressources pour les Systèmes de </a:t>
            </a:r>
            <a:r>
              <a:rPr lang="fr-FR" sz="2900" b="1" dirty="0">
                <a:solidFill>
                  <a:srgbClr val="002060"/>
                </a:solidFill>
              </a:rPr>
              <a:t>sante (</a:t>
            </a:r>
            <a:r>
              <a:rPr lang="fr-FR" sz="2900" b="1" dirty="0" smtClean="0">
                <a:solidFill>
                  <a:srgbClr val="002060"/>
                </a:solidFill>
              </a:rPr>
              <a:t>CNRSS)</a:t>
            </a:r>
            <a:r>
              <a:rPr lang="fr-FR" sz="2900" dirty="0" smtClean="0">
                <a:solidFill>
                  <a:srgbClr val="002060"/>
                </a:solidFill>
              </a:rPr>
              <a:t>, </a:t>
            </a:r>
            <a:r>
              <a:rPr lang="fr-FR" sz="2300" dirty="0" smtClean="0">
                <a:solidFill>
                  <a:srgbClr val="002060"/>
                </a:solidFill>
              </a:rPr>
              <a:t>Mission Nationale de la sante, Ministère de la sante &amp; du bien-être Familial (MSBF), Gouvernement de l’Inde, New Delhi</a:t>
            </a:r>
          </a:p>
          <a:p>
            <a:r>
              <a:rPr lang="fr-FR" sz="2300" dirty="0">
                <a:solidFill>
                  <a:srgbClr val="002060"/>
                </a:solidFill>
              </a:rPr>
              <a:t>Atelier régional de l'OMS AFRO sur la mise en œuvre de la santé dans toutes les </a:t>
            </a:r>
            <a:r>
              <a:rPr lang="fr-FR" sz="2300" dirty="0" smtClean="0">
                <a:solidFill>
                  <a:srgbClr val="002060"/>
                </a:solidFill>
              </a:rPr>
              <a:t>politiques, </a:t>
            </a:r>
            <a:endParaRPr lang="fr-FR" sz="2300" dirty="0">
              <a:solidFill>
                <a:srgbClr val="002060"/>
              </a:solidFill>
            </a:endParaRPr>
          </a:p>
          <a:p>
            <a:r>
              <a:rPr lang="fr-FR" sz="2300" dirty="0" smtClean="0">
                <a:solidFill>
                  <a:srgbClr val="002060"/>
                </a:solidFill>
              </a:rPr>
              <a:t>Dakar, octobre 2016</a:t>
            </a:r>
            <a:endParaRPr lang="fr-FR"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115" y="1078843"/>
            <a:ext cx="5800743" cy="3072900"/>
          </a:xfrm>
          <a:prstGeom prst="rect">
            <a:avLst/>
          </a:prstGeom>
        </p:spPr>
      </p:pic>
    </p:spTree>
    <p:extLst>
      <p:ext uri="{BB962C8B-B14F-4D97-AF65-F5344CB8AC3E}">
        <p14:creationId xmlns:p14="http://schemas.microsoft.com/office/powerpoint/2010/main" val="287210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856397"/>
          </a:xfrm>
        </p:spPr>
        <p:txBody>
          <a:bodyPr>
            <a:normAutofit/>
          </a:bodyPr>
          <a:lstStyle/>
          <a:p>
            <a:pPr algn="ctr"/>
            <a:r>
              <a:rPr lang="fr-FR" b="1" dirty="0" smtClean="0"/>
              <a:t>Types de problèmes de santé</a:t>
            </a:r>
            <a:endParaRPr lang="fr-FR"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720923"/>
              </p:ext>
            </p:extLst>
          </p:nvPr>
        </p:nvGraphicFramePr>
        <p:xfrm>
          <a:off x="447766" y="844062"/>
          <a:ext cx="11357428" cy="5739618"/>
        </p:xfrm>
        <a:graphic>
          <a:graphicData uri="http://schemas.openxmlformats.org/drawingml/2006/table">
            <a:tbl>
              <a:tblPr firstRow="1" bandRow="1">
                <a:tableStyleId>{5C22544A-7EE6-4342-B048-85BDC9FD1C3A}</a:tableStyleId>
              </a:tblPr>
              <a:tblGrid>
                <a:gridCol w="2075140"/>
                <a:gridCol w="2929747"/>
                <a:gridCol w="6352541"/>
              </a:tblGrid>
              <a:tr h="543504">
                <a:tc>
                  <a:txBody>
                    <a:bodyPr/>
                    <a:lstStyle/>
                    <a:p>
                      <a:r>
                        <a:rPr lang="en-IN" dirty="0" smtClean="0"/>
                        <a:t>Types de </a:t>
                      </a:r>
                      <a:r>
                        <a:rPr lang="fr-FR" noProof="0" dirty="0" smtClean="0"/>
                        <a:t>problèmes</a:t>
                      </a:r>
                      <a:endParaRPr lang="fr-FR" noProof="0" dirty="0"/>
                    </a:p>
                  </a:txBody>
                  <a:tcPr/>
                </a:tc>
                <a:tc>
                  <a:txBody>
                    <a:bodyPr/>
                    <a:lstStyle/>
                    <a:p>
                      <a:r>
                        <a:rPr lang="en-IN" dirty="0" smtClean="0"/>
                        <a:t>Cause et </a:t>
                      </a:r>
                      <a:r>
                        <a:rPr lang="fr-FR" noProof="0" dirty="0" smtClean="0"/>
                        <a:t>effet</a:t>
                      </a:r>
                      <a:r>
                        <a:rPr lang="en-IN" dirty="0" smtClean="0"/>
                        <a:t> </a:t>
                      </a:r>
                      <a:endParaRPr lang="en-IN" dirty="0"/>
                    </a:p>
                  </a:txBody>
                  <a:tcPr/>
                </a:tc>
                <a:tc>
                  <a:txBody>
                    <a:bodyPr/>
                    <a:lstStyle/>
                    <a:p>
                      <a:r>
                        <a:rPr lang="fr-FR" noProof="0" dirty="0" smtClean="0"/>
                        <a:t>Réponse</a:t>
                      </a:r>
                      <a:endParaRPr lang="fr-FR" noProof="0" dirty="0"/>
                    </a:p>
                  </a:txBody>
                  <a:tcPr/>
                </a:tc>
              </a:tr>
              <a:tr h="932497">
                <a:tc>
                  <a:txBody>
                    <a:bodyPr/>
                    <a:lstStyle/>
                    <a:p>
                      <a:r>
                        <a:rPr lang="en-IN" b="1" dirty="0" smtClean="0"/>
                        <a:t>Simple</a:t>
                      </a:r>
                      <a:endParaRPr lang="en-IN" dirty="0"/>
                    </a:p>
                  </a:txBody>
                  <a:tcPr/>
                </a:tc>
                <a:tc>
                  <a:txBody>
                    <a:bodyPr/>
                    <a:lstStyle/>
                    <a:p>
                      <a:r>
                        <a:rPr lang="fr-FR" noProof="0" dirty="0" smtClean="0"/>
                        <a:t>prévisible</a:t>
                      </a:r>
                      <a:endParaRPr lang="fr-F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La</a:t>
                      </a:r>
                      <a:r>
                        <a:rPr lang="fr-FR" baseline="0" noProof="0" dirty="0" smtClean="0"/>
                        <a:t> r</a:t>
                      </a:r>
                      <a:r>
                        <a:rPr lang="fr-FR" noProof="0" dirty="0" smtClean="0"/>
                        <a:t>éponse</a:t>
                      </a:r>
                      <a:r>
                        <a:rPr lang="en-IN" dirty="0" smtClean="0"/>
                        <a:t> </a:t>
                      </a:r>
                      <a:r>
                        <a:rPr lang="fr-FR" noProof="0" dirty="0" smtClean="0"/>
                        <a:t>appropriée</a:t>
                      </a:r>
                      <a:r>
                        <a:rPr lang="en-IN" dirty="0" smtClean="0"/>
                        <a:t> à des </a:t>
                      </a:r>
                      <a:r>
                        <a:rPr lang="fr-FR" dirty="0" smtClean="0"/>
                        <a:t>situations définissables peut être codifiée dans les procédures d'exploitation standard qui conduisent ensuite les interventions</a:t>
                      </a:r>
                      <a:br>
                        <a:rPr lang="fr-FR" dirty="0" smtClean="0"/>
                      </a:br>
                      <a:r>
                        <a:rPr lang="fr-FR" u="sng" dirty="0" smtClean="0"/>
                        <a:t>Exemple</a:t>
                      </a:r>
                      <a:r>
                        <a:rPr lang="fr-FR" dirty="0" smtClean="0"/>
                        <a:t> de la gastroentérite aiguë chez un individu</a:t>
                      </a:r>
                      <a:endParaRPr lang="fr-CH"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noProof="0" dirty="0" smtClean="0"/>
                        <a:t>Compliqué</a:t>
                      </a:r>
                      <a:endParaRPr lang="fr-F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pas clair à l'époque, mais peut être déduit à partir des données, l'analyse et la connaissance d'experts </a:t>
                      </a:r>
                      <a:endParaRPr lang="fr-CH"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Une fois compris, les règles d'intervention peuvent être définies et suivies. </a:t>
                      </a:r>
                      <a:br>
                        <a:rPr lang="fr-FR" dirty="0" smtClean="0"/>
                      </a:br>
                      <a:r>
                        <a:rPr lang="fr-FR" u="sng" dirty="0" smtClean="0"/>
                        <a:t>Exemple</a:t>
                      </a:r>
                      <a:r>
                        <a:rPr lang="fr-FR" dirty="0" smtClean="0"/>
                        <a:t> de l’épidémie de Salmonellose dans une institution</a:t>
                      </a:r>
                      <a:endParaRPr lang="fr-CH" dirty="0" smtClean="0"/>
                    </a:p>
                  </a:txBody>
                  <a:tcPr/>
                </a:tc>
              </a:tr>
              <a:tr h="1355634">
                <a:tc>
                  <a:txBody>
                    <a:bodyPr/>
                    <a:lstStyle/>
                    <a:p>
                      <a:r>
                        <a:rPr lang="fr-FR" b="1" noProof="0" dirty="0" smtClean="0"/>
                        <a:t>Complexe</a:t>
                      </a:r>
                      <a:endParaRPr lang="fr-F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peut être identifiable rétrospectivement. Les interventions vont au-delà d'un secteur</a:t>
                      </a:r>
                      <a:endParaRPr lang="fr-CH"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peu probable de se conformer aux attentes antérieures sur comment les choses fonctionnent. Les interventions doivent être souples d’autant plus que les résultats peuvent être imprévisibles. </a:t>
                      </a:r>
                      <a:r>
                        <a:rPr lang="fr-FR" u="sng" dirty="0" smtClean="0"/>
                        <a:t>Exemple</a:t>
                      </a:r>
                      <a:r>
                        <a:rPr lang="fr-FR" dirty="0" smtClean="0"/>
                        <a:t> des symptômes variés d’empoisonnement à l'arsenic </a:t>
                      </a:r>
                      <a:endParaRPr lang="fr-CH" dirty="0" smtClean="0"/>
                    </a:p>
                  </a:txBody>
                  <a:tcPr/>
                </a:tc>
              </a:tr>
              <a:tr h="370840">
                <a:tc>
                  <a:txBody>
                    <a:bodyPr/>
                    <a:lstStyle/>
                    <a:p>
                      <a:r>
                        <a:rPr lang="fr-FR" b="1" noProof="0" dirty="0" smtClean="0"/>
                        <a:t>Chaotique</a:t>
                      </a:r>
                      <a:endParaRPr lang="fr-FR" noProof="0" dirty="0" smtClean="0"/>
                    </a:p>
                  </a:txBody>
                  <a:tcPr/>
                </a:tc>
                <a:tc>
                  <a:txBody>
                    <a:bodyPr/>
                    <a:lstStyle/>
                    <a:p>
                      <a:r>
                        <a:rPr lang="fr-FR" dirty="0" smtClean="0"/>
                        <a:t>peut être spéculé rétrospectivement, mais ne peut pas être validé</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interventions doivent être </a:t>
                      </a:r>
                      <a:r>
                        <a:rPr lang="fr-FR" dirty="0" smtClean="0"/>
                        <a:t>abordées </a:t>
                      </a:r>
                      <a:r>
                        <a:rPr lang="fr-FR" dirty="0" smtClean="0"/>
                        <a:t>comme un exercice d'apprentissage : agir, apprécier, puis réviser si nécessaire</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Exemple</a:t>
                      </a:r>
                      <a:r>
                        <a:rPr lang="fr-FR" dirty="0" smtClean="0"/>
                        <a:t> de la </a:t>
                      </a:r>
                      <a:r>
                        <a:rPr lang="fr-FR" dirty="0" smtClean="0">
                          <a:solidFill>
                            <a:schemeClr val="tx1"/>
                          </a:solidFill>
                        </a:rPr>
                        <a:t>Maladie du sommeil</a:t>
                      </a:r>
                      <a:r>
                        <a:rPr lang="fr-FR" dirty="0" smtClean="0"/>
                        <a:t> (</a:t>
                      </a:r>
                      <a:r>
                        <a:rPr lang="fr-FR" dirty="0" err="1" smtClean="0">
                          <a:solidFill>
                            <a:schemeClr val="tx1"/>
                          </a:solidFill>
                        </a:rPr>
                        <a:t>Nodding</a:t>
                      </a:r>
                      <a:r>
                        <a:rPr lang="fr-FR" dirty="0" smtClean="0">
                          <a:solidFill>
                            <a:schemeClr val="tx1"/>
                          </a:solidFill>
                        </a:rPr>
                        <a:t> Syndrome) </a:t>
                      </a:r>
                      <a:r>
                        <a:rPr lang="fr-FR" dirty="0" smtClean="0"/>
                        <a:t>(Depuis 1990, en Ouganda, au Soudan et en Tanzanie)</a:t>
                      </a:r>
                      <a:r>
                        <a:rPr lang="fr-CH" baseline="0" dirty="0" smtClean="0"/>
                        <a:t> </a:t>
                      </a:r>
                      <a:r>
                        <a:rPr lang="en-IN" dirty="0" smtClean="0">
                          <a:hlinkClick r:id="rId3"/>
                        </a:rPr>
                        <a:t>https://www.youtube.com/watch?v=fsrV395S-2I</a:t>
                      </a:r>
                      <a:r>
                        <a:rPr lang="en-IN" dirty="0" smtClean="0"/>
                        <a:t> </a:t>
                      </a:r>
                    </a:p>
                  </a:txBody>
                  <a:tcPr/>
                </a:tc>
              </a:tr>
            </a:tbl>
          </a:graphicData>
        </a:graphic>
      </p:graphicFrame>
    </p:spTree>
    <p:extLst>
      <p:ext uri="{BB962C8B-B14F-4D97-AF65-F5344CB8AC3E}">
        <p14:creationId xmlns:p14="http://schemas.microsoft.com/office/powerpoint/2010/main" val="2154304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rmAutofit/>
          </a:bodyPr>
          <a:lstStyle/>
          <a:p>
            <a:r>
              <a:rPr lang="fr-FR" sz="6600" dirty="0" smtClean="0">
                <a:solidFill>
                  <a:schemeClr val="tx1">
                    <a:lumMod val="85000"/>
                    <a:lumOff val="15000"/>
                  </a:schemeClr>
                </a:solidFill>
                <a:latin typeface="Arno Pro Display" panose="02020502050506020403" pitchFamily="18" charset="0"/>
              </a:rPr>
              <a:t>Besoin de la </a:t>
            </a:r>
            <a:r>
              <a:rPr lang="fr-FR" sz="6600" dirty="0" err="1" smtClean="0">
                <a:solidFill>
                  <a:schemeClr val="tx1">
                    <a:lumMod val="85000"/>
                    <a:lumOff val="15000"/>
                  </a:schemeClr>
                </a:solidFill>
                <a:latin typeface="Arno Pro Display" panose="02020502050506020403" pitchFamily="18" charset="0"/>
              </a:rPr>
              <a:t>SdTP</a:t>
            </a:r>
            <a:endParaRPr lang="fr-FR" sz="66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4198051" cy="4023360"/>
          </a:xfrm>
        </p:spPr>
        <p:txBody>
          <a:bodyPr vert="horz" lIns="91440" tIns="45720" rIns="91440" bIns="45720" rtlCol="0" anchor="b">
            <a:normAutofit fontScale="92500" lnSpcReduction="10000"/>
          </a:bodyPr>
          <a:lstStyle/>
          <a:p>
            <a:pPr marL="0" algn="just">
              <a:lnSpc>
                <a:spcPct val="85000"/>
              </a:lnSpc>
              <a:spcBef>
                <a:spcPct val="0"/>
              </a:spcBef>
              <a:buNone/>
            </a:pPr>
            <a:endParaRPr lang="fr-FR" sz="3600" spc="-50" dirty="0" smtClean="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fr-FR" sz="3600" b="1" spc="-50" dirty="0" smtClean="0">
                <a:solidFill>
                  <a:schemeClr val="tx1">
                    <a:lumMod val="85000"/>
                    <a:lumOff val="15000"/>
                  </a:schemeClr>
                </a:solidFill>
                <a:latin typeface="Arno Pro Display" panose="02020502050506020403" pitchFamily="18" charset="0"/>
                <a:ea typeface="+mj-ea"/>
                <a:cs typeface="+mj-cs"/>
              </a:rPr>
              <a:t>Un fait : </a:t>
            </a:r>
          </a:p>
          <a:p>
            <a:pPr marL="0" algn="just">
              <a:lnSpc>
                <a:spcPct val="85000"/>
              </a:lnSpc>
              <a:spcBef>
                <a:spcPct val="0"/>
              </a:spcBef>
              <a:buNone/>
            </a:pPr>
            <a:r>
              <a:rPr lang="fr-FR" sz="3600" spc="-50" dirty="0" smtClean="0">
                <a:solidFill>
                  <a:schemeClr val="tx1">
                    <a:lumMod val="85000"/>
                    <a:lumOff val="15000"/>
                  </a:schemeClr>
                </a:solidFill>
                <a:latin typeface="Arno Pro Display" panose="02020502050506020403" pitchFamily="18" charset="0"/>
                <a:ea typeface="+mj-ea"/>
                <a:cs typeface="+mj-cs"/>
              </a:rPr>
              <a:t>Les secteurs autres que celui de la santé comptent pour 80-90% dans la production de la santé.</a:t>
            </a:r>
          </a:p>
          <a:p>
            <a:pPr marL="0" algn="just">
              <a:lnSpc>
                <a:spcPct val="85000"/>
              </a:lnSpc>
              <a:spcBef>
                <a:spcPct val="0"/>
              </a:spcBef>
              <a:buNone/>
            </a:pPr>
            <a:r>
              <a:rPr lang="fr-FR" sz="3600" spc="-50" dirty="0" smtClean="0">
                <a:solidFill>
                  <a:schemeClr val="tx1">
                    <a:lumMod val="85000"/>
                    <a:lumOff val="15000"/>
                  </a:schemeClr>
                </a:solidFill>
                <a:latin typeface="Arno Pro Display" panose="02020502050506020403" pitchFamily="18" charset="0"/>
                <a:ea typeface="+mj-ea"/>
                <a:cs typeface="+mj-cs"/>
              </a:rPr>
              <a:t>Un exemple : 1 décès sur 8 </a:t>
            </a:r>
            <a:r>
              <a:rPr lang="fr-FR" sz="3600" spc="-50" dirty="0">
                <a:solidFill>
                  <a:schemeClr val="tx1">
                    <a:lumMod val="85000"/>
                    <a:lumOff val="15000"/>
                  </a:schemeClr>
                </a:solidFill>
                <a:latin typeface="Arno Pro Display" panose="02020502050506020403" pitchFamily="18" charset="0"/>
                <a:ea typeface="+mj-ea"/>
                <a:cs typeface="+mj-cs"/>
              </a:rPr>
              <a:t>est </a:t>
            </a:r>
            <a:r>
              <a:rPr lang="fr-FR" sz="3600" spc="-50" dirty="0" smtClean="0">
                <a:solidFill>
                  <a:schemeClr val="tx1">
                    <a:lumMod val="85000"/>
                    <a:lumOff val="15000"/>
                  </a:schemeClr>
                </a:solidFill>
                <a:latin typeface="Arno Pro Display" panose="02020502050506020403" pitchFamily="18" charset="0"/>
                <a:ea typeface="+mj-ea"/>
                <a:cs typeface="+mj-cs"/>
              </a:rPr>
              <a:t>dû à la pollution de l’air</a:t>
            </a:r>
          </a:p>
          <a:p>
            <a:pPr marL="0" algn="just">
              <a:lnSpc>
                <a:spcPct val="85000"/>
              </a:lnSpc>
              <a:spcBef>
                <a:spcPct val="0"/>
              </a:spcBef>
              <a:buNone/>
            </a:pPr>
            <a:endParaRPr lang="fr-FR" sz="3600" spc="-50" dirty="0" smtClean="0">
              <a:solidFill>
                <a:schemeClr val="tx1">
                  <a:lumMod val="85000"/>
                  <a:lumOff val="15000"/>
                </a:schemeClr>
              </a:solidFill>
              <a:latin typeface="Arno Pro Display" panose="02020502050506020403" pitchFamily="18" charset="0"/>
              <a:ea typeface="+mj-ea"/>
              <a:cs typeface="+mj-cs"/>
            </a:endParaRPr>
          </a:p>
        </p:txBody>
      </p:sp>
      <p:sp>
        <p:nvSpPr>
          <p:cNvPr id="4" name="Content Placeholder 2"/>
          <p:cNvSpPr txBox="1">
            <a:spLocks/>
          </p:cNvSpPr>
          <p:nvPr/>
        </p:nvSpPr>
        <p:spPr>
          <a:xfrm>
            <a:off x="6313715" y="1830011"/>
            <a:ext cx="4841966" cy="4353075"/>
          </a:xfrm>
          <a:prstGeom prst="rect">
            <a:avLst/>
          </a:prstGeom>
        </p:spPr>
        <p:txBody>
          <a:bodyPr vert="horz" lIns="91440" tIns="45720" rIns="91440" bIns="45720" rtlCol="0" anchor="b">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gn="just">
              <a:lnSpc>
                <a:spcPct val="85000"/>
              </a:lnSpc>
              <a:spcBef>
                <a:spcPct val="0"/>
              </a:spcBef>
              <a:buNone/>
            </a:pPr>
            <a:r>
              <a:rPr lang="fr-FR" sz="2400" b="1" spc="-50" dirty="0" smtClean="0">
                <a:solidFill>
                  <a:schemeClr val="tx1">
                    <a:lumMod val="85000"/>
                    <a:lumOff val="15000"/>
                  </a:schemeClr>
                </a:solidFill>
                <a:latin typeface="Arno Pro Display" panose="02020502050506020403" pitchFamily="18" charset="0"/>
                <a:ea typeface="+mj-ea"/>
                <a:cs typeface="+mj-cs"/>
              </a:rPr>
              <a:t>Action dans les secteurs suivants :</a:t>
            </a:r>
          </a:p>
          <a:p>
            <a:pPr marL="0" algn="just">
              <a:lnSpc>
                <a:spcPct val="85000"/>
              </a:lnSpc>
              <a:spcBef>
                <a:spcPct val="0"/>
              </a:spcBef>
              <a:buNone/>
            </a:pPr>
            <a:endParaRPr lang="fr-FR" sz="2400" b="1" spc="-50" dirty="0" smtClean="0">
              <a:solidFill>
                <a:schemeClr val="tx1">
                  <a:lumMod val="85000"/>
                  <a:lumOff val="15000"/>
                </a:schemeClr>
              </a:solidFill>
              <a:latin typeface="Arno Pro Display" panose="02020502050506020403" pitchFamily="18" charset="0"/>
              <a:ea typeface="+mj-ea"/>
              <a:cs typeface="+mj-cs"/>
            </a:endParaRP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Energie domestique</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Energie</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Transport</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Aménagement urbain</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Logement</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Gestion des déchets</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Industrie</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Agences internationales</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Gouvernement local autonome, </a:t>
            </a:r>
            <a:r>
              <a:rPr lang="fr-FR" sz="2400" spc="-50" dirty="0">
                <a:solidFill>
                  <a:schemeClr val="tx1">
                    <a:lumMod val="85000"/>
                    <a:lumOff val="15000"/>
                  </a:schemeClr>
                </a:solidFill>
                <a:latin typeface="Arno Pro Display" panose="02020502050506020403" pitchFamily="18" charset="0"/>
                <a:ea typeface="+mj-ea"/>
                <a:cs typeface="+mj-cs"/>
              </a:rPr>
              <a:t>ONG</a:t>
            </a:r>
            <a:r>
              <a:rPr lang="fr-FR" sz="2400" spc="-50" dirty="0" smtClean="0">
                <a:solidFill>
                  <a:schemeClr val="tx1">
                    <a:lumMod val="85000"/>
                    <a:lumOff val="15000"/>
                  </a:schemeClr>
                </a:solidFill>
                <a:latin typeface="Arno Pro Display" panose="02020502050506020403" pitchFamily="18" charset="0"/>
                <a:ea typeface="+mj-ea"/>
                <a:cs typeface="+mj-cs"/>
              </a:rPr>
              <a:t>, Société civile</a:t>
            </a:r>
          </a:p>
          <a:p>
            <a:pPr marL="651510" indent="-742950" algn="just">
              <a:lnSpc>
                <a:spcPct val="85000"/>
              </a:lnSpc>
              <a:spcBef>
                <a:spcPct val="0"/>
              </a:spcBef>
              <a:buFont typeface="+mj-lt"/>
              <a:buAutoNum type="arabicPeriod"/>
            </a:pPr>
            <a:r>
              <a:rPr lang="fr-FR" sz="2400" spc="-50" dirty="0" smtClean="0">
                <a:solidFill>
                  <a:schemeClr val="tx1">
                    <a:lumMod val="85000"/>
                    <a:lumOff val="15000"/>
                  </a:schemeClr>
                </a:solidFill>
                <a:latin typeface="Arno Pro Display" panose="02020502050506020403" pitchFamily="18" charset="0"/>
                <a:ea typeface="+mj-ea"/>
                <a:cs typeface="+mj-cs"/>
              </a:rPr>
              <a:t>Ministère de la santé </a:t>
            </a:r>
          </a:p>
        </p:txBody>
      </p:sp>
      <p:pic>
        <p:nvPicPr>
          <p:cNvPr id="5" name="Picture 8" descr="http://www.nhinp.org/images/banners/nationa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62856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3"/>
            <a:ext cx="12003405" cy="1450757"/>
          </a:xfrm>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rmAutofit fontScale="90000"/>
          </a:bodyPr>
          <a:lstStyle/>
          <a:p>
            <a:pPr algn="ctr"/>
            <a:r>
              <a:rPr lang="fr-FR" sz="6600" b="1" dirty="0" smtClean="0">
                <a:solidFill>
                  <a:schemeClr val="tx1">
                    <a:lumMod val="85000"/>
                    <a:lumOff val="15000"/>
                  </a:schemeClr>
                </a:solidFill>
                <a:latin typeface="Arno Pro Display" panose="02020502050506020403" pitchFamily="18" charset="0"/>
              </a:rPr>
              <a:t> Qu’est-ce qu’une “fenêtre d’opportunité”</a:t>
            </a:r>
            <a:endParaRPr lang="fr-FR" sz="6600" b="1" dirty="0">
              <a:solidFill>
                <a:schemeClr val="tx1">
                  <a:lumMod val="85000"/>
                  <a:lumOff val="15000"/>
                </a:schemeClr>
              </a:solidFill>
              <a:latin typeface="Arno Pro Display" panose="02020502050506020403" pitchFamily="18" charset="0"/>
            </a:endParaRPr>
          </a:p>
        </p:txBody>
      </p:sp>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space réservé du contenu 2"/>
          <p:cNvSpPr>
            <a:spLocks noGrp="1"/>
          </p:cNvSpPr>
          <p:nvPr>
            <p:ph idx="1"/>
          </p:nvPr>
        </p:nvSpPr>
        <p:spPr/>
        <p:txBody>
          <a:bodyPr/>
          <a:lstStyle/>
          <a:p>
            <a:endParaRPr lang="fr-CH"/>
          </a:p>
        </p:txBody>
      </p:sp>
      <p:pic>
        <p:nvPicPr>
          <p:cNvPr id="7" name="Image 6"/>
          <p:cNvPicPr>
            <a:picLocks noChangeAspect="1"/>
          </p:cNvPicPr>
          <p:nvPr/>
        </p:nvPicPr>
        <p:blipFill>
          <a:blip r:embed="rId4"/>
          <a:stretch>
            <a:fillRect/>
          </a:stretch>
        </p:blipFill>
        <p:spPr>
          <a:xfrm>
            <a:off x="1015999" y="1737359"/>
            <a:ext cx="10397067" cy="4573129"/>
          </a:xfrm>
          <a:prstGeom prst="rect">
            <a:avLst/>
          </a:prstGeom>
        </p:spPr>
      </p:pic>
    </p:spTree>
    <p:extLst>
      <p:ext uri="{BB962C8B-B14F-4D97-AF65-F5344CB8AC3E}">
        <p14:creationId xmlns:p14="http://schemas.microsoft.com/office/powerpoint/2010/main" val="98302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3"/>
            <a:ext cx="11859036" cy="1224697"/>
          </a:xfrm>
        </p:spPr>
        <p:txBody>
          <a:bodyPr/>
          <a:lstStyle/>
          <a:p>
            <a:pPr algn="ctr"/>
            <a:r>
              <a:rPr lang="fr-FR" b="1" dirty="0" smtClean="0"/>
              <a:t>Fenêtre d’Opportunité : Exemples de l’Inde</a:t>
            </a:r>
            <a:endParaRPr lang="fr-FR"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0" y="1803401"/>
            <a:ext cx="3105150" cy="2070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650" y="1803401"/>
            <a:ext cx="3076986" cy="19176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500" y="3873501"/>
            <a:ext cx="3179987" cy="211613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0058" y="4318000"/>
            <a:ext cx="3081942" cy="1671638"/>
          </a:xfrm>
          <a:prstGeom prst="rect">
            <a:avLst/>
          </a:prstGeom>
        </p:spPr>
      </p:pic>
      <p:pic>
        <p:nvPicPr>
          <p:cNvPr id="10" name="Content Placeholder 9"/>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717799" y="1968157"/>
            <a:ext cx="3187699" cy="1837953"/>
          </a:xfr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5196" y="3873502"/>
            <a:ext cx="3020303" cy="2116136"/>
          </a:xfrm>
          <a:prstGeom prst="rect">
            <a:avLst/>
          </a:prstGeom>
        </p:spPr>
      </p:pic>
      <p:sp>
        <p:nvSpPr>
          <p:cNvPr id="12" name="Rectangle 11"/>
          <p:cNvSpPr/>
          <p:nvPr/>
        </p:nvSpPr>
        <p:spPr>
          <a:xfrm>
            <a:off x="812800" y="1930400"/>
            <a:ext cx="1930400" cy="923330"/>
          </a:xfrm>
          <a:prstGeom prst="rect">
            <a:avLst/>
          </a:prstGeom>
        </p:spPr>
        <p:txBody>
          <a:bodyPr wrap="square">
            <a:spAutoFit/>
          </a:bodyPr>
          <a:lstStyle/>
          <a:p>
            <a:r>
              <a:rPr lang="fr-FR" dirty="0"/>
              <a:t>Politique nationale de santé 2015 </a:t>
            </a:r>
            <a:r>
              <a:rPr lang="fr-FR" dirty="0" err="1"/>
              <a:t>Draft</a:t>
            </a:r>
            <a:endParaRPr lang="en-IN" dirty="0"/>
          </a:p>
        </p:txBody>
      </p:sp>
      <p:sp>
        <p:nvSpPr>
          <p:cNvPr id="13" name="Rectangle 12"/>
          <p:cNvSpPr/>
          <p:nvPr/>
        </p:nvSpPr>
        <p:spPr>
          <a:xfrm>
            <a:off x="812799" y="3219808"/>
            <a:ext cx="1904997" cy="646331"/>
          </a:xfrm>
          <a:prstGeom prst="rect">
            <a:avLst/>
          </a:prstGeom>
        </p:spPr>
        <p:txBody>
          <a:bodyPr wrap="square">
            <a:spAutoFit/>
          </a:bodyPr>
          <a:lstStyle/>
          <a:p>
            <a:r>
              <a:rPr lang="fr-FR" dirty="0" smtClean="0"/>
              <a:t>Loi nationale de santé publique</a:t>
            </a:r>
            <a:endParaRPr lang="fr-FR" dirty="0"/>
          </a:p>
        </p:txBody>
      </p:sp>
      <p:sp>
        <p:nvSpPr>
          <p:cNvPr id="14" name="Rectangle 13"/>
          <p:cNvSpPr/>
          <p:nvPr/>
        </p:nvSpPr>
        <p:spPr>
          <a:xfrm>
            <a:off x="812800" y="4931570"/>
            <a:ext cx="1841500" cy="1200329"/>
          </a:xfrm>
          <a:prstGeom prst="rect">
            <a:avLst/>
          </a:prstGeom>
        </p:spPr>
        <p:txBody>
          <a:bodyPr wrap="square">
            <a:spAutoFit/>
          </a:bodyPr>
          <a:lstStyle/>
          <a:p>
            <a:r>
              <a:rPr lang="fr-FR" dirty="0"/>
              <a:t>Quatre groupes de travail sur la Mission nationale d'assurance santé</a:t>
            </a:r>
            <a:endParaRPr lang="en-IN" dirty="0"/>
          </a:p>
        </p:txBody>
      </p:sp>
      <p:pic>
        <p:nvPicPr>
          <p:cNvPr id="15" name="Picture 2" descr="https://mpower360.files.wordpress.com/2014/11/final_logo_1.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994400" y="5406708"/>
            <a:ext cx="3091087" cy="909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330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86603"/>
            <a:ext cx="12028227" cy="1450757"/>
          </a:xfrm>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rmAutofit/>
          </a:bodyPr>
          <a:lstStyle/>
          <a:p>
            <a:pPr algn="ctr"/>
            <a:r>
              <a:rPr lang="fr-FR" sz="6600" b="1" dirty="0" smtClean="0">
                <a:solidFill>
                  <a:schemeClr val="tx1">
                    <a:lumMod val="85000"/>
                    <a:lumOff val="15000"/>
                  </a:schemeClr>
                </a:solidFill>
                <a:latin typeface="Arno Pro Display" panose="02020502050506020403" pitchFamily="18" charset="0"/>
              </a:rPr>
              <a:t>Les champions de la politique </a:t>
            </a:r>
            <a:endParaRPr lang="fr-FR" sz="6600" b="1"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3"/>
            <a:ext cx="10058400" cy="4486827"/>
          </a:xfrm>
        </p:spPr>
        <p:txBody>
          <a:bodyPr vert="horz" lIns="91440" tIns="45720" rIns="91440" bIns="45720" rtlCol="0" anchor="b">
            <a:normAutofit/>
          </a:bodyPr>
          <a:lstStyle/>
          <a:p>
            <a:pPr algn="just">
              <a:lnSpc>
                <a:spcPct val="85000"/>
              </a:lnSpc>
              <a:spcBef>
                <a:spcPts val="1800"/>
              </a:spcBef>
              <a:spcAft>
                <a:spcPts val="0"/>
              </a:spcAft>
              <a:buFont typeface="Wingdings" panose="05000000000000000000" pitchFamily="2" charset="2"/>
              <a:buChar char="Ø"/>
            </a:pPr>
            <a:r>
              <a:rPr lang="fr-FR" sz="3600" spc="-50" dirty="0" smtClean="0">
                <a:solidFill>
                  <a:schemeClr val="tx1">
                    <a:lumMod val="85000"/>
                    <a:lumOff val="15000"/>
                  </a:schemeClr>
                </a:solidFill>
                <a:latin typeface="Arno Pro Display" panose="02020502050506020403" pitchFamily="18" charset="0"/>
                <a:ea typeface="+mj-ea"/>
                <a:cs typeface="+mj-cs"/>
              </a:rPr>
              <a:t>Personne </a:t>
            </a:r>
            <a:r>
              <a:rPr lang="fr-FR" sz="3600" spc="-50" dirty="0">
                <a:solidFill>
                  <a:schemeClr val="tx1">
                    <a:lumMod val="85000"/>
                    <a:lumOff val="15000"/>
                  </a:schemeClr>
                </a:solidFill>
                <a:latin typeface="Arno Pro Display" panose="02020502050506020403" pitchFamily="18" charset="0"/>
                <a:ea typeface="+mj-ea"/>
                <a:cs typeface="+mj-cs"/>
              </a:rPr>
              <a:t>ou équipe désireuse et capable de diriger et de gérer le processus politique</a:t>
            </a:r>
            <a:r>
              <a:rPr lang="fr-FR" sz="3600" spc="-50" dirty="0" smtClean="0">
                <a:solidFill>
                  <a:schemeClr val="tx1">
                    <a:lumMod val="85000"/>
                    <a:lumOff val="15000"/>
                  </a:schemeClr>
                </a:solidFill>
                <a:latin typeface="Arno Pro Display" panose="02020502050506020403" pitchFamily="18" charset="0"/>
                <a:ea typeface="+mj-ea"/>
                <a:cs typeface="+mj-cs"/>
              </a:rPr>
              <a:t>.</a:t>
            </a:r>
            <a:endParaRPr lang="en-IN" sz="3600" spc="-50" dirty="0">
              <a:solidFill>
                <a:schemeClr val="tx1">
                  <a:lumMod val="85000"/>
                  <a:lumOff val="15000"/>
                </a:schemeClr>
              </a:solidFill>
              <a:latin typeface="Arno Pro Display" panose="02020502050506020403" pitchFamily="18" charset="0"/>
              <a:ea typeface="+mj-ea"/>
              <a:cs typeface="+mj-cs"/>
            </a:endParaRPr>
          </a:p>
          <a:p>
            <a:pPr algn="just">
              <a:lnSpc>
                <a:spcPct val="85000"/>
              </a:lnSpc>
              <a:spcBef>
                <a:spcPts val="1800"/>
              </a:spcBef>
              <a:spcAft>
                <a:spcPts val="0"/>
              </a:spcAft>
              <a:buFont typeface="Wingdings" panose="05000000000000000000" pitchFamily="2" charset="2"/>
              <a:buChar char="Ø"/>
            </a:pPr>
            <a:r>
              <a:rPr lang="fr-FR" sz="3600" spc="-50" dirty="0" smtClean="0">
                <a:solidFill>
                  <a:schemeClr val="tx1">
                    <a:lumMod val="85000"/>
                    <a:lumOff val="15000"/>
                  </a:schemeClr>
                </a:solidFill>
                <a:latin typeface="Arno Pro Display" panose="02020502050506020403" pitchFamily="18" charset="0"/>
                <a:ea typeface="+mj-ea"/>
                <a:cs typeface="+mj-cs"/>
              </a:rPr>
              <a:t>Promouvoir de manière proactive les </a:t>
            </a:r>
            <a:r>
              <a:rPr lang="fr-FR" sz="3600" spc="-50" dirty="0">
                <a:solidFill>
                  <a:schemeClr val="tx1">
                    <a:lumMod val="85000"/>
                    <a:lumOff val="15000"/>
                  </a:schemeClr>
                </a:solidFill>
                <a:latin typeface="Arno Pro Display" panose="02020502050506020403" pitchFamily="18" charset="0"/>
                <a:ea typeface="+mj-ea"/>
                <a:cs typeface="+mj-cs"/>
              </a:rPr>
              <a:t>réformes politiques, soutenir publiquement les politiques et favoriser le soutien des autres.</a:t>
            </a:r>
            <a:endParaRPr lang="en-IN" sz="3600" spc="-50" dirty="0">
              <a:solidFill>
                <a:schemeClr val="tx1">
                  <a:lumMod val="85000"/>
                  <a:lumOff val="15000"/>
                </a:schemeClr>
              </a:solidFill>
              <a:latin typeface="Arno Pro Display" panose="02020502050506020403" pitchFamily="18" charset="0"/>
              <a:ea typeface="+mj-ea"/>
              <a:cs typeface="+mj-cs"/>
            </a:endParaRPr>
          </a:p>
          <a:p>
            <a:pPr algn="just">
              <a:lnSpc>
                <a:spcPct val="85000"/>
              </a:lnSpc>
              <a:spcBef>
                <a:spcPts val="1800"/>
              </a:spcBef>
              <a:spcAft>
                <a:spcPts val="0"/>
              </a:spcAft>
              <a:buFont typeface="Wingdings" panose="05000000000000000000" pitchFamily="2" charset="2"/>
              <a:buChar char="Ø"/>
            </a:pPr>
            <a:r>
              <a:rPr lang="fr-CH" sz="3600" spc="-50" dirty="0" smtClean="0">
                <a:solidFill>
                  <a:schemeClr val="tx1">
                    <a:lumMod val="85000"/>
                    <a:lumOff val="15000"/>
                  </a:schemeClr>
                </a:solidFill>
                <a:latin typeface="Arno Pro Display" panose="02020502050506020403" pitchFamily="18" charset="0"/>
                <a:ea typeface="+mj-ea"/>
                <a:cs typeface="+mj-cs"/>
              </a:rPr>
              <a:t>Concevoir </a:t>
            </a:r>
            <a:r>
              <a:rPr lang="en-IN" sz="3600" spc="-50" dirty="0" smtClean="0">
                <a:solidFill>
                  <a:schemeClr val="tx1">
                    <a:lumMod val="85000"/>
                    <a:lumOff val="15000"/>
                  </a:schemeClr>
                </a:solidFill>
                <a:latin typeface="Arno Pro Display" panose="02020502050506020403" pitchFamily="18" charset="0"/>
                <a:ea typeface="+mj-ea"/>
                <a:cs typeface="+mj-cs"/>
              </a:rPr>
              <a:t>la </a:t>
            </a:r>
            <a:r>
              <a:rPr lang="fr-FR" sz="3600" spc="-50" dirty="0" smtClean="0">
                <a:solidFill>
                  <a:schemeClr val="tx1">
                    <a:lumMod val="85000"/>
                    <a:lumOff val="15000"/>
                  </a:schemeClr>
                </a:solidFill>
                <a:latin typeface="Arno Pro Display" panose="02020502050506020403" pitchFamily="18" charset="0"/>
                <a:ea typeface="+mj-ea"/>
                <a:cs typeface="+mj-cs"/>
              </a:rPr>
              <a:t>discussion sur la question</a:t>
            </a:r>
            <a:r>
              <a:rPr lang="fr-FR" sz="3600" spc="-50" dirty="0">
                <a:solidFill>
                  <a:schemeClr val="tx1">
                    <a:lumMod val="85000"/>
                    <a:lumOff val="15000"/>
                  </a:schemeClr>
                </a:solidFill>
                <a:latin typeface="Arno Pro Display" panose="02020502050506020403" pitchFamily="18" charset="0"/>
                <a:ea typeface="+mj-ea"/>
                <a:cs typeface="+mj-cs"/>
              </a:rPr>
              <a:t>, </a:t>
            </a:r>
            <a:r>
              <a:rPr lang="fr-FR" sz="3600" spc="-50" dirty="0" smtClean="0">
                <a:solidFill>
                  <a:schemeClr val="tx1">
                    <a:lumMod val="85000"/>
                    <a:lumOff val="15000"/>
                  </a:schemeClr>
                </a:solidFill>
                <a:latin typeface="Arno Pro Display" panose="02020502050506020403" pitchFamily="18" charset="0"/>
                <a:ea typeface="+mj-ea"/>
                <a:cs typeface="+mj-cs"/>
              </a:rPr>
              <a:t>établir </a:t>
            </a:r>
            <a:r>
              <a:rPr lang="fr-FR" sz="3600" spc="-50" dirty="0">
                <a:solidFill>
                  <a:schemeClr val="tx1">
                    <a:lumMod val="85000"/>
                    <a:lumOff val="15000"/>
                  </a:schemeClr>
                </a:solidFill>
                <a:latin typeface="Arno Pro Display" panose="02020502050506020403" pitchFamily="18" charset="0"/>
                <a:ea typeface="+mj-ea"/>
                <a:cs typeface="+mj-cs"/>
              </a:rPr>
              <a:t>un consensus, </a:t>
            </a:r>
            <a:r>
              <a:rPr lang="fr-FR" sz="3600" spc="-50" dirty="0" smtClean="0">
                <a:solidFill>
                  <a:schemeClr val="tx1">
                    <a:lumMod val="85000"/>
                    <a:lumOff val="15000"/>
                  </a:schemeClr>
                </a:solidFill>
                <a:latin typeface="Arno Pro Display" panose="02020502050506020403" pitchFamily="18" charset="0"/>
                <a:ea typeface="+mj-ea"/>
                <a:cs typeface="+mj-cs"/>
              </a:rPr>
              <a:t>attirer </a:t>
            </a:r>
            <a:r>
              <a:rPr lang="fr-FR" sz="3600" spc="-50" dirty="0">
                <a:solidFill>
                  <a:schemeClr val="tx1">
                    <a:lumMod val="85000"/>
                    <a:lumOff val="15000"/>
                  </a:schemeClr>
                </a:solidFill>
                <a:latin typeface="Arno Pro Display" panose="02020502050506020403" pitchFamily="18" charset="0"/>
                <a:ea typeface="+mj-ea"/>
                <a:cs typeface="+mj-cs"/>
              </a:rPr>
              <a:t>des ressources, </a:t>
            </a:r>
            <a:r>
              <a:rPr lang="fr-FR" sz="3600" spc="-50" dirty="0" smtClean="0">
                <a:solidFill>
                  <a:schemeClr val="tx1">
                    <a:lumMod val="85000"/>
                    <a:lumOff val="15000"/>
                  </a:schemeClr>
                </a:solidFill>
                <a:latin typeface="Arno Pro Display" panose="02020502050506020403" pitchFamily="18" charset="0"/>
                <a:ea typeface="+mj-ea"/>
                <a:cs typeface="+mj-cs"/>
              </a:rPr>
              <a:t>saisir </a:t>
            </a:r>
            <a:r>
              <a:rPr lang="fr-FR" sz="3600" spc="-50" dirty="0">
                <a:solidFill>
                  <a:schemeClr val="tx1">
                    <a:lumMod val="85000"/>
                    <a:lumOff val="15000"/>
                  </a:schemeClr>
                </a:solidFill>
                <a:latin typeface="Arno Pro Display" panose="02020502050506020403" pitchFamily="18" charset="0"/>
                <a:ea typeface="+mj-ea"/>
                <a:cs typeface="+mj-cs"/>
              </a:rPr>
              <a:t>et </a:t>
            </a:r>
            <a:r>
              <a:rPr lang="fr-FR" sz="3600" spc="-50" dirty="0" smtClean="0">
                <a:solidFill>
                  <a:schemeClr val="tx1">
                    <a:lumMod val="85000"/>
                    <a:lumOff val="15000"/>
                  </a:schemeClr>
                </a:solidFill>
                <a:latin typeface="Arno Pro Display" panose="02020502050506020403" pitchFamily="18" charset="0"/>
                <a:ea typeface="+mj-ea"/>
                <a:cs typeface="+mj-cs"/>
              </a:rPr>
              <a:t>créer </a:t>
            </a:r>
            <a:r>
              <a:rPr lang="fr-FR" sz="3600" spc="-50" dirty="0">
                <a:solidFill>
                  <a:schemeClr val="tx1">
                    <a:lumMod val="85000"/>
                    <a:lumOff val="15000"/>
                  </a:schemeClr>
                </a:solidFill>
                <a:latin typeface="Arno Pro Display" panose="02020502050506020403" pitchFamily="18" charset="0"/>
                <a:ea typeface="+mj-ea"/>
                <a:cs typeface="+mj-cs"/>
              </a:rPr>
              <a:t>des opportunités pour faire avancer </a:t>
            </a:r>
            <a:r>
              <a:rPr lang="fr-FR" sz="3600" spc="-50" dirty="0" smtClean="0">
                <a:solidFill>
                  <a:schemeClr val="tx1">
                    <a:lumMod val="85000"/>
                    <a:lumOff val="15000"/>
                  </a:schemeClr>
                </a:solidFill>
                <a:latin typeface="Arno Pro Display" panose="02020502050506020403" pitchFamily="18" charset="0"/>
                <a:ea typeface="+mj-ea"/>
                <a:cs typeface="+mj-cs"/>
              </a:rPr>
              <a:t>la </a:t>
            </a:r>
            <a:r>
              <a:rPr lang="fr-FR" sz="3600" spc="-50" dirty="0">
                <a:solidFill>
                  <a:schemeClr val="tx1">
                    <a:lumMod val="85000"/>
                    <a:lumOff val="15000"/>
                  </a:schemeClr>
                </a:solidFill>
                <a:latin typeface="Arno Pro Display" panose="02020502050506020403" pitchFamily="18" charset="0"/>
                <a:ea typeface="+mj-ea"/>
                <a:cs typeface="+mj-cs"/>
              </a:rPr>
              <a:t>réforme</a:t>
            </a:r>
            <a:r>
              <a:rPr lang="fr-FR" sz="3600" spc="-50" dirty="0" smtClean="0">
                <a:solidFill>
                  <a:schemeClr val="tx1">
                    <a:lumMod val="85000"/>
                    <a:lumOff val="15000"/>
                  </a:schemeClr>
                </a:solidFill>
                <a:latin typeface="Arno Pro Display" panose="02020502050506020403" pitchFamily="18" charset="0"/>
                <a:ea typeface="+mj-ea"/>
                <a:cs typeface="+mj-cs"/>
              </a:rPr>
              <a:t>.</a:t>
            </a:r>
            <a:endParaRPr lang="en-IN" sz="3600" spc="-50" dirty="0">
              <a:solidFill>
                <a:schemeClr val="tx1">
                  <a:lumMod val="85000"/>
                  <a:lumOff val="15000"/>
                </a:schemeClr>
              </a:solidFill>
              <a:latin typeface="Arno Pro Display" panose="02020502050506020403" pitchFamily="18" charset="0"/>
              <a:ea typeface="+mj-ea"/>
              <a:cs typeface="+mj-cs"/>
            </a:endParaRPr>
          </a:p>
        </p:txBody>
      </p:sp>
      <p:pic>
        <p:nvPicPr>
          <p:cNvPr id="4"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13569" y="5736770"/>
            <a:ext cx="1578429" cy="1121229"/>
          </a:xfrm>
          <a:prstGeom prst="rect">
            <a:avLst/>
          </a:prstGeom>
        </p:spPr>
      </p:pic>
    </p:spTree>
    <p:extLst>
      <p:ext uri="{BB962C8B-B14F-4D97-AF65-F5344CB8AC3E}">
        <p14:creationId xmlns:p14="http://schemas.microsoft.com/office/powerpoint/2010/main" val="243888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0"/>
            <a:ext cx="10058400" cy="1450757"/>
          </a:xfrm>
        </p:spPr>
        <p:txBody>
          <a:bodyPr>
            <a:normAutofit/>
          </a:bodyPr>
          <a:lstStyle/>
          <a:p>
            <a:pPr algn="ctr"/>
            <a:r>
              <a:rPr lang="fr-FR" b="1" dirty="0"/>
              <a:t>L'élaboration des politiques dans les secteurs </a:t>
            </a:r>
            <a:r>
              <a:rPr lang="fr-FR" b="1" dirty="0" smtClean="0"/>
              <a:t>connexes</a:t>
            </a:r>
            <a:endParaRPr lang="en-IN" b="1" dirty="0"/>
          </a:p>
        </p:txBody>
      </p:sp>
      <p:sp>
        <p:nvSpPr>
          <p:cNvPr id="3" name="Content Placeholder 2"/>
          <p:cNvSpPr>
            <a:spLocks noGrp="1"/>
          </p:cNvSpPr>
          <p:nvPr>
            <p:ph idx="1"/>
          </p:nvPr>
        </p:nvSpPr>
        <p:spPr>
          <a:xfrm>
            <a:off x="342900" y="1450758"/>
            <a:ext cx="11531600" cy="5069786"/>
          </a:xfrm>
        </p:spPr>
        <p:txBody>
          <a:bodyPr>
            <a:noAutofit/>
          </a:bodyPr>
          <a:lstStyle/>
          <a:p>
            <a:pPr>
              <a:buFont typeface="Wingdings" panose="05000000000000000000" pitchFamily="2" charset="2"/>
              <a:buChar char="Ø"/>
            </a:pPr>
            <a:r>
              <a:rPr lang="fr-FR" sz="2400" dirty="0" smtClean="0"/>
              <a:t>Tous </a:t>
            </a:r>
            <a:r>
              <a:rPr lang="fr-FR" sz="2400" dirty="0"/>
              <a:t>les secteurs qui ont un impact </a:t>
            </a:r>
            <a:r>
              <a:rPr lang="fr-FR" sz="2400" dirty="0" smtClean="0"/>
              <a:t>sur la santé</a:t>
            </a:r>
            <a:r>
              <a:rPr lang="fr-FR" sz="2400" dirty="0"/>
              <a:t>, </a:t>
            </a:r>
            <a:r>
              <a:rPr lang="fr-FR" sz="2400" dirty="0" smtClean="0"/>
              <a:t>les systèmes </a:t>
            </a:r>
            <a:r>
              <a:rPr lang="fr-FR" sz="2400" dirty="0"/>
              <a:t>de santé, les déterminants de la santé, l'équité en santé, le coût des soins de </a:t>
            </a:r>
            <a:r>
              <a:rPr lang="fr-FR" sz="2400" dirty="0" smtClean="0"/>
              <a:t>santé</a:t>
            </a:r>
            <a:endParaRPr lang="en-IN" sz="2400" dirty="0"/>
          </a:p>
          <a:p>
            <a:pPr>
              <a:buFont typeface="Wingdings" panose="05000000000000000000" pitchFamily="2" charset="2"/>
              <a:buChar char="Ø"/>
            </a:pPr>
            <a:r>
              <a:rPr lang="fr-FR" sz="2400" dirty="0" smtClean="0"/>
              <a:t>Reconnaître</a:t>
            </a:r>
            <a:r>
              <a:rPr lang="fr-FR" sz="2400" dirty="0"/>
              <a:t>, </a:t>
            </a:r>
            <a:r>
              <a:rPr lang="fr-FR" sz="2400" dirty="0" smtClean="0"/>
              <a:t>s’approprier les </a:t>
            </a:r>
            <a:r>
              <a:rPr lang="fr-FR" sz="2400" dirty="0"/>
              <a:t>problèmes, définir et </a:t>
            </a:r>
            <a:r>
              <a:rPr lang="fr-FR" sz="2400" dirty="0" smtClean="0"/>
              <a:t>élaborer les questions</a:t>
            </a:r>
            <a:endParaRPr lang="en-IN" sz="2400" dirty="0" smtClean="0"/>
          </a:p>
          <a:p>
            <a:pPr lvl="1">
              <a:buFont typeface="Wingdings" panose="05000000000000000000" pitchFamily="2" charset="2"/>
              <a:buChar char="q"/>
            </a:pPr>
            <a:r>
              <a:rPr lang="fr-FR" sz="2400" dirty="0" smtClean="0"/>
              <a:t>Identifier </a:t>
            </a:r>
            <a:r>
              <a:rPr lang="fr-FR" sz="2400" dirty="0"/>
              <a:t>le rôle de chaque </a:t>
            </a:r>
            <a:r>
              <a:rPr lang="fr-FR" sz="2400" dirty="0" smtClean="0"/>
              <a:t>secteur- </a:t>
            </a:r>
            <a:r>
              <a:rPr lang="fr-FR" sz="2400" dirty="0"/>
              <a:t>clairement identifié comme causes des causes et quelles </a:t>
            </a:r>
            <a:r>
              <a:rPr lang="fr-FR" sz="2400" dirty="0" smtClean="0"/>
              <a:t>actions peuvent </a:t>
            </a:r>
            <a:r>
              <a:rPr lang="fr-FR" sz="2400" dirty="0"/>
              <a:t>être </a:t>
            </a:r>
            <a:r>
              <a:rPr lang="fr-FR" sz="2400" dirty="0" smtClean="0"/>
              <a:t>menées</a:t>
            </a:r>
            <a:endParaRPr lang="en-IN" sz="2200" dirty="0" smtClean="0"/>
          </a:p>
          <a:p>
            <a:pPr lvl="1">
              <a:buFont typeface="Wingdings" panose="05000000000000000000" pitchFamily="2" charset="2"/>
              <a:buChar char="q"/>
            </a:pPr>
            <a:r>
              <a:rPr lang="fr-FR" sz="2400" dirty="0" smtClean="0"/>
              <a:t>Si cela n’est pas fait, l’appropriation des </a:t>
            </a:r>
            <a:r>
              <a:rPr lang="fr-FR" sz="2400" dirty="0"/>
              <a:t>problèmes de santé tombe par défaut sur les acteurs de la santé (</a:t>
            </a:r>
            <a:r>
              <a:rPr lang="fr-FR" sz="2400" dirty="0" smtClean="0"/>
              <a:t>ministère </a:t>
            </a:r>
            <a:r>
              <a:rPr lang="fr-FR" sz="2400" dirty="0"/>
              <a:t>et </a:t>
            </a:r>
            <a:r>
              <a:rPr lang="fr-FR" sz="2400" dirty="0" smtClean="0"/>
              <a:t>institutions/établissements </a:t>
            </a:r>
            <a:r>
              <a:rPr lang="fr-FR" sz="2400" dirty="0"/>
              <a:t>de santé)</a:t>
            </a:r>
            <a:endParaRPr lang="en-IN" sz="2400" dirty="0" smtClean="0"/>
          </a:p>
          <a:p>
            <a:pPr lvl="1">
              <a:buFont typeface="Wingdings" panose="05000000000000000000" pitchFamily="2" charset="2"/>
              <a:buChar char="q"/>
            </a:pPr>
            <a:r>
              <a:rPr lang="fr-FR" sz="2400" dirty="0" smtClean="0"/>
              <a:t>Informer </a:t>
            </a:r>
            <a:r>
              <a:rPr lang="fr-FR" sz="2400" dirty="0"/>
              <a:t>les parties prenantes </a:t>
            </a:r>
            <a:r>
              <a:rPr lang="fr-FR" sz="2400" dirty="0" smtClean="0"/>
              <a:t>(les institutions </a:t>
            </a:r>
            <a:r>
              <a:rPr lang="fr-FR" sz="2400" dirty="0"/>
              <a:t>publiques, </a:t>
            </a:r>
            <a:r>
              <a:rPr lang="fr-FR" sz="2400" dirty="0" smtClean="0"/>
              <a:t>les établissements </a:t>
            </a:r>
            <a:r>
              <a:rPr lang="fr-FR" sz="2400" dirty="0"/>
              <a:t>universitaires, </a:t>
            </a:r>
            <a:r>
              <a:rPr lang="fr-FR" sz="2400" dirty="0" smtClean="0"/>
              <a:t>les groupes </a:t>
            </a:r>
            <a:r>
              <a:rPr lang="fr-FR" sz="2400" dirty="0"/>
              <a:t>de réflexion, le secteur privé, les OSC) par le biais de notes d'orientation donnant des options </a:t>
            </a:r>
            <a:r>
              <a:rPr lang="fr-FR" sz="2400" dirty="0" smtClean="0"/>
              <a:t>politiques</a:t>
            </a:r>
            <a:endParaRPr lang="en-IN" sz="2400" dirty="0" smtClean="0"/>
          </a:p>
          <a:p>
            <a:pPr>
              <a:spcBef>
                <a:spcPts val="600"/>
              </a:spcBef>
              <a:spcAft>
                <a:spcPts val="0"/>
              </a:spcAft>
              <a:buFont typeface="Wingdings" panose="05000000000000000000" pitchFamily="2" charset="2"/>
              <a:buChar char="Ø"/>
            </a:pPr>
            <a:r>
              <a:rPr lang="fr-FR" sz="2400" dirty="0" smtClean="0"/>
              <a:t>Techniquement valable, </a:t>
            </a:r>
            <a:r>
              <a:rPr lang="fr-FR" sz="2400" dirty="0"/>
              <a:t>culturellement et ethniquement acceptable et financièrement </a:t>
            </a:r>
            <a:r>
              <a:rPr lang="fr-FR" sz="2400" dirty="0" smtClean="0"/>
              <a:t>raisonnable</a:t>
            </a:r>
            <a:endParaRPr lang="en-IN" sz="2400" dirty="0" smtClean="0"/>
          </a:p>
          <a:p>
            <a:pPr>
              <a:spcBef>
                <a:spcPts val="600"/>
              </a:spcBef>
              <a:spcAft>
                <a:spcPts val="0"/>
              </a:spcAft>
              <a:buFont typeface="Wingdings" panose="05000000000000000000" pitchFamily="2" charset="2"/>
              <a:buChar char="Ø"/>
            </a:pPr>
            <a:r>
              <a:rPr lang="fr-FR" sz="2400" dirty="0" smtClean="0"/>
              <a:t>Avoir</a:t>
            </a:r>
            <a:r>
              <a:rPr lang="en-IN" sz="2400" dirty="0" smtClean="0"/>
              <a:t> d</a:t>
            </a:r>
            <a:r>
              <a:rPr lang="fr-FR" sz="2400" dirty="0" smtClean="0"/>
              <a:t>es </a:t>
            </a:r>
            <a:r>
              <a:rPr lang="fr-FR" sz="2400" dirty="0"/>
              <a:t>négociations entre les différentes parties </a:t>
            </a:r>
            <a:r>
              <a:rPr lang="fr-FR" sz="2400" dirty="0" smtClean="0"/>
              <a:t>prenantes</a:t>
            </a:r>
            <a:endParaRPr lang="fr-CH" sz="2400" dirty="0"/>
          </a:p>
        </p:txBody>
      </p:sp>
    </p:spTree>
    <p:extLst>
      <p:ext uri="{BB962C8B-B14F-4D97-AF65-F5344CB8AC3E}">
        <p14:creationId xmlns:p14="http://schemas.microsoft.com/office/powerpoint/2010/main" val="35133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93" y="728464"/>
            <a:ext cx="10493608" cy="960306"/>
          </a:xfrm>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Autofit/>
          </a:bodyPr>
          <a:lstStyle/>
          <a:p>
            <a:r>
              <a:rPr lang="fr-FR" sz="6000" dirty="0" smtClean="0">
                <a:solidFill>
                  <a:schemeClr val="tx1">
                    <a:lumMod val="85000"/>
                    <a:lumOff val="15000"/>
                  </a:schemeClr>
                </a:solidFill>
                <a:latin typeface="Arno Pro Display" panose="02020502050506020403" pitchFamily="18" charset="0"/>
              </a:rPr>
              <a:t>Politique de santé 2015 - Objectif</a:t>
            </a:r>
            <a:endParaRPr lang="fr-FR" sz="6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845734"/>
            <a:ext cx="10058400" cy="3206326"/>
          </a:xfrm>
        </p:spPr>
        <p:txBody>
          <a:bodyPr vert="horz" lIns="91440" tIns="45720" rIns="91440" bIns="45720" rtlCol="0" anchor="b">
            <a:normAutofit fontScale="92500"/>
          </a:bodyPr>
          <a:lstStyle/>
          <a:p>
            <a:pPr marL="0" algn="just">
              <a:lnSpc>
                <a:spcPct val="85000"/>
              </a:lnSpc>
              <a:spcBef>
                <a:spcPct val="0"/>
              </a:spcBef>
              <a:buNone/>
            </a:pPr>
            <a:r>
              <a:rPr lang="fr-FR" sz="3600" spc="-50" dirty="0" smtClean="0">
                <a:solidFill>
                  <a:schemeClr val="tx1">
                    <a:lumMod val="85000"/>
                    <a:lumOff val="15000"/>
                  </a:schemeClr>
                </a:solidFill>
                <a:latin typeface="Arno Pro Display" panose="02020502050506020403" pitchFamily="18" charset="0"/>
                <a:ea typeface="+mj-ea"/>
                <a:cs typeface="+mj-cs"/>
              </a:rPr>
              <a:t>La </a:t>
            </a:r>
            <a:r>
              <a:rPr lang="fr-FR" sz="3600" spc="-50" dirty="0">
                <a:solidFill>
                  <a:schemeClr val="tx1">
                    <a:lumMod val="85000"/>
                    <a:lumOff val="15000"/>
                  </a:schemeClr>
                </a:solidFill>
                <a:latin typeface="Arno Pro Display" panose="02020502050506020403" pitchFamily="18" charset="0"/>
                <a:ea typeface="+mj-ea"/>
                <a:cs typeface="+mj-cs"/>
              </a:rPr>
              <a:t>réalisation du niveau le plus élevé possible de santé et de bien-être pour tous à tous les âges, à travers </a:t>
            </a:r>
            <a:r>
              <a:rPr lang="fr-FR" sz="3600" u="sng" spc="-50" dirty="0">
                <a:solidFill>
                  <a:schemeClr val="tx1">
                    <a:lumMod val="85000"/>
                    <a:lumOff val="15000"/>
                  </a:schemeClr>
                </a:solidFill>
                <a:latin typeface="Arno Pro Display" panose="02020502050506020403" pitchFamily="18" charset="0"/>
                <a:ea typeface="+mj-ea"/>
                <a:cs typeface="+mj-cs"/>
              </a:rPr>
              <a:t>une orientation des soins de santé préventifs et promotionnels dans toutes les politiques de développement</a:t>
            </a:r>
            <a:r>
              <a:rPr lang="fr-FR" sz="3600" spc="-50" dirty="0">
                <a:solidFill>
                  <a:schemeClr val="tx1">
                    <a:lumMod val="85000"/>
                    <a:lumOff val="15000"/>
                  </a:schemeClr>
                </a:solidFill>
                <a:latin typeface="Arno Pro Display" panose="02020502050506020403" pitchFamily="18" charset="0"/>
                <a:ea typeface="+mj-ea"/>
                <a:cs typeface="+mj-cs"/>
              </a:rPr>
              <a:t>, et un accès universel aux services de soins de santé de bonne qualité sans que personne ait à faire face à des difficultés financières en tant que conséquence</a:t>
            </a:r>
            <a:r>
              <a:rPr lang="fr-FR" sz="3600" spc="-50" dirty="0" smtClean="0">
                <a:solidFill>
                  <a:schemeClr val="tx1">
                    <a:lumMod val="85000"/>
                    <a:lumOff val="15000"/>
                  </a:schemeClr>
                </a:solidFill>
                <a:latin typeface="Arno Pro Display" panose="02020502050506020403" pitchFamily="18" charset="0"/>
                <a:ea typeface="+mj-ea"/>
                <a:cs typeface="+mj-cs"/>
              </a:rPr>
              <a:t>.</a:t>
            </a:r>
            <a:endParaRPr lang="en-GB" sz="3600" spc="-50" dirty="0">
              <a:solidFill>
                <a:schemeClr val="tx1">
                  <a:lumMod val="85000"/>
                  <a:lumOff val="15000"/>
                </a:schemeClr>
              </a:solidFill>
              <a:latin typeface="Arno Pro Display" panose="02020502050506020403" pitchFamily="18" charset="0"/>
              <a:ea typeface="+mj-ea"/>
              <a:cs typeface="+mj-cs"/>
            </a:endParaRPr>
          </a:p>
        </p:txBody>
      </p:sp>
      <p:sp>
        <p:nvSpPr>
          <p:cNvPr id="4" name="Rectangle 3"/>
          <p:cNvSpPr/>
          <p:nvPr/>
        </p:nvSpPr>
        <p:spPr>
          <a:xfrm>
            <a:off x="668763" y="5052060"/>
            <a:ext cx="10724067" cy="1077218"/>
          </a:xfrm>
          <a:prstGeom prst="rect">
            <a:avLst/>
          </a:prstGeom>
          <a:noFill/>
        </p:spPr>
        <p:txBody>
          <a:bodyPr wrap="square" lIns="91440" tIns="45720" rIns="91440" bIns="45720">
            <a:spAutoFit/>
          </a:bodyPr>
          <a:lstStyle/>
          <a:p>
            <a:pPr algn="ctr"/>
            <a:r>
              <a:rPr lang="fr-FR" sz="3200" b="1" dirty="0" smtClean="0">
                <a:ln w="9525">
                  <a:solidFill>
                    <a:schemeClr val="bg1"/>
                  </a:solidFill>
                  <a:prstDash val="solid"/>
                </a:ln>
                <a:effectLst>
                  <a:outerShdw blurRad="12700" dist="38100" dir="2700000" algn="tl" rotWithShape="0">
                    <a:schemeClr val="bg1">
                      <a:lumMod val="50000"/>
                    </a:schemeClr>
                  </a:outerShdw>
                </a:effectLst>
              </a:rPr>
              <a:t>La Santé </a:t>
            </a:r>
            <a:r>
              <a:rPr lang="fr-FR" sz="3200" b="1" dirty="0">
                <a:ln w="9525">
                  <a:solidFill>
                    <a:schemeClr val="bg1"/>
                  </a:solidFill>
                  <a:prstDash val="solid"/>
                </a:ln>
                <a:effectLst>
                  <a:outerShdw blurRad="12700" dist="38100" dir="2700000" algn="tl" rotWithShape="0">
                    <a:schemeClr val="bg1">
                      <a:lumMod val="50000"/>
                    </a:schemeClr>
                  </a:outerShdw>
                </a:effectLst>
              </a:rPr>
              <a:t>dans toutes les politiques </a:t>
            </a:r>
            <a:r>
              <a:rPr lang="fr-FR" sz="3200" b="1" dirty="0" smtClean="0">
                <a:ln w="9525">
                  <a:solidFill>
                    <a:schemeClr val="bg1"/>
                  </a:solidFill>
                  <a:prstDash val="solid"/>
                </a:ln>
                <a:effectLst>
                  <a:outerShdw blurRad="12700" dist="38100" dir="2700000" algn="tl" rotWithShape="0">
                    <a:schemeClr val="bg1">
                      <a:lumMod val="50000"/>
                    </a:schemeClr>
                  </a:outerShdw>
                </a:effectLst>
              </a:rPr>
              <a:t>est articulée </a:t>
            </a:r>
            <a:r>
              <a:rPr lang="fr-FR" sz="3200" b="1" dirty="0">
                <a:ln w="9525">
                  <a:solidFill>
                    <a:schemeClr val="bg1"/>
                  </a:solidFill>
                  <a:prstDash val="solid"/>
                </a:ln>
                <a:effectLst>
                  <a:outerShdw blurRad="12700" dist="38100" dir="2700000" algn="tl" rotWithShape="0">
                    <a:schemeClr val="bg1">
                      <a:lumMod val="50000"/>
                    </a:schemeClr>
                  </a:outerShdw>
                </a:effectLst>
              </a:rPr>
              <a:t>dans </a:t>
            </a:r>
            <a:r>
              <a:rPr lang="fr-FR" sz="3200" b="1" dirty="0" smtClean="0">
                <a:ln w="9525">
                  <a:solidFill>
                    <a:schemeClr val="bg1"/>
                  </a:solidFill>
                  <a:prstDash val="solid"/>
                </a:ln>
                <a:effectLst>
                  <a:outerShdw blurRad="12700" dist="38100" dir="2700000" algn="tl" rotWithShape="0">
                    <a:schemeClr val="bg1">
                      <a:lumMod val="50000"/>
                    </a:schemeClr>
                  </a:outerShdw>
                </a:effectLst>
              </a:rPr>
              <a:t>l’objectif </a:t>
            </a:r>
            <a:r>
              <a:rPr lang="fr-FR" sz="3200" b="1" dirty="0">
                <a:ln w="9525">
                  <a:solidFill>
                    <a:schemeClr val="bg1"/>
                  </a:solidFill>
                  <a:prstDash val="solid"/>
                </a:ln>
                <a:effectLst>
                  <a:outerShdw blurRad="12700" dist="38100" dir="2700000" algn="tl" rotWithShape="0">
                    <a:schemeClr val="bg1">
                      <a:lumMod val="50000"/>
                    </a:schemeClr>
                  </a:outerShdw>
                </a:effectLst>
              </a:rPr>
              <a:t>lui-même</a:t>
            </a:r>
            <a:r>
              <a:rPr lang="fr-FR" sz="3200" b="1" dirty="0" smtClean="0">
                <a:ln w="9525">
                  <a:solidFill>
                    <a:schemeClr val="bg1"/>
                  </a:solidFill>
                  <a:prstDash val="solid"/>
                </a:ln>
                <a:effectLst>
                  <a:outerShdw blurRad="12700" dist="38100" dir="2700000" algn="tl" rotWithShape="0">
                    <a:schemeClr val="bg1">
                      <a:lumMod val="50000"/>
                    </a:schemeClr>
                  </a:outerShdw>
                </a:effectLst>
              </a:rPr>
              <a:t>.</a:t>
            </a:r>
            <a:endParaRPr lang="fr-FR" sz="32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7727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117270"/>
            <a:ext cx="11498580" cy="1192241"/>
          </a:xfrm>
        </p:spPr>
        <p:txBody>
          <a:bodyPr vert="horz" lIns="91440" tIns="45720" rIns="91440" bIns="45720" rtlCol="0" anchor="b">
            <a:normAutofit/>
          </a:bodyPr>
          <a:lstStyle/>
          <a:p>
            <a:pPr algn="ctr"/>
            <a:r>
              <a:rPr lang="fr-FR" sz="8000" dirty="0" smtClean="0">
                <a:solidFill>
                  <a:schemeClr val="tx1">
                    <a:lumMod val="85000"/>
                    <a:lumOff val="15000"/>
                  </a:schemeClr>
                </a:solidFill>
                <a:latin typeface="Arno Pro Display" panose="02020502050506020403" pitchFamily="18" charset="0"/>
              </a:rPr>
              <a:t>Objectifs intersectoriels</a:t>
            </a:r>
            <a:endParaRPr lang="fr-FR" sz="80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p:txBody>
          <a:bodyPr vert="horz" lIns="91440" tIns="45720" rIns="91440" bIns="45720" rtlCol="0" anchor="b">
            <a:normAutofit/>
          </a:bodyPr>
          <a:lstStyle/>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smtClean="0">
              <a:solidFill>
                <a:schemeClr val="tx1">
                  <a:lumMod val="85000"/>
                  <a:lumOff val="15000"/>
                </a:schemeClr>
              </a:solidFill>
              <a:latin typeface="Arno Pro Display" panose="02020502050506020403" pitchFamily="18" charset="0"/>
              <a:ea typeface="+mj-ea"/>
              <a:cs typeface="+mj-cs"/>
            </a:endParaRPr>
          </a:p>
          <a:p>
            <a:pPr marL="0">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2891774188"/>
              </p:ext>
            </p:extLst>
          </p:nvPr>
        </p:nvGraphicFramePr>
        <p:xfrm>
          <a:off x="0" y="1185333"/>
          <a:ext cx="12192000" cy="5802489"/>
        </p:xfrm>
        <a:graphic>
          <a:graphicData uri="http://schemas.openxmlformats.org/drawingml/2006/table">
            <a:tbl>
              <a:tblPr firstRow="1" firstCol="1" bandRow="1">
                <a:tableStyleId>{3B4B98B0-60AC-42C2-AFA5-B58CD77FA1E5}</a:tableStyleId>
              </a:tblPr>
              <a:tblGrid>
                <a:gridCol w="12192000"/>
              </a:tblGrid>
              <a:tr h="5802489">
                <a:tc>
                  <a:txBody>
                    <a:bodyPr/>
                    <a:lstStyle/>
                    <a:p>
                      <a:pPr marL="342900" lvl="0" indent="-342900">
                        <a:lnSpc>
                          <a:spcPct val="115000"/>
                        </a:lnSpc>
                        <a:spcAft>
                          <a:spcPts val="0"/>
                        </a:spcAft>
                        <a:buFont typeface="+mj-lt"/>
                        <a:buAutoNum type="alphaLcPeriod"/>
                      </a:pPr>
                      <a:r>
                        <a:rPr lang="fr-FR" sz="3200" b="0" kern="1200" dirty="0" smtClean="0">
                          <a:solidFill>
                            <a:schemeClr val="tx1"/>
                          </a:solidFill>
                          <a:effectLst/>
                          <a:latin typeface="Arno Pro" panose="02020502040506020403" pitchFamily="18" charset="0"/>
                          <a:ea typeface="+mn-ea"/>
                          <a:cs typeface="+mn-cs"/>
                        </a:rPr>
                        <a:t>La prévalence du tabagisme - réduire de 15% d'ici à 2020 et 30% </a:t>
                      </a:r>
                      <a:r>
                        <a:rPr lang="fr-FR" sz="2800" b="0" kern="1200" dirty="0" smtClean="0">
                          <a:solidFill>
                            <a:schemeClr val="tx1"/>
                          </a:solidFill>
                          <a:effectLst/>
                          <a:latin typeface="Arno Pro" panose="02020502040506020403" pitchFamily="18" charset="0"/>
                          <a:ea typeface="+mn-ea"/>
                          <a:cs typeface="+mn-cs"/>
                        </a:rPr>
                        <a:t>en 2025.</a:t>
                      </a:r>
                      <a:endParaRPr lang="en-GB" sz="3200" b="0" dirty="0">
                        <a:effectLst/>
                        <a:latin typeface="Arno Pro" panose="02020502040506020403" pitchFamily="18" charset="0"/>
                      </a:endParaRPr>
                    </a:p>
                    <a:p>
                      <a:pPr marL="342900" lvl="0" indent="-342900">
                        <a:lnSpc>
                          <a:spcPct val="115000"/>
                        </a:lnSpc>
                        <a:spcAft>
                          <a:spcPts val="0"/>
                        </a:spcAft>
                        <a:buFont typeface="+mj-lt"/>
                        <a:buAutoNum type="alphaLcPeriod"/>
                      </a:pPr>
                      <a:r>
                        <a:rPr lang="fr-FR" sz="3200" b="0" kern="1200" dirty="0" smtClean="0">
                          <a:solidFill>
                            <a:schemeClr val="tx1"/>
                          </a:solidFill>
                          <a:effectLst/>
                          <a:latin typeface="Arno Pro" panose="02020502040506020403" pitchFamily="18" charset="0"/>
                          <a:ea typeface="+mn-ea"/>
                          <a:cs typeface="+mn-cs"/>
                        </a:rPr>
                        <a:t>La prévalence du retard de croissance des enfants de moins de 5 ans - Réduction de 40% d'ici 2025.</a:t>
                      </a:r>
                      <a:r>
                        <a:rPr lang="en-US" sz="3200" b="0" kern="1200" dirty="0" smtClean="0">
                          <a:solidFill>
                            <a:schemeClr val="tx1"/>
                          </a:solidFill>
                          <a:effectLst/>
                          <a:latin typeface="Arno Pro" panose="02020502040506020403" pitchFamily="18" charset="0"/>
                          <a:ea typeface="+mn-ea"/>
                          <a:cs typeface="+mn-cs"/>
                        </a:rPr>
                        <a:t> </a:t>
                      </a:r>
                      <a:endParaRPr lang="en-GB" sz="3200" b="0" kern="1200" dirty="0">
                        <a:solidFill>
                          <a:schemeClr val="tx1"/>
                        </a:solidFill>
                        <a:effectLst/>
                        <a:latin typeface="Arno Pro" panose="02020502040506020403" pitchFamily="18" charset="0"/>
                        <a:ea typeface="+mn-ea"/>
                        <a:cs typeface="+mn-cs"/>
                      </a:endParaRPr>
                    </a:p>
                    <a:p>
                      <a:pPr marL="342900" lvl="0" indent="-342900">
                        <a:lnSpc>
                          <a:spcPct val="115000"/>
                        </a:lnSpc>
                        <a:spcAft>
                          <a:spcPts val="0"/>
                        </a:spcAft>
                        <a:buFont typeface="+mj-lt"/>
                        <a:buAutoNum type="alphaLcPeriod"/>
                      </a:pPr>
                      <a:r>
                        <a:rPr lang="fr-FR" sz="3200" b="0" kern="1200" dirty="0" smtClean="0">
                          <a:solidFill>
                            <a:schemeClr val="tx1"/>
                          </a:solidFill>
                          <a:effectLst/>
                          <a:latin typeface="Arno Pro" panose="02020502040506020403" pitchFamily="18" charset="0"/>
                          <a:ea typeface="+mn-ea"/>
                          <a:cs typeface="+mn-cs"/>
                        </a:rPr>
                        <a:t>L'accès à l'eau potable et à l'assainissement pour tous d'ici à 2020</a:t>
                      </a:r>
                      <a:endParaRPr lang="en-US" sz="3200" b="0" dirty="0" smtClean="0">
                        <a:effectLst/>
                        <a:latin typeface="Arno Pro" panose="02020502040506020403" pitchFamily="18" charset="0"/>
                      </a:endParaRPr>
                    </a:p>
                    <a:p>
                      <a:pPr marL="342900" lvl="0" indent="-342900">
                        <a:lnSpc>
                          <a:spcPct val="115000"/>
                        </a:lnSpc>
                        <a:spcAft>
                          <a:spcPts val="0"/>
                        </a:spcAft>
                        <a:buFont typeface="+mj-lt"/>
                        <a:buAutoNum type="alphaLcPeriod"/>
                      </a:pPr>
                      <a:r>
                        <a:rPr lang="fr-FR" sz="3200" b="0" kern="1200" dirty="0" smtClean="0">
                          <a:solidFill>
                            <a:schemeClr val="tx1"/>
                          </a:solidFill>
                          <a:effectLst/>
                          <a:latin typeface="Arno Pro" panose="02020502040506020403" pitchFamily="18" charset="0"/>
                          <a:ea typeface="+mn-ea"/>
                          <a:cs typeface="+mn-cs"/>
                        </a:rPr>
                        <a:t>Réduire les accidents du travail de moitié par rapport aux niveaux actuels de 334 par les travailleurs agricoles de </a:t>
                      </a:r>
                      <a:r>
                        <a:rPr lang="fr-FR" sz="3200" b="0" i="1" kern="1200" dirty="0" err="1" smtClean="0">
                          <a:solidFill>
                            <a:schemeClr val="tx1"/>
                          </a:solidFill>
                          <a:effectLst/>
                          <a:latin typeface="Arno Pro" panose="02020502040506020403" pitchFamily="18" charset="0"/>
                          <a:ea typeface="+mn-ea"/>
                          <a:cs typeface="+mn-cs"/>
                        </a:rPr>
                        <a:t>lakh</a:t>
                      </a:r>
                      <a:r>
                        <a:rPr lang="fr-FR" sz="3200" b="0" kern="1200" dirty="0" smtClean="0">
                          <a:solidFill>
                            <a:schemeClr val="tx1"/>
                          </a:solidFill>
                          <a:effectLst/>
                          <a:latin typeface="Arno Pro" panose="02020502040506020403" pitchFamily="18" charset="0"/>
                          <a:ea typeface="+mn-ea"/>
                          <a:cs typeface="+mn-cs"/>
                        </a:rPr>
                        <a:t> en 2020</a:t>
                      </a:r>
                      <a:endParaRPr lang="en-GB" sz="3200" b="0" kern="1200" dirty="0">
                        <a:solidFill>
                          <a:schemeClr val="tx1"/>
                        </a:solidFill>
                        <a:effectLst/>
                        <a:latin typeface="Arno Pro" panose="02020502040506020403" pitchFamily="18" charset="0"/>
                        <a:ea typeface="+mn-ea"/>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lphaLcPeriod"/>
                        <a:tabLst/>
                        <a:defRPr/>
                      </a:pPr>
                      <a:r>
                        <a:rPr lang="fr-FR" sz="3200" b="0" kern="1200" dirty="0" smtClean="0">
                          <a:solidFill>
                            <a:schemeClr val="tx1"/>
                          </a:solidFill>
                          <a:effectLst/>
                          <a:latin typeface="Arno Pro" panose="02020502040506020403" pitchFamily="18" charset="0"/>
                          <a:ea typeface="+mn-ea"/>
                          <a:cs typeface="+mn-cs"/>
                        </a:rPr>
                        <a:t>Suivi au niveau national/étatique de certains comportements de santé par exemple 150 minutes d'exercice par semaine chez les adultes de moins de 60 ans</a:t>
                      </a:r>
                      <a:endParaRPr lang="fr-CH" sz="3200" b="0" kern="1200" dirty="0" smtClean="0">
                        <a:solidFill>
                          <a:schemeClr val="tx1"/>
                        </a:solidFill>
                        <a:effectLst/>
                        <a:latin typeface="Arno Pro" panose="02020502040506020403" pitchFamily="18" charset="0"/>
                        <a:ea typeface="+mn-ea"/>
                        <a:cs typeface="+mn-cs"/>
                      </a:endParaRPr>
                    </a:p>
                  </a:txBody>
                  <a:tcPr marL="68580" marR="68580" marT="0" marB="0"/>
                </a:tc>
              </a:tr>
            </a:tbl>
          </a:graphicData>
        </a:graphic>
      </p:graphicFrame>
      <p:pic>
        <p:nvPicPr>
          <p:cNvPr id="5"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70749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286603"/>
            <a:ext cx="10754847" cy="1019683"/>
          </a:xfrm>
        </p:spPr>
        <p:txBody>
          <a:bodyPr vert="horz" lIns="91440" tIns="45720" rIns="91440" bIns="45720" rtlCol="0" anchor="b">
            <a:noAutofit/>
          </a:bodyPr>
          <a:lstStyle/>
          <a:p>
            <a:pPr algn="ctr"/>
            <a:r>
              <a:rPr lang="fr-FR" sz="5400" b="1" dirty="0">
                <a:solidFill>
                  <a:schemeClr val="tx1">
                    <a:lumMod val="85000"/>
                    <a:lumOff val="15000"/>
                  </a:schemeClr>
                </a:solidFill>
                <a:latin typeface="Arno Pro Display" panose="02020502050506020403" pitchFamily="18" charset="0"/>
              </a:rPr>
              <a:t>Sept domaines prioritaires </a:t>
            </a:r>
            <a:r>
              <a:rPr lang="fr-FR" sz="5400" b="1" dirty="0" smtClean="0">
                <a:solidFill>
                  <a:schemeClr val="tx1">
                    <a:lumMod val="85000"/>
                    <a:lumOff val="15000"/>
                  </a:schemeClr>
                </a:solidFill>
                <a:latin typeface="Arno Pro Display" panose="02020502050506020403" pitchFamily="18" charset="0"/>
              </a:rPr>
              <a:t>de la </a:t>
            </a:r>
            <a:r>
              <a:rPr lang="en-GB" sz="5400" b="1" dirty="0" smtClean="0">
                <a:solidFill>
                  <a:schemeClr val="tx1">
                    <a:lumMod val="85000"/>
                    <a:lumOff val="15000"/>
                  </a:schemeClr>
                </a:solidFill>
                <a:latin typeface="Arno Pro Display" panose="02020502050506020403" pitchFamily="18" charset="0"/>
              </a:rPr>
              <a:t>PNS</a:t>
            </a:r>
            <a:endParaRPr lang="en-GB" sz="5400" b="1"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1097280" y="1737360"/>
            <a:ext cx="10058400" cy="4598126"/>
          </a:xfrm>
        </p:spPr>
        <p:txBody>
          <a:bodyPr>
            <a:normAutofit lnSpcReduction="10000"/>
          </a:bodyPr>
          <a:lstStyle/>
          <a:p>
            <a:pPr marL="514350" indent="-514350">
              <a:buFont typeface="+mj-lt"/>
              <a:buAutoNum type="arabicPeriod"/>
            </a:pPr>
            <a:r>
              <a:rPr lang="fr-FR" sz="3200" dirty="0" smtClean="0">
                <a:solidFill>
                  <a:schemeClr val="tx1"/>
                </a:solidFill>
                <a:latin typeface="Arno Pro" panose="02020502040506020403" pitchFamily="18" charset="0"/>
              </a:rPr>
              <a:t>Campagne Inde propre</a:t>
            </a:r>
          </a:p>
          <a:p>
            <a:pPr marL="514350" indent="-514350">
              <a:buFont typeface="+mj-lt"/>
              <a:buAutoNum type="arabicPeriod"/>
            </a:pPr>
            <a:r>
              <a:rPr lang="fr-FR" sz="3200" dirty="0" smtClean="0">
                <a:solidFill>
                  <a:schemeClr val="tx1"/>
                </a:solidFill>
                <a:latin typeface="Arno Pro" panose="02020502040506020403" pitchFamily="18" charset="0"/>
              </a:rPr>
              <a:t>Alimentation saine et équilibrée </a:t>
            </a:r>
            <a:endParaRPr lang="fr-FR" sz="3200" dirty="0">
              <a:solidFill>
                <a:schemeClr val="tx1"/>
              </a:solidFill>
              <a:latin typeface="Arno Pro" panose="02020502040506020403" pitchFamily="18" charset="0"/>
            </a:endParaRPr>
          </a:p>
          <a:p>
            <a:pPr marL="514350" indent="-514350">
              <a:buFont typeface="+mj-lt"/>
              <a:buAutoNum type="arabicPeriod"/>
            </a:pPr>
            <a:r>
              <a:rPr lang="fr-FR" sz="3200" dirty="0" smtClean="0">
                <a:solidFill>
                  <a:schemeClr val="tx1"/>
                </a:solidFill>
                <a:latin typeface="Arno Pro" panose="02020502040506020403" pitchFamily="18" charset="0"/>
              </a:rPr>
              <a:t>Lutter </a:t>
            </a:r>
            <a:r>
              <a:rPr lang="fr-FR" sz="3200" dirty="0">
                <a:solidFill>
                  <a:schemeClr val="tx1"/>
                </a:solidFill>
                <a:latin typeface="Arno Pro" panose="02020502040506020403" pitchFamily="18" charset="0"/>
              </a:rPr>
              <a:t>contre le </a:t>
            </a:r>
            <a:r>
              <a:rPr lang="fr-FR" sz="3200" dirty="0" smtClean="0">
                <a:solidFill>
                  <a:schemeClr val="tx1"/>
                </a:solidFill>
                <a:latin typeface="Arno Pro" panose="02020502040506020403" pitchFamily="18" charset="0"/>
              </a:rPr>
              <a:t>tabagisme, l’abus d’alcool et </a:t>
            </a:r>
            <a:r>
              <a:rPr lang="fr-FR" sz="3200" dirty="0">
                <a:solidFill>
                  <a:schemeClr val="tx1"/>
                </a:solidFill>
                <a:latin typeface="Arno Pro" panose="02020502040506020403" pitchFamily="18" charset="0"/>
              </a:rPr>
              <a:t>les  </a:t>
            </a:r>
            <a:r>
              <a:rPr lang="fr-FR" sz="3200" dirty="0" smtClean="0">
                <a:solidFill>
                  <a:schemeClr val="tx1"/>
                </a:solidFill>
                <a:latin typeface="Arno Pro" panose="02020502040506020403" pitchFamily="18" charset="0"/>
              </a:rPr>
              <a:t>   toxicomanies</a:t>
            </a:r>
            <a:endParaRPr lang="fr-FR" sz="3200" dirty="0">
              <a:solidFill>
                <a:schemeClr val="tx1"/>
              </a:solidFill>
              <a:latin typeface="Arno Pro" panose="02020502040506020403" pitchFamily="18" charset="0"/>
            </a:endParaRPr>
          </a:p>
          <a:p>
            <a:pPr marL="514350" indent="-514350">
              <a:buFont typeface="+mj-lt"/>
              <a:buAutoNum type="arabicPeriod"/>
            </a:pPr>
            <a:r>
              <a:rPr lang="fr-FR" sz="3200" dirty="0" smtClean="0">
                <a:solidFill>
                  <a:schemeClr val="tx1"/>
                </a:solidFill>
                <a:latin typeface="Arno Pro" panose="02020502040506020403" pitchFamily="18" charset="0"/>
              </a:rPr>
              <a:t>Sécurité routière (</a:t>
            </a:r>
            <a:r>
              <a:rPr lang="fr-FR" sz="3200" dirty="0" err="1" smtClean="0">
                <a:solidFill>
                  <a:schemeClr val="tx1"/>
                </a:solidFill>
                <a:latin typeface="Arno Pro" panose="02020502040506020403" pitchFamily="18" charset="0"/>
              </a:rPr>
              <a:t>Yatri</a:t>
            </a:r>
            <a:r>
              <a:rPr lang="fr-FR" sz="3200" dirty="0" smtClean="0">
                <a:solidFill>
                  <a:schemeClr val="tx1"/>
                </a:solidFill>
                <a:latin typeface="Arno Pro" panose="02020502040506020403" pitchFamily="18" charset="0"/>
              </a:rPr>
              <a:t> </a:t>
            </a:r>
            <a:r>
              <a:rPr lang="fr-FR" sz="3200" dirty="0" err="1" smtClean="0">
                <a:solidFill>
                  <a:schemeClr val="tx1"/>
                </a:solidFill>
                <a:latin typeface="Arno Pro" panose="02020502040506020403" pitchFamily="18" charset="0"/>
              </a:rPr>
              <a:t>Suraksha</a:t>
            </a:r>
            <a:r>
              <a:rPr lang="fr-FR" sz="3200" dirty="0" smtClean="0">
                <a:solidFill>
                  <a:schemeClr val="tx1"/>
                </a:solidFill>
                <a:latin typeface="Arno Pro" panose="02020502040506020403" pitchFamily="18" charset="0"/>
              </a:rPr>
              <a:t>)</a:t>
            </a:r>
          </a:p>
          <a:p>
            <a:pPr marL="514350" indent="-514350">
              <a:buFont typeface="+mj-lt"/>
              <a:buAutoNum type="arabicPeriod"/>
            </a:pPr>
            <a:r>
              <a:rPr lang="fr-FR" sz="3200" dirty="0" smtClean="0">
                <a:solidFill>
                  <a:schemeClr val="tx1"/>
                </a:solidFill>
                <a:latin typeface="Arno Pro" panose="02020502040506020403" pitchFamily="18" charset="0"/>
              </a:rPr>
              <a:t>Sécurité des femmes (</a:t>
            </a:r>
            <a:r>
              <a:rPr lang="fr-FR" sz="3200" dirty="0" err="1" smtClean="0">
                <a:solidFill>
                  <a:schemeClr val="tx1"/>
                </a:solidFill>
                <a:latin typeface="Arno Pro" panose="02020502040506020403" pitchFamily="18" charset="0"/>
              </a:rPr>
              <a:t>Nirbhaya</a:t>
            </a:r>
            <a:r>
              <a:rPr lang="fr-FR" sz="3200" dirty="0" smtClean="0">
                <a:solidFill>
                  <a:schemeClr val="tx1"/>
                </a:solidFill>
                <a:latin typeface="Arno Pro" panose="02020502040506020403" pitchFamily="18" charset="0"/>
              </a:rPr>
              <a:t> </a:t>
            </a:r>
            <a:r>
              <a:rPr lang="fr-FR" sz="3200" dirty="0" err="1" smtClean="0">
                <a:solidFill>
                  <a:schemeClr val="tx1"/>
                </a:solidFill>
                <a:latin typeface="Arno Pro" panose="02020502040506020403" pitchFamily="18" charset="0"/>
              </a:rPr>
              <a:t>Nari</a:t>
            </a:r>
            <a:r>
              <a:rPr lang="fr-FR" sz="3200" dirty="0" smtClean="0">
                <a:solidFill>
                  <a:schemeClr val="tx1"/>
                </a:solidFill>
                <a:latin typeface="Arno Pro" panose="02020502040506020403" pitchFamily="18" charset="0"/>
              </a:rPr>
              <a:t>)</a:t>
            </a:r>
          </a:p>
          <a:p>
            <a:pPr marL="514350" indent="-514350">
              <a:buFont typeface="+mj-lt"/>
              <a:buAutoNum type="arabicPeriod"/>
            </a:pPr>
            <a:r>
              <a:rPr lang="fr-FR" sz="3200" dirty="0" smtClean="0">
                <a:solidFill>
                  <a:schemeClr val="tx1"/>
                </a:solidFill>
                <a:latin typeface="Arno Pro" panose="02020502040506020403" pitchFamily="18" charset="0"/>
              </a:rPr>
              <a:t>Maladies professionnelles</a:t>
            </a:r>
          </a:p>
          <a:p>
            <a:pPr marL="514350" indent="-514350">
              <a:buFont typeface="+mj-lt"/>
              <a:buAutoNum type="arabicPeriod"/>
            </a:pPr>
            <a:r>
              <a:rPr lang="fr-FR" sz="3200" dirty="0" smtClean="0">
                <a:solidFill>
                  <a:schemeClr val="tx1"/>
                </a:solidFill>
                <a:latin typeface="Arno Pro" panose="02020502040506020403" pitchFamily="18" charset="0"/>
              </a:rPr>
              <a:t>Pollution de l’air</a:t>
            </a:r>
            <a:endParaRPr lang="fr-FR" sz="3200" dirty="0">
              <a:solidFill>
                <a:schemeClr val="tx1"/>
              </a:solidFill>
              <a:latin typeface="Arno Pro" panose="02020502040506020403" pitchFamily="18" charset="0"/>
            </a:endParaRPr>
          </a:p>
        </p:txBody>
      </p:sp>
      <p:pic>
        <p:nvPicPr>
          <p:cNvPr id="6"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8818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78" y="383822"/>
            <a:ext cx="11345333" cy="1161413"/>
          </a:xfrm>
        </p:spPr>
        <p:txBody>
          <a:bodyPr vert="horz" lIns="91440" tIns="45720" rIns="91440" bIns="45720" rtlCol="0" anchor="b">
            <a:noAutofit/>
          </a:bodyPr>
          <a:lstStyle/>
          <a:p>
            <a:r>
              <a:rPr lang="fr-FR" sz="5400" dirty="0" smtClean="0">
                <a:solidFill>
                  <a:schemeClr val="tx1">
                    <a:lumMod val="85000"/>
                    <a:lumOff val="15000"/>
                  </a:schemeClr>
                </a:solidFill>
                <a:latin typeface="Arno Pro Display" panose="02020502050506020403" pitchFamily="18" charset="0"/>
              </a:rPr>
              <a:t>Rôle proposé pour le secteur de la santé -1</a:t>
            </a:r>
            <a:endParaRPr lang="fr-FR" sz="54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736036" y="1698978"/>
            <a:ext cx="10058400" cy="4395046"/>
          </a:xfrm>
        </p:spPr>
        <p:txBody>
          <a:bodyPr vert="horz" lIns="0" tIns="45720" rIns="0" bIns="45720" rtlCol="0">
            <a:normAutofit fontScale="92500"/>
          </a:bodyPr>
          <a:lstStyle/>
          <a:p>
            <a:pPr marL="514350" indent="-514350" algn="just">
              <a:buFont typeface="+mj-lt"/>
              <a:buAutoNum type="arabicPeriod"/>
              <a:tabLst>
                <a:tab pos="801688" algn="l"/>
              </a:tabLst>
            </a:pPr>
            <a:r>
              <a:rPr lang="fr-FR" sz="3200" dirty="0" smtClean="0">
                <a:solidFill>
                  <a:schemeClr val="tx1"/>
                </a:solidFill>
                <a:latin typeface="Arno Pro" panose="02020502040506020403" pitchFamily="18" charset="0"/>
              </a:rPr>
              <a:t>Une </a:t>
            </a:r>
            <a:r>
              <a:rPr lang="fr-FR" sz="3200" dirty="0">
                <a:solidFill>
                  <a:schemeClr val="tx1"/>
                </a:solidFill>
                <a:latin typeface="Arno Pro" panose="02020502040506020403" pitchFamily="18" charset="0"/>
              </a:rPr>
              <a:t>approche globale </a:t>
            </a:r>
            <a:r>
              <a:rPr lang="fr-FR" sz="3200" dirty="0" smtClean="0">
                <a:solidFill>
                  <a:schemeClr val="tx1"/>
                </a:solidFill>
                <a:latin typeface="Arno Pro" panose="02020502040506020403" pitchFamily="18" charset="0"/>
              </a:rPr>
              <a:t>renforcée des </a:t>
            </a:r>
            <a:r>
              <a:rPr lang="fr-FR" sz="3200" dirty="0">
                <a:solidFill>
                  <a:schemeClr val="tx1"/>
                </a:solidFill>
                <a:latin typeface="Arno Pro" panose="02020502040506020403" pitchFamily="18" charset="0"/>
              </a:rPr>
              <a:t>soins </a:t>
            </a:r>
            <a:r>
              <a:rPr lang="fr-FR" sz="3200" dirty="0" smtClean="0">
                <a:solidFill>
                  <a:schemeClr val="tx1"/>
                </a:solidFill>
                <a:latin typeface="Arno Pro" panose="02020502040506020403" pitchFamily="18" charset="0"/>
              </a:rPr>
              <a:t>de santé primaires.</a:t>
            </a:r>
            <a:endParaRPr lang="en-IN" sz="3200" dirty="0">
              <a:solidFill>
                <a:schemeClr val="tx1"/>
              </a:solidFill>
              <a:latin typeface="Arno Pro" panose="02020502040506020403" pitchFamily="18" charset="0"/>
            </a:endParaRPr>
          </a:p>
          <a:p>
            <a:pPr marL="514350" indent="-514350" algn="just">
              <a:buFont typeface="+mj-lt"/>
              <a:buAutoNum type="arabicPeriod"/>
            </a:pPr>
            <a:r>
              <a:rPr lang="fr-FR" sz="3200" dirty="0" smtClean="0">
                <a:solidFill>
                  <a:schemeClr val="tx1"/>
                </a:solidFill>
                <a:latin typeface="Arno Pro" panose="02020502040506020403" pitchFamily="18" charset="0"/>
              </a:rPr>
              <a:t>Reconnaitre les deux voies du continuum des </a:t>
            </a:r>
            <a:r>
              <a:rPr lang="fr-FR" sz="3200" dirty="0">
                <a:solidFill>
                  <a:schemeClr val="tx1"/>
                </a:solidFill>
                <a:latin typeface="Arno Pro" panose="02020502040506020403" pitchFamily="18" charset="0"/>
              </a:rPr>
              <a:t>soins préventifs et </a:t>
            </a:r>
            <a:r>
              <a:rPr lang="fr-FR" sz="3200" dirty="0" smtClean="0">
                <a:solidFill>
                  <a:schemeClr val="tx1"/>
                </a:solidFill>
                <a:latin typeface="Arno Pro" panose="02020502040506020403" pitchFamily="18" charset="0"/>
              </a:rPr>
              <a:t>promotionnels </a:t>
            </a:r>
            <a:r>
              <a:rPr lang="fr-FR" sz="3200" dirty="0">
                <a:solidFill>
                  <a:schemeClr val="tx1"/>
                </a:solidFill>
                <a:latin typeface="Arno Pro" panose="02020502040506020403" pitchFamily="18" charset="0"/>
              </a:rPr>
              <a:t>avec </a:t>
            </a:r>
            <a:r>
              <a:rPr lang="fr-FR" sz="3200" dirty="0" smtClean="0">
                <a:solidFill>
                  <a:schemeClr val="tx1"/>
                </a:solidFill>
                <a:latin typeface="Arno Pro" panose="02020502040506020403" pitchFamily="18" charset="0"/>
              </a:rPr>
              <a:t>les soins </a:t>
            </a:r>
            <a:r>
              <a:rPr lang="fr-FR" sz="3200" dirty="0">
                <a:solidFill>
                  <a:schemeClr val="tx1"/>
                </a:solidFill>
                <a:latin typeface="Arno Pro" panose="02020502040506020403" pitchFamily="18" charset="0"/>
              </a:rPr>
              <a:t>curatifs</a:t>
            </a:r>
            <a:r>
              <a:rPr lang="fr-FR" sz="3200" dirty="0" smtClean="0">
                <a:solidFill>
                  <a:schemeClr val="tx1"/>
                </a:solidFill>
                <a:latin typeface="Arno Pro" panose="02020502040506020403" pitchFamily="18" charset="0"/>
              </a:rPr>
              <a:t>.</a:t>
            </a:r>
            <a:endParaRPr lang="en-GB" sz="3200" dirty="0">
              <a:solidFill>
                <a:schemeClr val="tx1"/>
              </a:solidFill>
              <a:latin typeface="Arno Pro" panose="02020502040506020403" pitchFamily="18" charset="0"/>
            </a:endParaRPr>
          </a:p>
          <a:p>
            <a:pPr marL="514350" indent="-514350" algn="just">
              <a:buFont typeface="+mj-lt"/>
              <a:buAutoNum type="arabicPeriod"/>
            </a:pPr>
            <a:r>
              <a:rPr lang="en-IN" sz="3200" dirty="0" smtClean="0">
                <a:solidFill>
                  <a:schemeClr val="tx1"/>
                </a:solidFill>
                <a:latin typeface="Arno Pro" panose="02020502040506020403" pitchFamily="18" charset="0"/>
              </a:rPr>
              <a:t>E</a:t>
            </a:r>
            <a:r>
              <a:rPr lang="fr-FR" sz="3200" dirty="0" smtClean="0">
                <a:solidFill>
                  <a:schemeClr val="tx1"/>
                </a:solidFill>
                <a:latin typeface="Arno Pro" panose="02020502040506020403" pitchFamily="18" charset="0"/>
              </a:rPr>
              <a:t>tendre la </a:t>
            </a:r>
            <a:r>
              <a:rPr lang="fr-FR" sz="3200" dirty="0">
                <a:solidFill>
                  <a:schemeClr val="tx1"/>
                </a:solidFill>
                <a:latin typeface="Arno Pro" panose="02020502040506020403" pitchFamily="18" charset="0"/>
              </a:rPr>
              <a:t>couverture et </a:t>
            </a:r>
            <a:r>
              <a:rPr lang="fr-FR" sz="3200" dirty="0" smtClean="0">
                <a:solidFill>
                  <a:schemeClr val="tx1"/>
                </a:solidFill>
                <a:latin typeface="Arno Pro" panose="02020502040506020403" pitchFamily="18" charset="0"/>
              </a:rPr>
              <a:t>la </a:t>
            </a:r>
            <a:r>
              <a:rPr lang="fr-FR" sz="3200" dirty="0">
                <a:solidFill>
                  <a:schemeClr val="tx1"/>
                </a:solidFill>
                <a:latin typeface="Arno Pro" panose="02020502040506020403" pitchFamily="18" charset="0"/>
              </a:rPr>
              <a:t>qualité </a:t>
            </a:r>
            <a:r>
              <a:rPr lang="fr-FR" sz="3200" dirty="0" smtClean="0">
                <a:solidFill>
                  <a:schemeClr val="tx1"/>
                </a:solidFill>
                <a:latin typeface="Arno Pro" panose="02020502040506020403" pitchFamily="18" charset="0"/>
              </a:rPr>
              <a:t>du paquet existant </a:t>
            </a:r>
            <a:r>
              <a:rPr lang="fr-FR" sz="3200" dirty="0">
                <a:solidFill>
                  <a:schemeClr val="tx1"/>
                </a:solidFill>
                <a:latin typeface="Arno Pro" panose="02020502040506020403" pitchFamily="18" charset="0"/>
              </a:rPr>
              <a:t>de services et </a:t>
            </a:r>
            <a:r>
              <a:rPr lang="fr-FR" sz="3200" dirty="0" smtClean="0">
                <a:solidFill>
                  <a:schemeClr val="tx1"/>
                </a:solidFill>
                <a:latin typeface="Arno Pro" panose="02020502040506020403" pitchFamily="18" charset="0"/>
              </a:rPr>
              <a:t>se </a:t>
            </a:r>
            <a:r>
              <a:rPr lang="fr-FR" sz="3200" dirty="0">
                <a:solidFill>
                  <a:schemeClr val="tx1"/>
                </a:solidFill>
                <a:latin typeface="Arno Pro" panose="02020502040506020403" pitchFamily="18" charset="0"/>
              </a:rPr>
              <a:t>concentrer sur les interventions de santé </a:t>
            </a:r>
            <a:r>
              <a:rPr lang="fr-FR" sz="3200" dirty="0" smtClean="0">
                <a:solidFill>
                  <a:schemeClr val="tx1"/>
                </a:solidFill>
                <a:latin typeface="Arno Pro" panose="02020502040506020403" pitchFamily="18" charset="0"/>
              </a:rPr>
              <a:t>à l’école (écoles promotrices de la santé).</a:t>
            </a:r>
            <a:endParaRPr lang="en-IN" sz="3200" dirty="0">
              <a:solidFill>
                <a:schemeClr val="tx1"/>
              </a:solidFill>
              <a:latin typeface="Arno Pro" panose="02020502040506020403" pitchFamily="18" charset="0"/>
            </a:endParaRPr>
          </a:p>
          <a:p>
            <a:pPr marL="514350" indent="-514350" algn="just">
              <a:buFont typeface="+mj-lt"/>
              <a:buAutoNum type="arabicPeriod"/>
            </a:pPr>
            <a:r>
              <a:rPr lang="fr-FR" sz="3200" dirty="0" smtClean="0">
                <a:solidFill>
                  <a:schemeClr val="tx1"/>
                </a:solidFill>
                <a:latin typeface="Arno Pro" panose="02020502040506020403" pitchFamily="18" charset="0"/>
              </a:rPr>
              <a:t>Développer </a:t>
            </a:r>
            <a:r>
              <a:rPr lang="fr-FR" sz="3200" dirty="0">
                <a:solidFill>
                  <a:schemeClr val="tx1"/>
                </a:solidFill>
                <a:latin typeface="Arno Pro" panose="02020502040506020403" pitchFamily="18" charset="0"/>
              </a:rPr>
              <a:t>les capacités et les processus de </a:t>
            </a:r>
            <a:r>
              <a:rPr lang="fr-FR" sz="3200" dirty="0" smtClean="0">
                <a:solidFill>
                  <a:schemeClr val="tx1"/>
                </a:solidFill>
                <a:latin typeface="Arno Pro" panose="02020502040506020403" pitchFamily="18" charset="0"/>
              </a:rPr>
              <a:t>« l’évaluation d’impact </a:t>
            </a:r>
            <a:r>
              <a:rPr lang="fr-FR" sz="3200" dirty="0">
                <a:solidFill>
                  <a:schemeClr val="tx1"/>
                </a:solidFill>
                <a:latin typeface="Arno Pro" panose="02020502040506020403" pitchFamily="18" charset="0"/>
              </a:rPr>
              <a:t>sur la </a:t>
            </a:r>
            <a:r>
              <a:rPr lang="fr-FR" sz="3200" dirty="0" smtClean="0">
                <a:solidFill>
                  <a:schemeClr val="tx1"/>
                </a:solidFill>
                <a:latin typeface="Arno Pro" panose="02020502040506020403" pitchFamily="18" charset="0"/>
              </a:rPr>
              <a:t>santé » </a:t>
            </a:r>
            <a:r>
              <a:rPr lang="fr-FR" sz="3200" dirty="0">
                <a:solidFill>
                  <a:schemeClr val="tx1"/>
                </a:solidFill>
                <a:latin typeface="Arno Pro" panose="02020502040506020403" pitchFamily="18" charset="0"/>
              </a:rPr>
              <a:t>des politiques existantes et émergentes des ministères clés </a:t>
            </a:r>
            <a:r>
              <a:rPr lang="fr-FR" sz="3200" dirty="0" smtClean="0">
                <a:solidFill>
                  <a:schemeClr val="tx1"/>
                </a:solidFill>
                <a:latin typeface="Arno Pro" panose="02020502040506020403" pitchFamily="18" charset="0"/>
              </a:rPr>
              <a:t>non-sanitaires.</a:t>
            </a:r>
            <a:endParaRPr lang="fr-CH" sz="3200" dirty="0">
              <a:solidFill>
                <a:schemeClr val="tx1"/>
              </a:solidFill>
              <a:latin typeface="Arno Pro" panose="02020502040506020403" pitchFamily="18" charset="0"/>
            </a:endParaRPr>
          </a:p>
        </p:txBody>
      </p:sp>
      <p:pic>
        <p:nvPicPr>
          <p:cNvPr id="4"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313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8318"/>
          </a:xfrm>
        </p:spPr>
        <p:txBody>
          <a:bodyPr/>
          <a:lstStyle/>
          <a:p>
            <a:pPr algn="ctr"/>
            <a:r>
              <a:rPr lang="fr-FR" b="1" dirty="0" smtClean="0"/>
              <a:t>Objectifs d’apprentissage</a:t>
            </a:r>
            <a:endParaRPr lang="fr-FR" b="1" dirty="0"/>
          </a:p>
        </p:txBody>
      </p:sp>
      <p:sp>
        <p:nvSpPr>
          <p:cNvPr id="3" name="Content Placeholder 2"/>
          <p:cNvSpPr>
            <a:spLocks noGrp="1"/>
          </p:cNvSpPr>
          <p:nvPr>
            <p:ph idx="1"/>
          </p:nvPr>
        </p:nvSpPr>
        <p:spPr>
          <a:xfrm>
            <a:off x="1097280" y="1845734"/>
            <a:ext cx="10058400" cy="4337352"/>
          </a:xfrm>
        </p:spPr>
        <p:txBody>
          <a:bodyPr>
            <a:normAutofit fontScale="92500" lnSpcReduction="10000"/>
          </a:bodyPr>
          <a:lstStyle/>
          <a:p>
            <a:pPr>
              <a:buFont typeface="Wingdings" panose="05000000000000000000" pitchFamily="2" charset="2"/>
              <a:buChar char="Ø"/>
            </a:pPr>
            <a:r>
              <a:rPr lang="fr-FR" sz="2800" dirty="0"/>
              <a:t>Définir la politique et décrire les étapes de l'élaboration des </a:t>
            </a:r>
            <a:r>
              <a:rPr lang="fr-FR" sz="2800" dirty="0" smtClean="0"/>
              <a:t>politiques ;</a:t>
            </a:r>
          </a:p>
          <a:p>
            <a:pPr>
              <a:buFont typeface="Wingdings" panose="05000000000000000000" pitchFamily="2" charset="2"/>
              <a:buChar char="Ø"/>
            </a:pPr>
            <a:r>
              <a:rPr lang="fr-FR" sz="2800" dirty="0" smtClean="0"/>
              <a:t>Reconnaître </a:t>
            </a:r>
            <a:r>
              <a:rPr lang="fr-FR" sz="2800" dirty="0"/>
              <a:t>la nature complexe et politique de l'élaboration des </a:t>
            </a:r>
            <a:r>
              <a:rPr lang="fr-FR" sz="2800" dirty="0" smtClean="0"/>
              <a:t>politiques ;</a:t>
            </a:r>
            <a:endParaRPr lang="en-IN" sz="2800" dirty="0" smtClean="0"/>
          </a:p>
          <a:p>
            <a:pPr>
              <a:buFont typeface="Wingdings" panose="05000000000000000000" pitchFamily="2" charset="2"/>
              <a:buChar char="Ø"/>
            </a:pPr>
            <a:r>
              <a:rPr lang="fr-FR" sz="2800" dirty="0" smtClean="0"/>
              <a:t>Identifier </a:t>
            </a:r>
            <a:r>
              <a:rPr lang="fr-FR" sz="2800" dirty="0"/>
              <a:t>les </a:t>
            </a:r>
            <a:r>
              <a:rPr lang="fr-FR" sz="2800" dirty="0" smtClean="0"/>
              <a:t>« fenêtres d'opportunité » </a:t>
            </a:r>
            <a:r>
              <a:rPr lang="fr-FR" sz="2800" dirty="0"/>
              <a:t>pour un changement de </a:t>
            </a:r>
            <a:r>
              <a:rPr lang="fr-FR" sz="2800" dirty="0" smtClean="0"/>
              <a:t>politique ;</a:t>
            </a:r>
            <a:endParaRPr lang="en-IN" sz="2800" dirty="0" smtClean="0"/>
          </a:p>
          <a:p>
            <a:pPr>
              <a:buFont typeface="Wingdings" panose="05000000000000000000" pitchFamily="2" charset="2"/>
              <a:buChar char="Ø"/>
            </a:pPr>
            <a:r>
              <a:rPr lang="fr-FR" sz="2800" dirty="0" smtClean="0"/>
              <a:t>Définir </a:t>
            </a:r>
            <a:r>
              <a:rPr lang="fr-FR" sz="2800" dirty="0"/>
              <a:t>et identifier les champions de la </a:t>
            </a:r>
            <a:r>
              <a:rPr lang="fr-FR" sz="2800" dirty="0" smtClean="0"/>
              <a:t>politique ;</a:t>
            </a:r>
            <a:endParaRPr lang="en-IN" sz="2800" dirty="0" smtClean="0"/>
          </a:p>
          <a:p>
            <a:pPr>
              <a:buFont typeface="Wingdings" panose="05000000000000000000" pitchFamily="2" charset="2"/>
              <a:buChar char="Ø"/>
            </a:pPr>
            <a:r>
              <a:rPr lang="fr-FR" sz="2800" dirty="0" smtClean="0"/>
              <a:t>Concevoir un </a:t>
            </a:r>
            <a:r>
              <a:rPr lang="fr-FR" sz="2800" dirty="0"/>
              <a:t>problème de santé complexe et identifier ses changements de politique et </a:t>
            </a:r>
            <a:r>
              <a:rPr lang="fr-FR" sz="2800" dirty="0" smtClean="0"/>
              <a:t>les opportunités.</a:t>
            </a:r>
            <a:endParaRPr lang="en-IN" sz="2800" dirty="0" smtClean="0"/>
          </a:p>
          <a:p>
            <a:pPr marL="0" indent="0">
              <a:buNone/>
            </a:pPr>
            <a:r>
              <a:rPr lang="fr-FR" sz="2800" dirty="0" smtClean="0"/>
              <a:t>Introduction </a:t>
            </a:r>
            <a:r>
              <a:rPr lang="fr-FR" sz="2800" dirty="0"/>
              <a:t>au Centre national de ressources des systèmes de santé</a:t>
            </a:r>
            <a:r>
              <a:rPr lang="en-IN" sz="2800" dirty="0" smtClean="0"/>
              <a:t>, </a:t>
            </a:r>
            <a:r>
              <a:rPr lang="fr-FR" sz="2800" dirty="0" smtClean="0"/>
              <a:t>Ministère</a:t>
            </a:r>
            <a:r>
              <a:rPr lang="en-IN" sz="2800" dirty="0" smtClean="0"/>
              <a:t> de la santé &amp; du </a:t>
            </a:r>
            <a:r>
              <a:rPr lang="fr-FR" sz="2800" dirty="0" smtClean="0"/>
              <a:t>bien-être</a:t>
            </a:r>
            <a:r>
              <a:rPr lang="en-IN" sz="2800" dirty="0" smtClean="0"/>
              <a:t> familial, </a:t>
            </a:r>
            <a:r>
              <a:rPr lang="fr-FR" sz="2800" dirty="0" smtClean="0"/>
              <a:t>Gouvernement</a:t>
            </a:r>
            <a:r>
              <a:rPr lang="en-IN" sz="2800" dirty="0" smtClean="0"/>
              <a:t> de </a:t>
            </a:r>
            <a:r>
              <a:rPr lang="fr-FR" sz="2800" dirty="0" smtClean="0"/>
              <a:t>l’Inde</a:t>
            </a:r>
            <a:endParaRPr lang="fr-FR" sz="2800" dirty="0"/>
          </a:p>
        </p:txBody>
      </p:sp>
    </p:spTree>
    <p:extLst>
      <p:ext uri="{BB962C8B-B14F-4D97-AF65-F5344CB8AC3E}">
        <p14:creationId xmlns:p14="http://schemas.microsoft.com/office/powerpoint/2010/main" val="340045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4" y="433359"/>
            <a:ext cx="11427671" cy="1000330"/>
          </a:xfrm>
        </p:spPr>
        <p:txBody>
          <a:bodyPr vert="horz" lIns="91440" tIns="45720" rIns="91440" bIns="45720" rtlCol="0" anchor="b">
            <a:noAutofit/>
          </a:bodyPr>
          <a:lstStyle/>
          <a:p>
            <a:r>
              <a:rPr lang="fr-FR" sz="5400" dirty="0">
                <a:solidFill>
                  <a:schemeClr val="tx1">
                    <a:lumMod val="85000"/>
                    <a:lumOff val="15000"/>
                  </a:schemeClr>
                </a:solidFill>
                <a:latin typeface="Arno Pro Display" panose="02020502050506020403" pitchFamily="18" charset="0"/>
              </a:rPr>
              <a:t>Rôle proposé pour le secteur de la santé </a:t>
            </a:r>
            <a:r>
              <a:rPr lang="fr-FR" sz="5400" dirty="0" smtClean="0">
                <a:solidFill>
                  <a:schemeClr val="tx1">
                    <a:lumMod val="85000"/>
                    <a:lumOff val="15000"/>
                  </a:schemeClr>
                </a:solidFill>
                <a:latin typeface="Arno Pro Display" panose="02020502050506020403" pitchFamily="18" charset="0"/>
              </a:rPr>
              <a:t>-2</a:t>
            </a:r>
            <a:endParaRPr lang="en-GB" sz="5400"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a:xfrm>
            <a:off x="869243" y="1715911"/>
            <a:ext cx="10543823" cy="4617155"/>
          </a:xfrm>
        </p:spPr>
        <p:txBody>
          <a:bodyPr vert="horz" lIns="0" tIns="45720" rIns="0" bIns="45720" rtlCol="0">
            <a:normAutofit/>
          </a:bodyPr>
          <a:lstStyle/>
          <a:p>
            <a:pPr marL="0" indent="0" algn="just">
              <a:buNone/>
            </a:pPr>
            <a:r>
              <a:rPr lang="en-IN" sz="3200" dirty="0" smtClean="0">
                <a:solidFill>
                  <a:schemeClr val="tx1"/>
                </a:solidFill>
                <a:latin typeface="Arno Pro" panose="02020502040506020403" pitchFamily="18" charset="0"/>
              </a:rPr>
              <a:t>5</a:t>
            </a:r>
            <a:r>
              <a:rPr lang="en-IN" sz="3200" dirty="0">
                <a:solidFill>
                  <a:schemeClr val="tx1"/>
                </a:solidFill>
                <a:latin typeface="Arno Pro" panose="02020502040506020403" pitchFamily="18" charset="0"/>
              </a:rPr>
              <a:t>. </a:t>
            </a:r>
            <a:r>
              <a:rPr lang="fr-FR" sz="3200" dirty="0" smtClean="0">
                <a:solidFill>
                  <a:schemeClr val="tx1"/>
                </a:solidFill>
                <a:latin typeface="Arno Pro" panose="02020502040506020403" pitchFamily="18" charset="0"/>
              </a:rPr>
              <a:t>Mise </a:t>
            </a:r>
            <a:r>
              <a:rPr lang="fr-FR" sz="3200" dirty="0">
                <a:solidFill>
                  <a:schemeClr val="tx1"/>
                </a:solidFill>
                <a:latin typeface="Arno Pro" panose="02020502040506020403" pitchFamily="18" charset="0"/>
              </a:rPr>
              <a:t>en place de sept groupes de travail pour l'élaboration d'une </a:t>
            </a:r>
            <a:r>
              <a:rPr lang="fr-FR" sz="3200" dirty="0" smtClean="0">
                <a:solidFill>
                  <a:schemeClr val="tx1"/>
                </a:solidFill>
                <a:latin typeface="Arno Pro" panose="02020502040506020403" pitchFamily="18" charset="0"/>
              </a:rPr>
              <a:t>« stratégie </a:t>
            </a:r>
            <a:r>
              <a:rPr lang="fr-FR" sz="3200" dirty="0">
                <a:solidFill>
                  <a:schemeClr val="tx1"/>
                </a:solidFill>
                <a:latin typeface="Arno Pro" panose="02020502040506020403" pitchFamily="18" charset="0"/>
              </a:rPr>
              <a:t>de </a:t>
            </a:r>
            <a:r>
              <a:rPr lang="fr-FR" sz="3200" dirty="0" smtClean="0">
                <a:solidFill>
                  <a:schemeClr val="tx1"/>
                </a:solidFill>
                <a:latin typeface="Arno Pro" panose="02020502040506020403" pitchFamily="18" charset="0"/>
              </a:rPr>
              <a:t>soins préventifs </a:t>
            </a:r>
            <a:r>
              <a:rPr lang="fr-FR" sz="3200" dirty="0">
                <a:solidFill>
                  <a:schemeClr val="tx1"/>
                </a:solidFill>
                <a:latin typeface="Arno Pro" panose="02020502040506020403" pitchFamily="18" charset="0"/>
              </a:rPr>
              <a:t>et </a:t>
            </a:r>
            <a:r>
              <a:rPr lang="fr-FR" sz="3200" dirty="0" smtClean="0">
                <a:solidFill>
                  <a:schemeClr val="tx1"/>
                </a:solidFill>
                <a:latin typeface="Arno Pro" panose="02020502040506020403" pitchFamily="18" charset="0"/>
              </a:rPr>
              <a:t>promotionnels » détaillée </a:t>
            </a:r>
            <a:r>
              <a:rPr lang="fr-FR" sz="3200" dirty="0">
                <a:solidFill>
                  <a:schemeClr val="tx1"/>
                </a:solidFill>
                <a:latin typeface="Arno Pro" panose="02020502040506020403" pitchFamily="18" charset="0"/>
              </a:rPr>
              <a:t>dans chacun des sept domaines prioritaires.</a:t>
            </a:r>
            <a:endParaRPr lang="en-IN" sz="3200" dirty="0">
              <a:solidFill>
                <a:schemeClr val="tx1"/>
              </a:solidFill>
              <a:latin typeface="Arno Pro" panose="02020502040506020403" pitchFamily="18" charset="0"/>
            </a:endParaRPr>
          </a:p>
          <a:p>
            <a:pPr marL="0" indent="0" algn="just">
              <a:buNone/>
            </a:pPr>
            <a:r>
              <a:rPr lang="en-IN" sz="3200" dirty="0" smtClean="0">
                <a:solidFill>
                  <a:schemeClr val="tx1"/>
                </a:solidFill>
                <a:latin typeface="Arno Pro" panose="02020502040506020403" pitchFamily="18" charset="0"/>
              </a:rPr>
              <a:t>6. </a:t>
            </a:r>
            <a:r>
              <a:rPr lang="fr-FR" sz="3200" dirty="0" smtClean="0">
                <a:solidFill>
                  <a:schemeClr val="tx1"/>
                </a:solidFill>
                <a:latin typeface="Arno Pro" panose="02020502040506020403" pitchFamily="18" charset="0"/>
              </a:rPr>
              <a:t>Promouvoir </a:t>
            </a:r>
            <a:r>
              <a:rPr lang="fr-FR" sz="3200" dirty="0">
                <a:solidFill>
                  <a:schemeClr val="tx1"/>
                </a:solidFill>
                <a:latin typeface="Arno Pro" panose="02020502040506020403" pitchFamily="18" charset="0"/>
              </a:rPr>
              <a:t>des stratégies de prévention </a:t>
            </a:r>
            <a:r>
              <a:rPr lang="fr-FR" sz="3200" dirty="0" smtClean="0">
                <a:solidFill>
                  <a:schemeClr val="tx1"/>
                </a:solidFill>
                <a:latin typeface="Arno Pro" panose="02020502040506020403" pitchFamily="18" charset="0"/>
              </a:rPr>
              <a:t>à partir des </a:t>
            </a:r>
            <a:r>
              <a:rPr lang="fr-FR" sz="3200" dirty="0">
                <a:solidFill>
                  <a:schemeClr val="tx1"/>
                </a:solidFill>
                <a:latin typeface="Arno Pro" panose="02020502040506020403" pitchFamily="18" charset="0"/>
              </a:rPr>
              <a:t>systèmes AYUSH, Yoga </a:t>
            </a:r>
            <a:r>
              <a:rPr lang="fr-FR" sz="3200" dirty="0" smtClean="0">
                <a:solidFill>
                  <a:schemeClr val="tx1"/>
                </a:solidFill>
                <a:latin typeface="Arno Pro" panose="02020502040506020403" pitchFamily="18" charset="0"/>
              </a:rPr>
              <a:t>sur les lieux </a:t>
            </a:r>
            <a:r>
              <a:rPr lang="fr-FR" sz="3200" dirty="0">
                <a:solidFill>
                  <a:schemeClr val="tx1"/>
                </a:solidFill>
                <a:latin typeface="Arno Pro" panose="02020502040506020403" pitchFamily="18" charset="0"/>
              </a:rPr>
              <a:t>de travail.</a:t>
            </a:r>
            <a:endParaRPr lang="en-IN" sz="3200" dirty="0">
              <a:solidFill>
                <a:schemeClr val="tx1"/>
              </a:solidFill>
              <a:latin typeface="Arno Pro" panose="02020502040506020403" pitchFamily="18" charset="0"/>
            </a:endParaRPr>
          </a:p>
          <a:p>
            <a:pPr marL="0" indent="0" algn="just">
              <a:buNone/>
            </a:pPr>
            <a:r>
              <a:rPr lang="en-IN" sz="3200" dirty="0" smtClean="0">
                <a:solidFill>
                  <a:schemeClr val="tx1"/>
                </a:solidFill>
                <a:latin typeface="Arno Pro" panose="02020502040506020403" pitchFamily="18" charset="0"/>
              </a:rPr>
              <a:t>7</a:t>
            </a:r>
            <a:r>
              <a:rPr lang="en-IN" sz="3200" dirty="0">
                <a:solidFill>
                  <a:schemeClr val="tx1"/>
                </a:solidFill>
                <a:latin typeface="Arno Pro" panose="02020502040506020403" pitchFamily="18" charset="0"/>
              </a:rPr>
              <a:t>. </a:t>
            </a:r>
            <a:r>
              <a:rPr lang="fr-FR" sz="3200" dirty="0" smtClean="0">
                <a:solidFill>
                  <a:schemeClr val="tx1"/>
                </a:solidFill>
                <a:latin typeface="Arno Pro" panose="02020502040506020403" pitchFamily="18" charset="0"/>
              </a:rPr>
              <a:t>Favoriser la participation </a:t>
            </a:r>
            <a:r>
              <a:rPr lang="fr-FR" sz="3200" dirty="0">
                <a:solidFill>
                  <a:schemeClr val="tx1"/>
                </a:solidFill>
                <a:latin typeface="Arno Pro" panose="02020502040506020403" pitchFamily="18" charset="0"/>
              </a:rPr>
              <a:t>plus large des parties prenantes, notamment les gouvernements </a:t>
            </a:r>
            <a:r>
              <a:rPr lang="fr-FR" sz="3200" dirty="0" smtClean="0">
                <a:solidFill>
                  <a:schemeClr val="tx1"/>
                </a:solidFill>
                <a:latin typeface="Arno Pro" panose="02020502040506020403" pitchFamily="18" charset="0"/>
              </a:rPr>
              <a:t>des élus </a:t>
            </a:r>
            <a:r>
              <a:rPr lang="fr-FR" sz="3200" dirty="0">
                <a:solidFill>
                  <a:schemeClr val="tx1"/>
                </a:solidFill>
                <a:latin typeface="Arno Pro" panose="02020502040506020403" pitchFamily="18" charset="0"/>
              </a:rPr>
              <a:t>locaux, les communautés locales et les organisations </a:t>
            </a:r>
            <a:r>
              <a:rPr lang="fr-FR" sz="3200" dirty="0" smtClean="0">
                <a:solidFill>
                  <a:schemeClr val="tx1"/>
                </a:solidFill>
                <a:latin typeface="Arno Pro" panose="02020502040506020403" pitchFamily="18" charset="0"/>
              </a:rPr>
              <a:t>à base communautaire </a:t>
            </a:r>
            <a:r>
              <a:rPr lang="fr-FR" sz="3200" dirty="0">
                <a:solidFill>
                  <a:schemeClr val="tx1"/>
                </a:solidFill>
                <a:latin typeface="Arno Pro" panose="02020502040506020403" pitchFamily="18" charset="0"/>
              </a:rPr>
              <a:t>afin de créer un mouvement social pour la santé</a:t>
            </a:r>
            <a:r>
              <a:rPr lang="fr-FR" sz="3200" dirty="0" smtClean="0">
                <a:solidFill>
                  <a:schemeClr val="tx1"/>
                </a:solidFill>
                <a:latin typeface="Arno Pro" panose="02020502040506020403" pitchFamily="18" charset="0"/>
              </a:rPr>
              <a:t>.</a:t>
            </a:r>
            <a:endParaRPr lang="fr-CH" sz="3200" dirty="0">
              <a:solidFill>
                <a:schemeClr val="tx1"/>
              </a:solidFill>
              <a:latin typeface="Arno Pro" panose="02020502040506020403" pitchFamily="18" charset="0"/>
            </a:endParaRPr>
          </a:p>
        </p:txBody>
      </p:sp>
      <p:pic>
        <p:nvPicPr>
          <p:cNvPr id="4" name="Picture 8" descr="http://www.nhinp.org/images/banners/natio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2816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8318"/>
          </a:xfrm>
        </p:spPr>
        <p:txBody>
          <a:bodyPr/>
          <a:lstStyle/>
          <a:p>
            <a:r>
              <a:rPr lang="fr-FR" b="1" dirty="0" smtClean="0"/>
              <a:t>Synthèse</a:t>
            </a:r>
            <a:endParaRPr lang="fr-FR"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IN" sz="2800" dirty="0" smtClean="0"/>
              <a:t>La </a:t>
            </a:r>
            <a:r>
              <a:rPr lang="fr-FR" sz="2800" dirty="0" smtClean="0"/>
              <a:t>politique et </a:t>
            </a:r>
            <a:r>
              <a:rPr lang="fr-FR" sz="2800" dirty="0"/>
              <a:t>les étapes de l'élaboration des </a:t>
            </a:r>
            <a:r>
              <a:rPr lang="fr-FR" sz="2800" dirty="0" smtClean="0"/>
              <a:t>politiques sont définies </a:t>
            </a:r>
            <a:endParaRPr lang="en-IN" sz="2800" dirty="0" smtClean="0"/>
          </a:p>
          <a:p>
            <a:pPr>
              <a:buFont typeface="Wingdings" panose="05000000000000000000" pitchFamily="2" charset="2"/>
              <a:buChar char="Ø"/>
            </a:pPr>
            <a:r>
              <a:rPr lang="fr-FR" sz="2800" dirty="0" smtClean="0"/>
              <a:t>Considérer la </a:t>
            </a:r>
            <a:r>
              <a:rPr lang="fr-FR" sz="2800" dirty="0"/>
              <a:t>nature complexe et politique de l'élaboration des politiques</a:t>
            </a:r>
            <a:endParaRPr lang="en-IN" sz="2800" dirty="0" smtClean="0"/>
          </a:p>
          <a:p>
            <a:pPr>
              <a:buFont typeface="Wingdings" panose="05000000000000000000" pitchFamily="2" charset="2"/>
              <a:buChar char="Ø"/>
            </a:pPr>
            <a:r>
              <a:rPr lang="fr-FR" sz="2800" dirty="0" smtClean="0"/>
              <a:t>Comment </a:t>
            </a:r>
            <a:r>
              <a:rPr lang="fr-FR" sz="2800" dirty="0"/>
              <a:t>rechercher et identifier les </a:t>
            </a:r>
            <a:r>
              <a:rPr lang="fr-FR" sz="2800" dirty="0" smtClean="0"/>
              <a:t>« fenêtres d'opportunité » </a:t>
            </a:r>
            <a:r>
              <a:rPr lang="fr-FR" sz="2800" dirty="0"/>
              <a:t>pour un changement de politique</a:t>
            </a:r>
            <a:endParaRPr lang="en-IN" sz="2800" dirty="0" smtClean="0"/>
          </a:p>
          <a:p>
            <a:pPr>
              <a:buFont typeface="Wingdings" panose="05000000000000000000" pitchFamily="2" charset="2"/>
              <a:buChar char="Ø"/>
            </a:pPr>
            <a:r>
              <a:rPr lang="fr-FR" sz="2800" dirty="0" smtClean="0"/>
              <a:t>Identifier </a:t>
            </a:r>
            <a:r>
              <a:rPr lang="fr-FR" sz="2800" dirty="0"/>
              <a:t>et travailler avec les champions de la politique</a:t>
            </a:r>
            <a:endParaRPr lang="en-IN" sz="2800" dirty="0" smtClean="0"/>
          </a:p>
          <a:p>
            <a:pPr>
              <a:buFont typeface="Wingdings" panose="05000000000000000000" pitchFamily="2" charset="2"/>
              <a:buChar char="Ø"/>
            </a:pPr>
            <a:r>
              <a:rPr lang="fr-FR" sz="2800" dirty="0" smtClean="0"/>
              <a:t>Concevoir un </a:t>
            </a:r>
            <a:r>
              <a:rPr lang="fr-FR" sz="2800" dirty="0"/>
              <a:t>problème de santé complexe et identifier ses changements de politique et </a:t>
            </a:r>
            <a:r>
              <a:rPr lang="fr-FR" sz="2800" dirty="0" smtClean="0"/>
              <a:t>les opportunités</a:t>
            </a:r>
            <a:endParaRPr lang="fr-CH" sz="2800" dirty="0"/>
          </a:p>
        </p:txBody>
      </p:sp>
    </p:spTree>
    <p:extLst>
      <p:ext uri="{BB962C8B-B14F-4D97-AF65-F5344CB8AC3E}">
        <p14:creationId xmlns:p14="http://schemas.microsoft.com/office/powerpoint/2010/main" val="223414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3"/>
            <a:ext cx="11465278" cy="1072297"/>
          </a:xfrm>
        </p:spPr>
        <p:txBody>
          <a:bodyPr>
            <a:normAutofit fontScale="90000"/>
          </a:bodyPr>
          <a:lstStyle/>
          <a:p>
            <a:r>
              <a:rPr lang="fr-FR" b="1" dirty="0" smtClean="0"/>
              <a:t>Merci &amp; meilleurs vœux pour votre rôle de leadership</a:t>
            </a:r>
            <a:endParaRPr lang="fr-FR"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1110" y="1572003"/>
            <a:ext cx="7708900" cy="4330675"/>
          </a:xfrm>
        </p:spPr>
      </p:pic>
      <p:sp>
        <p:nvSpPr>
          <p:cNvPr id="4" name="Footer Placeholder 3"/>
          <p:cNvSpPr>
            <a:spLocks noGrp="1"/>
          </p:cNvSpPr>
          <p:nvPr>
            <p:ph type="ftr" sz="quarter" idx="11"/>
          </p:nvPr>
        </p:nvSpPr>
        <p:spPr>
          <a:xfrm>
            <a:off x="3686184" y="6459785"/>
            <a:ext cx="7286615" cy="365125"/>
          </a:xfrm>
        </p:spPr>
        <p:txBody>
          <a:bodyPr/>
          <a:lstStyle/>
          <a:p>
            <a:r>
              <a:rPr lang="en-IN" dirty="0" smtClean="0"/>
              <a:t>Dr </a:t>
            </a:r>
            <a:r>
              <a:rPr lang="en-IN" dirty="0" err="1" smtClean="0"/>
              <a:t>Sanjiv</a:t>
            </a:r>
            <a:r>
              <a:rPr lang="en-IN" dirty="0" smtClean="0"/>
              <a:t> Kumar Role DU </a:t>
            </a:r>
            <a:r>
              <a:rPr lang="fr-FR" dirty="0" smtClean="0"/>
              <a:t>Gouvernement</a:t>
            </a:r>
            <a:r>
              <a:rPr lang="en-IN" dirty="0" smtClean="0"/>
              <a:t> </a:t>
            </a:r>
            <a:r>
              <a:rPr lang="en-IN" dirty="0" smtClean="0"/>
              <a:t>DANS LA </a:t>
            </a:r>
            <a:r>
              <a:rPr lang="en-IN" dirty="0" err="1" smtClean="0"/>
              <a:t>SdTP</a:t>
            </a:r>
            <a:r>
              <a:rPr lang="en-IN" dirty="0" smtClean="0"/>
              <a:t> ATELIER DE FORMATION OMS AFRO DAKAR, OCT. 2016</a:t>
            </a:r>
            <a:endParaRPr lang="en-US" dirty="0"/>
          </a:p>
        </p:txBody>
      </p:sp>
      <p:sp>
        <p:nvSpPr>
          <p:cNvPr id="3" name="Rectangle 2"/>
          <p:cNvSpPr/>
          <p:nvPr/>
        </p:nvSpPr>
        <p:spPr>
          <a:xfrm>
            <a:off x="88901" y="5877350"/>
            <a:ext cx="4381500" cy="369332"/>
          </a:xfrm>
          <a:prstGeom prst="rect">
            <a:avLst/>
          </a:prstGeom>
        </p:spPr>
        <p:txBody>
          <a:bodyPr wrap="square">
            <a:spAutoFit/>
          </a:bodyPr>
          <a:lstStyle/>
          <a:p>
            <a:r>
              <a:rPr lang="en-IN" i="1" dirty="0"/>
              <a:t> </a:t>
            </a:r>
            <a:r>
              <a:rPr lang="en-IN" i="1" dirty="0" smtClean="0"/>
              <a:t>Blog</a:t>
            </a:r>
            <a:r>
              <a:rPr lang="en-IN" i="1" dirty="0"/>
              <a:t>: </a:t>
            </a:r>
            <a:r>
              <a:rPr lang="en-IN" i="1" dirty="0">
                <a:hlinkClick r:id="rId4"/>
              </a:rPr>
              <a:t>drsanjivkumar.wordpress.com/</a:t>
            </a:r>
            <a:r>
              <a:rPr lang="en-IN" dirty="0"/>
              <a:t> </a:t>
            </a:r>
          </a:p>
        </p:txBody>
      </p:sp>
    </p:spTree>
    <p:extLst>
      <p:ext uri="{BB962C8B-B14F-4D97-AF65-F5344CB8AC3E}">
        <p14:creationId xmlns:p14="http://schemas.microsoft.com/office/powerpoint/2010/main" val="3403611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b="1" dirty="0" smtClean="0"/>
              <a:t>Présentation du CNRSS </a:t>
            </a:r>
            <a:endParaRPr lang="fr-FR" sz="4000" b="1" dirty="0"/>
          </a:p>
        </p:txBody>
      </p:sp>
      <p:sp>
        <p:nvSpPr>
          <p:cNvPr id="3" name="Content Placeholder 2"/>
          <p:cNvSpPr>
            <a:spLocks noGrp="1"/>
          </p:cNvSpPr>
          <p:nvPr>
            <p:ph sz="quarter" idx="1"/>
          </p:nvPr>
        </p:nvSpPr>
        <p:spPr>
          <a:xfrm>
            <a:off x="1097279" y="1845734"/>
            <a:ext cx="10387149" cy="4023360"/>
          </a:xfrm>
        </p:spPr>
        <p:txBody>
          <a:bodyPr>
            <a:normAutofit/>
          </a:bodyPr>
          <a:lstStyle/>
          <a:p>
            <a:r>
              <a:rPr lang="en-US" sz="4000" dirty="0" smtClean="0"/>
              <a:t>Les </a:t>
            </a:r>
            <a:r>
              <a:rPr lang="fr-FR" sz="4000" dirty="0" smtClean="0"/>
              <a:t>objectifs</a:t>
            </a:r>
            <a:r>
              <a:rPr lang="en-US" sz="4000" dirty="0" smtClean="0"/>
              <a:t> &amp; la structure du </a:t>
            </a:r>
            <a:r>
              <a:rPr lang="fr-FR" sz="4000" dirty="0" smtClean="0"/>
              <a:t>CNRSS</a:t>
            </a:r>
            <a:r>
              <a:rPr lang="en-US" sz="4000" dirty="0" smtClean="0"/>
              <a:t> </a:t>
            </a:r>
          </a:p>
          <a:p>
            <a:r>
              <a:rPr lang="en-US" sz="4000" dirty="0" smtClean="0"/>
              <a:t>Cadre </a:t>
            </a:r>
            <a:r>
              <a:rPr lang="fr-FR" sz="4000" dirty="0" smtClean="0"/>
              <a:t>conceptuel</a:t>
            </a:r>
            <a:r>
              <a:rPr lang="en-US" sz="4000" dirty="0" smtClean="0"/>
              <a:t> des </a:t>
            </a:r>
            <a:r>
              <a:rPr lang="fr-FR" sz="4000" dirty="0" smtClean="0"/>
              <a:t>systèmes</a:t>
            </a:r>
            <a:r>
              <a:rPr lang="en-US" sz="4000" dirty="0" smtClean="0"/>
              <a:t> de santé : OMS</a:t>
            </a:r>
            <a:endParaRPr lang="en-US" sz="4000" dirty="0"/>
          </a:p>
          <a:p>
            <a:r>
              <a:rPr lang="en-US" sz="4000" dirty="0"/>
              <a:t>Cadre </a:t>
            </a:r>
            <a:r>
              <a:rPr lang="fr-FR" sz="4000" dirty="0"/>
              <a:t>conceptuel</a:t>
            </a:r>
            <a:r>
              <a:rPr lang="en-US" sz="4000" dirty="0"/>
              <a:t> des </a:t>
            </a:r>
            <a:r>
              <a:rPr lang="fr-FR" sz="4000" dirty="0"/>
              <a:t>systèmes</a:t>
            </a:r>
            <a:r>
              <a:rPr lang="en-US" sz="4000" dirty="0"/>
              <a:t> de santé : </a:t>
            </a:r>
            <a:r>
              <a:rPr lang="fr-FR" sz="4000" dirty="0"/>
              <a:t>CNRSS</a:t>
            </a:r>
            <a:r>
              <a:rPr lang="en-US" sz="4000" dirty="0"/>
              <a:t> </a:t>
            </a:r>
            <a:endParaRPr lang="en-US" sz="4000" dirty="0" smtClean="0"/>
          </a:p>
          <a:p>
            <a:r>
              <a:rPr lang="en-US" sz="4000" dirty="0" smtClean="0"/>
              <a:t>Les liens avec la </a:t>
            </a:r>
            <a:r>
              <a:rPr lang="fr-FR" sz="4000" dirty="0" smtClean="0"/>
              <a:t>communauté</a:t>
            </a:r>
          </a:p>
          <a:p>
            <a:r>
              <a:rPr lang="en-US" sz="4000" dirty="0" smtClean="0"/>
              <a:t>Les </a:t>
            </a:r>
            <a:r>
              <a:rPr lang="fr-FR" sz="4000" dirty="0" smtClean="0"/>
              <a:t>principales</a:t>
            </a:r>
            <a:r>
              <a:rPr lang="en-US" sz="4000" dirty="0" smtClean="0"/>
              <a:t> </a:t>
            </a:r>
            <a:r>
              <a:rPr lang="fr-FR" sz="4000" dirty="0" smtClean="0"/>
              <a:t>activités</a:t>
            </a:r>
            <a:r>
              <a:rPr lang="en-US" sz="4000" dirty="0" smtClean="0"/>
              <a:t> du </a:t>
            </a:r>
            <a:r>
              <a:rPr lang="fr-FR" sz="4000" dirty="0"/>
              <a:t>CNRSS</a:t>
            </a:r>
            <a:r>
              <a:rPr lang="en-US" sz="4000" dirty="0"/>
              <a:t> </a:t>
            </a:r>
          </a:p>
        </p:txBody>
      </p:sp>
    </p:spTree>
    <p:extLst>
      <p:ext uri="{BB962C8B-B14F-4D97-AF65-F5344CB8AC3E}">
        <p14:creationId xmlns:p14="http://schemas.microsoft.com/office/powerpoint/2010/main" val="292906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163286"/>
            <a:ext cx="10058400" cy="1186542"/>
          </a:xfrm>
        </p:spPr>
        <p:txBody>
          <a:bodyPr>
            <a:normAutofit/>
          </a:bodyPr>
          <a:lstStyle/>
          <a:p>
            <a:pPr algn="ctr"/>
            <a:r>
              <a:rPr lang="fr-FR" sz="4000" b="1" dirty="0" smtClean="0">
                <a:latin typeface="Tahoma" pitchFamily="34" charset="0"/>
                <a:ea typeface="Tahoma" pitchFamily="34" charset="0"/>
                <a:cs typeface="Tahoma" pitchFamily="34" charset="0"/>
              </a:rPr>
              <a:t>Objectifs généraux du CNRSS</a:t>
            </a:r>
            <a:endParaRPr lang="fr-FR" sz="4000" b="1" dirty="0">
              <a:latin typeface="Tahoma" pitchFamily="34" charset="0"/>
              <a:ea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E3F6108A-AEEB-D643-8C9F-CAD79B2E4DC6}" type="slidenum">
              <a:rPr lang="en-US" smtClean="0"/>
              <a:pPr/>
              <a:t>4</a:t>
            </a:fld>
            <a:endParaRPr lang="en-US"/>
          </a:p>
        </p:txBody>
      </p:sp>
      <p:sp>
        <p:nvSpPr>
          <p:cNvPr id="5" name="TextBox 4"/>
          <p:cNvSpPr txBox="1"/>
          <p:nvPr/>
        </p:nvSpPr>
        <p:spPr>
          <a:xfrm>
            <a:off x="1625600" y="5791201"/>
            <a:ext cx="10261600" cy="461665"/>
          </a:xfrm>
          <a:prstGeom prst="rect">
            <a:avLst/>
          </a:prstGeom>
          <a:noFill/>
        </p:spPr>
        <p:txBody>
          <a:bodyPr wrap="square" rtlCol="0">
            <a:spAutoFit/>
          </a:bodyPr>
          <a:lstStyle/>
          <a:p>
            <a:r>
              <a:rPr lang="fr-FR" sz="2400" b="1" dirty="0" smtClean="0"/>
              <a:t>Le CNRSS </a:t>
            </a:r>
            <a:r>
              <a:rPr lang="fr-FR" sz="2400" b="1" dirty="0"/>
              <a:t>travaille en étroite collaboration avec </a:t>
            </a:r>
            <a:r>
              <a:rPr lang="fr-FR" sz="2400" b="1" dirty="0" smtClean="0"/>
              <a:t>le MSBF</a:t>
            </a:r>
            <a:endParaRPr lang="en-IN" sz="2400" b="1" dirty="0"/>
          </a:p>
        </p:txBody>
      </p:sp>
      <p:graphicFrame>
        <p:nvGraphicFramePr>
          <p:cNvPr id="6" name="Diagram 5"/>
          <p:cNvGraphicFramePr/>
          <p:nvPr>
            <p:extLst>
              <p:ext uri="{D42A27DB-BD31-4B8C-83A1-F6EECF244321}">
                <p14:modId xmlns:p14="http://schemas.microsoft.com/office/powerpoint/2010/main" val="4126788869"/>
              </p:ext>
            </p:extLst>
          </p:nvPr>
        </p:nvGraphicFramePr>
        <p:xfrm>
          <a:off x="812800" y="1447800"/>
          <a:ext cx="10464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611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6" y="286603"/>
            <a:ext cx="10722428" cy="1326297"/>
          </a:xfrm>
        </p:spPr>
        <p:txBody>
          <a:bodyPr>
            <a:normAutofit fontScale="90000"/>
          </a:bodyPr>
          <a:lstStyle/>
          <a:p>
            <a:pPr algn="ctr"/>
            <a:r>
              <a:rPr lang="en-US" b="1" dirty="0" smtClean="0">
                <a:latin typeface="Tahoma" pitchFamily="34" charset="0"/>
                <a:ea typeface="Tahoma" pitchFamily="34" charset="0"/>
                <a:cs typeface="Tahoma" pitchFamily="34" charset="0"/>
              </a:rPr>
              <a:t>CNRSS : UNE APPROCHE DE SYSTEMES</a:t>
            </a:r>
            <a:br>
              <a:rPr lang="en-US" b="1" dirty="0" smtClean="0">
                <a:latin typeface="Tahoma" pitchFamily="34" charset="0"/>
                <a:ea typeface="Tahoma" pitchFamily="34" charset="0"/>
                <a:cs typeface="Tahoma" pitchFamily="34" charset="0"/>
              </a:rPr>
            </a:br>
            <a:r>
              <a:rPr lang="en-US" b="1" dirty="0" smtClean="0">
                <a:latin typeface="Tahoma" pitchFamily="34" charset="0"/>
                <a:ea typeface="Tahoma" pitchFamily="34" charset="0"/>
                <a:cs typeface="Tahoma" pitchFamily="34" charset="0"/>
              </a:rPr>
              <a:t>DIX DIVISIONS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03700678"/>
              </p:ext>
            </p:extLst>
          </p:nvPr>
        </p:nvGraphicFramePr>
        <p:xfrm>
          <a:off x="1155700" y="1765300"/>
          <a:ext cx="103251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99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286603"/>
            <a:ext cx="11179629" cy="907197"/>
          </a:xfrm>
        </p:spPr>
        <p:txBody>
          <a:bodyPr>
            <a:normAutofit fontScale="90000"/>
          </a:bodyPr>
          <a:lstStyle/>
          <a:p>
            <a:pPr algn="ctr"/>
            <a:r>
              <a:rPr lang="fr-FR" sz="4000" b="1" dirty="0" smtClean="0">
                <a:latin typeface="Tahoma" pitchFamily="34" charset="0"/>
                <a:ea typeface="Tahoma" pitchFamily="34" charset="0"/>
                <a:cs typeface="Tahoma" pitchFamily="34" charset="0"/>
              </a:rPr>
              <a:t>Cadre conceptuel du système de santé du CNRSS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12147888"/>
              </p:ext>
            </p:extLst>
          </p:nvPr>
        </p:nvGraphicFramePr>
        <p:xfrm>
          <a:off x="673100" y="1578429"/>
          <a:ext cx="11036300" cy="486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93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6603"/>
            <a:ext cx="12331701" cy="1450757"/>
          </a:xfrm>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rmAutofit/>
          </a:bodyPr>
          <a:lstStyle/>
          <a:p>
            <a:pPr algn="ctr"/>
            <a:r>
              <a:rPr lang="fr-FR" sz="4000" b="1" dirty="0" smtClean="0">
                <a:solidFill>
                  <a:schemeClr val="tx1">
                    <a:lumMod val="85000"/>
                    <a:lumOff val="15000"/>
                  </a:schemeClr>
                </a:solidFill>
                <a:latin typeface="Arno Pro Display" panose="02020502050506020403" pitchFamily="18" charset="0"/>
              </a:rPr>
              <a:t>Pourquoi comprendre le processus d’</a:t>
            </a:r>
            <a:r>
              <a:rPr lang="fr-FR" sz="4000" b="1" dirty="0">
                <a:solidFill>
                  <a:schemeClr val="tx1">
                    <a:lumMod val="85000"/>
                    <a:lumOff val="15000"/>
                  </a:schemeClr>
                </a:solidFill>
                <a:latin typeface="Arno Pro Display" panose="02020502050506020403" pitchFamily="18" charset="0"/>
              </a:rPr>
              <a:t>é</a:t>
            </a:r>
            <a:r>
              <a:rPr lang="fr-FR" sz="4000" b="1" dirty="0" smtClean="0">
                <a:solidFill>
                  <a:schemeClr val="tx1">
                    <a:lumMod val="85000"/>
                    <a:lumOff val="15000"/>
                  </a:schemeClr>
                </a:solidFill>
                <a:latin typeface="Arno Pro Display" panose="02020502050506020403" pitchFamily="18" charset="0"/>
              </a:rPr>
              <a:t>laboration des politiques ?</a:t>
            </a:r>
            <a:endParaRPr lang="fr-FR" sz="4000" b="1" dirty="0">
              <a:solidFill>
                <a:schemeClr val="tx1">
                  <a:lumMod val="85000"/>
                  <a:lumOff val="15000"/>
                </a:schemeClr>
              </a:solidFill>
              <a:latin typeface="Arno Pro Display" panose="02020502050506020403" pitchFamily="18" charset="0"/>
            </a:endParaRPr>
          </a:p>
        </p:txBody>
      </p:sp>
      <p:sp>
        <p:nvSpPr>
          <p:cNvPr id="3" name="Content Placeholder 2"/>
          <p:cNvSpPr>
            <a:spLocks noGrp="1"/>
          </p:cNvSpPr>
          <p:nvPr>
            <p:ph idx="1"/>
          </p:nvPr>
        </p:nvSpPr>
        <p:spPr/>
        <p:txBody>
          <a:bodyPr vert="horz" lIns="91440" tIns="45720" rIns="91440" bIns="45720" rtlCol="0" anchor="b">
            <a:normAutofit fontScale="92500" lnSpcReduction="10000"/>
          </a:bodyPr>
          <a:lstStyle/>
          <a:p>
            <a:pPr marL="0" algn="just">
              <a:lnSpc>
                <a:spcPct val="85000"/>
              </a:lnSpc>
              <a:spcBef>
                <a:spcPct val="0"/>
              </a:spcBef>
              <a:buNone/>
            </a:pPr>
            <a:endParaRPr lang="en-GB" sz="36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fr-FR" sz="3900" spc="-50" dirty="0">
                <a:solidFill>
                  <a:schemeClr val="tx1">
                    <a:lumMod val="85000"/>
                    <a:lumOff val="15000"/>
                  </a:schemeClr>
                </a:solidFill>
                <a:latin typeface="Arno Pro Display" panose="02020502050506020403" pitchFamily="18" charset="0"/>
                <a:ea typeface="+mj-ea"/>
                <a:cs typeface="+mj-cs"/>
              </a:rPr>
              <a:t>Une approche des politiques publiques dans tous les secteurs qui prend systématiquement en compte les conséquences sur la santé des décisions, cherche des synergies, et évite les effets nocifs sur la santé afin d'améliorer la santé de la population et l'équité en santé.</a:t>
            </a:r>
            <a:endParaRPr lang="en-IN" sz="39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endParaRPr lang="en-IN" sz="3600" spc="-50" dirty="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endParaRPr lang="en-IN" sz="3600" spc="-50" dirty="0" smtClean="0">
              <a:solidFill>
                <a:schemeClr val="tx1">
                  <a:lumMod val="85000"/>
                  <a:lumOff val="15000"/>
                </a:schemeClr>
              </a:solidFill>
              <a:latin typeface="Arno Pro Display" panose="02020502050506020403" pitchFamily="18" charset="0"/>
              <a:ea typeface="+mj-ea"/>
              <a:cs typeface="+mj-cs"/>
            </a:endParaRPr>
          </a:p>
          <a:p>
            <a:pPr marL="0" algn="just">
              <a:lnSpc>
                <a:spcPct val="85000"/>
              </a:lnSpc>
              <a:spcBef>
                <a:spcPct val="0"/>
              </a:spcBef>
              <a:buNone/>
            </a:pPr>
            <a:r>
              <a:rPr lang="fr-FR" i="1" spc="-50" dirty="0" smtClean="0">
                <a:solidFill>
                  <a:schemeClr val="tx1">
                    <a:lumMod val="85000"/>
                    <a:lumOff val="15000"/>
                  </a:schemeClr>
                </a:solidFill>
                <a:latin typeface="Arno Pro Display" panose="02020502050506020403" pitchFamily="18" charset="0"/>
                <a:ea typeface="+mj-ea"/>
                <a:cs typeface="+mj-cs"/>
              </a:rPr>
              <a:t>Déclaration d’Helsinki sur la santé dans toutes les politiques 2013</a:t>
            </a:r>
          </a:p>
          <a:p>
            <a:pPr marL="0" algn="just">
              <a:lnSpc>
                <a:spcPct val="85000"/>
              </a:lnSpc>
              <a:spcBef>
                <a:spcPct val="0"/>
              </a:spcBef>
              <a:buNone/>
            </a:pPr>
            <a:r>
              <a:rPr lang="en-IN" sz="3600" spc="-50" dirty="0" smtClean="0">
                <a:solidFill>
                  <a:schemeClr val="tx1">
                    <a:lumMod val="85000"/>
                    <a:lumOff val="15000"/>
                  </a:schemeClr>
                </a:solidFill>
                <a:latin typeface="Arno Pro Display" panose="02020502050506020403" pitchFamily="18" charset="0"/>
                <a:ea typeface="+mj-ea"/>
                <a:cs typeface="+mj-cs"/>
              </a:rPr>
              <a:t> </a:t>
            </a:r>
            <a:endParaRPr lang="en-GB" sz="3600" spc="-50" dirty="0">
              <a:solidFill>
                <a:schemeClr val="tx1">
                  <a:lumMod val="85000"/>
                  <a:lumOff val="15000"/>
                </a:schemeClr>
              </a:solidFill>
              <a:latin typeface="Arno Pro Display" panose="02020502050506020403" pitchFamily="18" charset="0"/>
              <a:ea typeface="+mj-ea"/>
              <a:cs typeface="+mj-cs"/>
            </a:endParaRPr>
          </a:p>
        </p:txBody>
      </p:sp>
      <p:pic>
        <p:nvPicPr>
          <p:cNvPr id="4"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305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23" y="667603"/>
            <a:ext cx="10058400" cy="677901"/>
          </a:xfrm>
        </p:spPr>
        <p:txBody>
          <a:bodyPr>
            <a:noAutofit/>
          </a:bodyPr>
          <a:lstStyle/>
          <a:p>
            <a:pPr algn="ctr"/>
            <a:r>
              <a:rPr lang="fr-FR" b="1" dirty="0" smtClean="0"/>
              <a:t>Qu’est-ce que la politique ?</a:t>
            </a:r>
            <a:endParaRPr lang="fr-FR" b="1" dirty="0"/>
          </a:p>
        </p:txBody>
      </p:sp>
      <p:sp>
        <p:nvSpPr>
          <p:cNvPr id="3" name="Content Placeholder 2"/>
          <p:cNvSpPr>
            <a:spLocks noGrp="1"/>
          </p:cNvSpPr>
          <p:nvPr>
            <p:ph idx="1"/>
          </p:nvPr>
        </p:nvSpPr>
        <p:spPr>
          <a:xfrm>
            <a:off x="228601" y="1701799"/>
            <a:ext cx="11702142" cy="4677229"/>
          </a:xfrm>
        </p:spPr>
        <p:txBody>
          <a:bodyPr>
            <a:noAutofit/>
          </a:bodyPr>
          <a:lstStyle/>
          <a:p>
            <a:pPr>
              <a:buFont typeface="Wingdings" panose="05000000000000000000" pitchFamily="2" charset="2"/>
              <a:buChar char="Ø"/>
            </a:pPr>
            <a:r>
              <a:rPr lang="fr-FR" sz="2800" dirty="0" smtClean="0"/>
              <a:t>Un </a:t>
            </a:r>
            <a:r>
              <a:rPr lang="fr-FR" sz="2800" dirty="0"/>
              <a:t>principe ou un plan pour guider les décisions, les actions et les résultats, les lois, les documents, les procédures, les principes directeurs, les déclarations d'intention ou </a:t>
            </a:r>
            <a:r>
              <a:rPr lang="fr-FR" sz="2800" dirty="0" smtClean="0"/>
              <a:t>un </a:t>
            </a:r>
            <a:r>
              <a:rPr lang="fr-FR" sz="2800" dirty="0"/>
              <a:t>cadre de </a:t>
            </a:r>
            <a:r>
              <a:rPr lang="fr-FR" sz="2800" dirty="0" smtClean="0"/>
              <a:t>travail</a:t>
            </a:r>
            <a:endParaRPr lang="en-IN" sz="2800" dirty="0" smtClean="0"/>
          </a:p>
          <a:p>
            <a:pPr>
              <a:buFont typeface="Wingdings" panose="05000000000000000000" pitchFamily="2" charset="2"/>
              <a:buChar char="Ø"/>
            </a:pPr>
            <a:r>
              <a:rPr lang="fr-FR" sz="2800" dirty="0" smtClean="0"/>
              <a:t>Une </a:t>
            </a:r>
            <a:r>
              <a:rPr lang="fr-FR" sz="2800" dirty="0"/>
              <a:t>façon de travailler, une vision, un programme d'action, les </a:t>
            </a:r>
            <a:r>
              <a:rPr lang="fr-FR" sz="2800" dirty="0" smtClean="0"/>
              <a:t>devoirs de </a:t>
            </a:r>
            <a:r>
              <a:rPr lang="fr-FR" sz="2800" dirty="0"/>
              <a:t>responsabilité, la </a:t>
            </a:r>
            <a:r>
              <a:rPr lang="fr-FR" sz="2800" dirty="0" smtClean="0"/>
              <a:t>reddition de compte ou </a:t>
            </a:r>
            <a:r>
              <a:rPr lang="fr-FR" sz="2800" dirty="0"/>
              <a:t>un code culturel ou éthique non </a:t>
            </a:r>
            <a:r>
              <a:rPr lang="fr-FR" sz="2800" dirty="0" smtClean="0"/>
              <a:t>écrit</a:t>
            </a:r>
            <a:endParaRPr lang="en-IN" sz="2800" dirty="0" smtClean="0"/>
          </a:p>
          <a:p>
            <a:pPr>
              <a:buFont typeface="Wingdings" panose="05000000000000000000" pitchFamily="2" charset="2"/>
              <a:buChar char="Ø"/>
            </a:pPr>
            <a:r>
              <a:rPr lang="fr-FR" sz="2800" dirty="0" smtClean="0"/>
              <a:t>La </a:t>
            </a:r>
            <a:r>
              <a:rPr lang="fr-FR" sz="2800" dirty="0"/>
              <a:t>politique publique se réfère à la politique du gouvernement</a:t>
            </a:r>
            <a:endParaRPr lang="en-IN" sz="2800" dirty="0" smtClean="0"/>
          </a:p>
          <a:p>
            <a:pPr>
              <a:buFont typeface="Wingdings" panose="05000000000000000000" pitchFamily="2" charset="2"/>
              <a:buChar char="Ø"/>
            </a:pPr>
            <a:r>
              <a:rPr lang="fr-FR" sz="2800" dirty="0" smtClean="0"/>
              <a:t>Développé </a:t>
            </a:r>
            <a:r>
              <a:rPr lang="fr-FR" sz="2800" dirty="0"/>
              <a:t>par la négociation, la pratique répétée, </a:t>
            </a:r>
            <a:r>
              <a:rPr lang="fr-FR" sz="2800" dirty="0" smtClean="0"/>
              <a:t>décret/ordonnance </a:t>
            </a:r>
            <a:r>
              <a:rPr lang="fr-FR" sz="2800" dirty="0"/>
              <a:t>ou convention</a:t>
            </a:r>
            <a:endParaRPr lang="en-IN" sz="2800" dirty="0" smtClean="0"/>
          </a:p>
          <a:p>
            <a:pPr>
              <a:buFont typeface="Wingdings" panose="05000000000000000000" pitchFamily="2" charset="2"/>
              <a:buChar char="Ø"/>
            </a:pPr>
            <a:r>
              <a:rPr lang="fr-FR" sz="2800" dirty="0" smtClean="0"/>
              <a:t>Souvent, il existe </a:t>
            </a:r>
            <a:r>
              <a:rPr lang="fr-FR" sz="2800" dirty="0"/>
              <a:t>un écart entre l'intention de la politique et </a:t>
            </a:r>
            <a:r>
              <a:rPr lang="fr-FR" sz="2800" dirty="0" smtClean="0"/>
              <a:t>la </a:t>
            </a:r>
            <a:r>
              <a:rPr lang="fr-FR" sz="2800" dirty="0"/>
              <a:t>pratique de la </a:t>
            </a:r>
            <a:r>
              <a:rPr lang="fr-FR" sz="2800" dirty="0" smtClean="0"/>
              <a:t>politique</a:t>
            </a:r>
            <a:endParaRPr lang="fr-CH" sz="2800" dirty="0"/>
          </a:p>
        </p:txBody>
      </p:sp>
    </p:spTree>
    <p:extLst>
      <p:ext uri="{BB962C8B-B14F-4D97-AF65-F5344CB8AC3E}">
        <p14:creationId xmlns:p14="http://schemas.microsoft.com/office/powerpoint/2010/main" val="1639499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xtLst>
            <a:ext uri="{909E8E84-426E-40dd-AFC4-6F175D3DCCD1}">
              <a14:hiddenFill xmlns:a14="http://schemas.microsoft.com/office/drawing/2010/main" xmlns="">
                <a:solidFill>
                  <a:srgbClr val="FFFFFF"/>
                </a:solidFill>
              </a14:hiddenFill>
            </a:ext>
          </a:extLst>
        </p:spPr>
        <p:txBody>
          <a:bodyPr vert="horz" lIns="91440" tIns="45720" rIns="91440" bIns="45720" rtlCol="0" anchor="b">
            <a:normAutofit fontScale="90000"/>
          </a:bodyPr>
          <a:lstStyle/>
          <a:p>
            <a:pPr algn="ctr"/>
            <a:r>
              <a:rPr lang="fr-FR" sz="6600" dirty="0" smtClean="0">
                <a:solidFill>
                  <a:schemeClr val="tx1">
                    <a:lumMod val="85000"/>
                    <a:lumOff val="15000"/>
                  </a:schemeClr>
                </a:solidFill>
                <a:latin typeface="Arno Pro Display" panose="02020502050506020403" pitchFamily="18" charset="0"/>
              </a:rPr>
              <a:t>Les quatre étapes du cycle d’une politique</a:t>
            </a:r>
            <a:endParaRPr lang="fr-FR" sz="6600" dirty="0">
              <a:solidFill>
                <a:schemeClr val="tx1">
                  <a:lumMod val="85000"/>
                  <a:lumOff val="15000"/>
                </a:schemeClr>
              </a:solidFill>
              <a:latin typeface="Arno Pro Display" panose="02020502050506020403" pitchFamily="18" charset="0"/>
            </a:endParaRPr>
          </a:p>
        </p:txBody>
      </p:sp>
      <p:pic>
        <p:nvPicPr>
          <p:cNvPr id="5" name="Picture 8" descr="http://www.nhinp.org/images/banners/nation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0"/>
            <a:ext cx="847725" cy="57150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3 Diagrama"/>
          <p:cNvGraphicFramePr/>
          <p:nvPr>
            <p:extLst>
              <p:ext uri="{D42A27DB-BD31-4B8C-83A1-F6EECF244321}">
                <p14:modId xmlns:p14="http://schemas.microsoft.com/office/powerpoint/2010/main" val="3816815850"/>
              </p:ext>
            </p:extLst>
          </p:nvPr>
        </p:nvGraphicFramePr>
        <p:xfrm>
          <a:off x="4103511" y="17953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Flecha circular"/>
          <p:cNvSpPr/>
          <p:nvPr/>
        </p:nvSpPr>
        <p:spPr>
          <a:xfrm>
            <a:off x="6877755" y="3581400"/>
            <a:ext cx="457200" cy="457200"/>
          </a:xfrm>
          <a:prstGeom prst="circularArrow">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8" name="5 Flecha circular"/>
          <p:cNvSpPr/>
          <p:nvPr/>
        </p:nvSpPr>
        <p:spPr>
          <a:xfrm rot="10800000">
            <a:off x="6877755" y="3598738"/>
            <a:ext cx="457200" cy="457200"/>
          </a:xfrm>
          <a:prstGeom prst="circularArrow">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091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EA3C98D2D134E99E440D91A17ED27" ma:contentTypeVersion="0" ma:contentTypeDescription="Create a new document." ma:contentTypeScope="" ma:versionID="3cd76cbb663f0e427635d5a7ab5f7f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79431-0FE4-4DB4-83D6-7E8C7D236C7D}"/>
</file>

<file path=customXml/itemProps2.xml><?xml version="1.0" encoding="utf-8"?>
<ds:datastoreItem xmlns:ds="http://schemas.openxmlformats.org/officeDocument/2006/customXml" ds:itemID="{FF7C290C-63E0-43FF-A104-5F87FDB165A4}">
  <ds:schemaRefs>
    <ds:schemaRef ds:uri="http://schemas.microsoft.com/office/2006/documentManagement/types"/>
    <ds:schemaRef ds:uri="http://purl.org/dc/elements/1.1/"/>
    <ds:schemaRef ds:uri="http://purl.org/dc/terms/"/>
    <ds:schemaRef ds:uri="210551d0-f186-474e-97f0-1ddc31552bf4"/>
    <ds:schemaRef ds:uri="http://www.w3.org/XML/1998/namespace"/>
    <ds:schemaRef ds:uri="http://purl.org/dc/dcmitype/"/>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C0691CC-2028-470D-B14F-F69CDCEE90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1137</TotalTime>
  <Words>1539</Words>
  <Application>Microsoft Office PowerPoint</Application>
  <PresentationFormat>Grand écran</PresentationFormat>
  <Paragraphs>187</Paragraphs>
  <Slides>22</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Arno Pro</vt:lpstr>
      <vt:lpstr>Arno Pro Display</vt:lpstr>
      <vt:lpstr>Calibri</vt:lpstr>
      <vt:lpstr>Calibri Light</vt:lpstr>
      <vt:lpstr>Palatino Linotype</vt:lpstr>
      <vt:lpstr>Tahoma</vt:lpstr>
      <vt:lpstr>Wingdings</vt:lpstr>
      <vt:lpstr>Retrospect</vt:lpstr>
      <vt:lpstr>  Processus d’élaboration des politiques : Module 4</vt:lpstr>
      <vt:lpstr>Objectifs d’apprentissage</vt:lpstr>
      <vt:lpstr>Présentation du CNRSS </vt:lpstr>
      <vt:lpstr>Objectifs généraux du CNRSS</vt:lpstr>
      <vt:lpstr>CNRSS : UNE APPROCHE DE SYSTEMES DIX DIVISIONS</vt:lpstr>
      <vt:lpstr>Cadre conceptuel du système de santé du CNRSS</vt:lpstr>
      <vt:lpstr>Pourquoi comprendre le processus d’élaboration des politiques ?</vt:lpstr>
      <vt:lpstr>Qu’est-ce que la politique ?</vt:lpstr>
      <vt:lpstr>Les quatre étapes du cycle d’une politique</vt:lpstr>
      <vt:lpstr>Types de problèmes de santé</vt:lpstr>
      <vt:lpstr>Besoin de la SdTP</vt:lpstr>
      <vt:lpstr> Qu’est-ce qu’une “fenêtre d’opportunité”</vt:lpstr>
      <vt:lpstr>Fenêtre d’Opportunité : Exemples de l’Inde</vt:lpstr>
      <vt:lpstr>Les champions de la politique </vt:lpstr>
      <vt:lpstr>L'élaboration des politiques dans les secteurs connexes</vt:lpstr>
      <vt:lpstr>Politique de santé 2015 - Objectif</vt:lpstr>
      <vt:lpstr>Objectifs intersectoriels</vt:lpstr>
      <vt:lpstr>Sept domaines prioritaires de la PNS</vt:lpstr>
      <vt:lpstr>Rôle proposé pour le secteur de la santé -1</vt:lpstr>
      <vt:lpstr>Rôle proposé pour le secteur de la santé -2</vt:lpstr>
      <vt:lpstr>Synthèse</vt:lpstr>
      <vt:lpstr>Merci &amp; meilleurs vœux pour votre rôle de leadership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 All Policies and The NHP 2015(Draft)</dc:title>
  <dc:creator>Madhusudan</dc:creator>
  <cp:lastModifiedBy>Utilisateur</cp:lastModifiedBy>
  <cp:revision>202</cp:revision>
  <dcterms:created xsi:type="dcterms:W3CDTF">2015-11-26T14:05:21Z</dcterms:created>
  <dcterms:modified xsi:type="dcterms:W3CDTF">2016-08-12T11:05:38Z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0x010100C2BEA3C98D2D134E99E440D91A17ED27</vt:lpwstr>
  </property>
</Properties>
</file>