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DD375-E6D4-9D42-9474-3ED060F0B55A}" type="doc">
      <dgm:prSet loTypeId="urn:microsoft.com/office/officeart/2005/8/layout/process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BBFD8B2-41AC-334A-AFEB-6041B6239272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Identify socioeconomic and environmental factors that influence health </a:t>
          </a:r>
          <a:endParaRPr lang="en-US" dirty="0">
            <a:solidFill>
              <a:srgbClr val="000090"/>
            </a:solidFill>
          </a:endParaRPr>
        </a:p>
      </dgm:t>
    </dgm:pt>
    <dgm:pt modelId="{4A4F6732-9DCD-B249-A231-139B39F8533D}" type="parTrans" cxnId="{591322F7-96B0-6247-8466-A5C2A3C29A10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ED9FAD92-8942-2345-A74E-3FD9061F8387}" type="sibTrans" cxnId="{591322F7-96B0-6247-8466-A5C2A3C29A10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862ED609-3256-9943-B7CF-37C0C8EFD2B4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Describe some of the major contemporary health challenges</a:t>
          </a:r>
          <a:endParaRPr lang="en-US" dirty="0">
            <a:solidFill>
              <a:srgbClr val="000090"/>
            </a:solidFill>
          </a:endParaRPr>
        </a:p>
      </dgm:t>
    </dgm:pt>
    <dgm:pt modelId="{8D0338AC-3DD3-D344-BB9C-065BBC77F6C4}" type="parTrans" cxnId="{AD81FDFB-1B4E-6C4E-BB9F-EEB67530226D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9B6637EC-00B0-4049-BB2C-1E7B0B6B21B1}" type="sibTrans" cxnId="{AD81FDFB-1B4E-6C4E-BB9F-EEB67530226D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643C138F-2F0A-AF4D-939A-AD1846E0E272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Recognize the complex and political nature of the policy-making process</a:t>
          </a:r>
          <a:endParaRPr lang="en-US" dirty="0">
            <a:solidFill>
              <a:srgbClr val="000090"/>
            </a:solidFill>
          </a:endParaRPr>
        </a:p>
      </dgm:t>
    </dgm:pt>
    <dgm:pt modelId="{A82BF0B4-8483-534D-AD54-D4BAB7D77408}" type="parTrans" cxnId="{653B7D38-FE01-114D-ADD2-19E1D79DBFB1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711F0372-937B-4E4C-8DBF-B07E2B19A9DF}" type="sibTrans" cxnId="{653B7D38-FE01-114D-ADD2-19E1D79DBFB1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71405CAA-3AA2-B340-965E-0C20469FD96C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Identify the characteristics of a “window of opportunity” for policy change</a:t>
          </a:r>
          <a:endParaRPr lang="en-US" dirty="0">
            <a:solidFill>
              <a:srgbClr val="000090"/>
            </a:solidFill>
          </a:endParaRPr>
        </a:p>
      </dgm:t>
    </dgm:pt>
    <dgm:pt modelId="{969A7D27-6A89-5240-81A6-0B1115432B47}" type="parTrans" cxnId="{13F8EC61-4946-384C-8F9C-B6BBFD22D939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79E503D6-4CCD-4B44-814D-A75CE77D93D9}" type="sibTrans" cxnId="{13F8EC61-4946-384C-8F9C-B6BBFD22D939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CF645C14-5728-C64E-9534-19CCE4C2F9CD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Frame a complex health issue and identify its policy challenges and opportunities</a:t>
          </a:r>
          <a:endParaRPr lang="en-US" dirty="0">
            <a:solidFill>
              <a:srgbClr val="000090"/>
            </a:solidFill>
          </a:endParaRPr>
        </a:p>
      </dgm:t>
    </dgm:pt>
    <dgm:pt modelId="{539B8E79-F7E5-AC49-A458-19CBAEE4354E}" type="parTrans" cxnId="{494F287D-F324-974C-BFA6-47F61F252FAE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C8CF6FD4-3375-F748-9663-FBC12332811A}" type="sibTrans" cxnId="{494F287D-F324-974C-BFA6-47F61F252FAE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50B30E89-6A47-C34E-B4EB-66A085F46946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List principles for effective and accountable stakeholder consultation</a:t>
          </a:r>
          <a:endParaRPr lang="en-US" dirty="0">
            <a:solidFill>
              <a:srgbClr val="000090"/>
            </a:solidFill>
          </a:endParaRPr>
        </a:p>
      </dgm:t>
    </dgm:pt>
    <dgm:pt modelId="{AAB7F429-36E0-7E43-B28F-8F90091A848C}" type="parTrans" cxnId="{4A155151-5436-9545-97D0-BF9647E57D20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CDA3E9CE-E70D-F344-AB20-CA0C1B3BF52A}" type="sibTrans" cxnId="{4A155151-5436-9545-97D0-BF9647E57D20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AB2F5188-7BE3-1A41-931D-90057AE0547A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Identify mechanisms for non-governmental stakeholders involvement in HiAP</a:t>
          </a:r>
          <a:endParaRPr lang="en-US" dirty="0">
            <a:solidFill>
              <a:srgbClr val="000090"/>
            </a:solidFill>
          </a:endParaRPr>
        </a:p>
      </dgm:t>
    </dgm:pt>
    <dgm:pt modelId="{C61B97D5-1796-2B4D-AAF3-82B9E4A5635F}" type="parTrans" cxnId="{10E4454E-2A2C-D44E-84F9-60DD3E2F42D9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0EB8BEDB-96CE-614C-A09B-A8394F823C5A}" type="sibTrans" cxnId="{10E4454E-2A2C-D44E-84F9-60DD3E2F42D9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EE7736FF-EAD5-374F-858C-75F083FDA11F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Prepare a stakeholder analysis and conduct intersectoral negotiations</a:t>
          </a:r>
          <a:endParaRPr lang="en-US" dirty="0">
            <a:solidFill>
              <a:srgbClr val="000090"/>
            </a:solidFill>
          </a:endParaRPr>
        </a:p>
      </dgm:t>
    </dgm:pt>
    <dgm:pt modelId="{81F385AF-0A8F-5845-AB16-F887E1B1D415}" type="parTrans" cxnId="{7DD8D944-9267-CB41-872E-961658DFD03B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E7A41528-B5CB-6842-91E8-7A42BE9D7045}" type="sibTrans" cxnId="{7DD8D944-9267-CB41-872E-961658DFD03B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1F10F835-4B6A-584D-869F-49D3BBE8952A}">
      <dgm:prSet phldrT="[Text]"/>
      <dgm:spPr/>
      <dgm:t>
        <a:bodyPr/>
        <a:lstStyle/>
        <a:p>
          <a:r>
            <a:rPr lang="en-US" smtClean="0">
              <a:solidFill>
                <a:srgbClr val="000090"/>
              </a:solidFill>
            </a:rPr>
            <a:t>Explain the roles of the health and non-health sectors in HiAP</a:t>
          </a:r>
          <a:endParaRPr lang="en-US" dirty="0">
            <a:solidFill>
              <a:srgbClr val="000090"/>
            </a:solidFill>
          </a:endParaRPr>
        </a:p>
      </dgm:t>
    </dgm:pt>
    <dgm:pt modelId="{3FBA42C9-727E-9646-B6C7-16FC7886168D}" type="parTrans" cxnId="{62EFB0BD-C221-BE48-91E7-CC4E8E9857B4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15B712DA-0D1E-6443-BB0A-4E59B6F10A12}" type="sibTrans" cxnId="{62EFB0BD-C221-BE48-91E7-CC4E8E9857B4}">
      <dgm:prSet/>
      <dgm:spPr/>
      <dgm:t>
        <a:bodyPr/>
        <a:lstStyle/>
        <a:p>
          <a:endParaRPr lang="en-US">
            <a:solidFill>
              <a:srgbClr val="000090"/>
            </a:solidFill>
          </a:endParaRPr>
        </a:p>
      </dgm:t>
    </dgm:pt>
    <dgm:pt modelId="{F78B542D-469B-D649-BFDC-65DD43908875}" type="pres">
      <dgm:prSet presAssocID="{257DD375-E6D4-9D42-9474-3ED060F0B55A}" presName="Name0" presStyleCnt="0">
        <dgm:presLayoutVars>
          <dgm:dir/>
          <dgm:animLvl val="lvl"/>
          <dgm:resizeHandles val="exact"/>
        </dgm:presLayoutVars>
      </dgm:prSet>
      <dgm:spPr/>
    </dgm:pt>
    <dgm:pt modelId="{525DF4C9-CEBC-CF4C-9CB9-C6E0F6A95D18}" type="pres">
      <dgm:prSet presAssocID="{1F10F835-4B6A-584D-869F-49D3BBE8952A}" presName="boxAndChildren" presStyleCnt="0"/>
      <dgm:spPr/>
    </dgm:pt>
    <dgm:pt modelId="{108977FD-70F3-B449-90FE-500FC6BF7278}" type="pres">
      <dgm:prSet presAssocID="{1F10F835-4B6A-584D-869F-49D3BBE8952A}" presName="parentTextBox" presStyleLbl="node1" presStyleIdx="0" presStyleCnt="9"/>
      <dgm:spPr/>
      <dgm:t>
        <a:bodyPr/>
        <a:lstStyle/>
        <a:p>
          <a:endParaRPr lang="en-US"/>
        </a:p>
      </dgm:t>
    </dgm:pt>
    <dgm:pt modelId="{8B3CD43E-676A-724A-9A73-FE8679876309}" type="pres">
      <dgm:prSet presAssocID="{E7A41528-B5CB-6842-91E8-7A42BE9D7045}" presName="sp" presStyleCnt="0"/>
      <dgm:spPr/>
    </dgm:pt>
    <dgm:pt modelId="{2E1CAC21-7B9C-824B-BD79-A5BB27884D21}" type="pres">
      <dgm:prSet presAssocID="{EE7736FF-EAD5-374F-858C-75F083FDA11F}" presName="arrowAndChildren" presStyleCnt="0"/>
      <dgm:spPr/>
    </dgm:pt>
    <dgm:pt modelId="{A6620FA5-18EC-DA45-881B-42FD74880256}" type="pres">
      <dgm:prSet presAssocID="{EE7736FF-EAD5-374F-858C-75F083FDA11F}" presName="parentTextArrow" presStyleLbl="node1" presStyleIdx="1" presStyleCnt="9"/>
      <dgm:spPr/>
    </dgm:pt>
    <dgm:pt modelId="{A17EB18E-8FE1-924B-BE74-B67A5A96B2D8}" type="pres">
      <dgm:prSet presAssocID="{0EB8BEDB-96CE-614C-A09B-A8394F823C5A}" presName="sp" presStyleCnt="0"/>
      <dgm:spPr/>
    </dgm:pt>
    <dgm:pt modelId="{7BCE88F5-64F6-9E4C-B295-C4A0E1334E58}" type="pres">
      <dgm:prSet presAssocID="{AB2F5188-7BE3-1A41-931D-90057AE0547A}" presName="arrowAndChildren" presStyleCnt="0"/>
      <dgm:spPr/>
    </dgm:pt>
    <dgm:pt modelId="{2D6D4AF1-19D7-DF4E-8942-BD88C75CF847}" type="pres">
      <dgm:prSet presAssocID="{AB2F5188-7BE3-1A41-931D-90057AE0547A}" presName="parentTextArrow" presStyleLbl="node1" presStyleIdx="2" presStyleCnt="9"/>
      <dgm:spPr/>
    </dgm:pt>
    <dgm:pt modelId="{69A0C921-4D63-6949-AACF-0B524BCE22D3}" type="pres">
      <dgm:prSet presAssocID="{CDA3E9CE-E70D-F344-AB20-CA0C1B3BF52A}" presName="sp" presStyleCnt="0"/>
      <dgm:spPr/>
    </dgm:pt>
    <dgm:pt modelId="{395BF552-8CCB-D84A-A6A9-C3FA99523B1F}" type="pres">
      <dgm:prSet presAssocID="{50B30E89-6A47-C34E-B4EB-66A085F46946}" presName="arrowAndChildren" presStyleCnt="0"/>
      <dgm:spPr/>
    </dgm:pt>
    <dgm:pt modelId="{B145C667-BC9B-AB4E-B239-3863A5883217}" type="pres">
      <dgm:prSet presAssocID="{50B30E89-6A47-C34E-B4EB-66A085F46946}" presName="parentTextArrow" presStyleLbl="node1" presStyleIdx="3" presStyleCnt="9"/>
      <dgm:spPr/>
    </dgm:pt>
    <dgm:pt modelId="{3A44F2B3-4398-9E4B-A80C-7D0205BCF692}" type="pres">
      <dgm:prSet presAssocID="{C8CF6FD4-3375-F748-9663-FBC12332811A}" presName="sp" presStyleCnt="0"/>
      <dgm:spPr/>
    </dgm:pt>
    <dgm:pt modelId="{CE4069BB-D444-DA42-9BB3-1392EEAF814D}" type="pres">
      <dgm:prSet presAssocID="{CF645C14-5728-C64E-9534-19CCE4C2F9CD}" presName="arrowAndChildren" presStyleCnt="0"/>
      <dgm:spPr/>
    </dgm:pt>
    <dgm:pt modelId="{8F67DC14-10FD-B048-99F7-4873DEB2267A}" type="pres">
      <dgm:prSet presAssocID="{CF645C14-5728-C64E-9534-19CCE4C2F9CD}" presName="parentTextArrow" presStyleLbl="node1" presStyleIdx="4" presStyleCnt="9"/>
      <dgm:spPr/>
    </dgm:pt>
    <dgm:pt modelId="{08131B9D-1498-D54D-A84C-CFCD3E09678E}" type="pres">
      <dgm:prSet presAssocID="{79E503D6-4CCD-4B44-814D-A75CE77D93D9}" presName="sp" presStyleCnt="0"/>
      <dgm:spPr/>
    </dgm:pt>
    <dgm:pt modelId="{35717924-75BB-9340-B34D-2A7529CB4D86}" type="pres">
      <dgm:prSet presAssocID="{71405CAA-3AA2-B340-965E-0C20469FD96C}" presName="arrowAndChildren" presStyleCnt="0"/>
      <dgm:spPr/>
    </dgm:pt>
    <dgm:pt modelId="{45D9B9FE-8EE7-1D4D-9283-AA014740C7A4}" type="pres">
      <dgm:prSet presAssocID="{71405CAA-3AA2-B340-965E-0C20469FD96C}" presName="parentTextArrow" presStyleLbl="node1" presStyleIdx="5" presStyleCnt="9"/>
      <dgm:spPr/>
    </dgm:pt>
    <dgm:pt modelId="{FB205E8F-C13F-1C43-BC82-C29591D80A63}" type="pres">
      <dgm:prSet presAssocID="{711F0372-937B-4E4C-8DBF-B07E2B19A9DF}" presName="sp" presStyleCnt="0"/>
      <dgm:spPr/>
    </dgm:pt>
    <dgm:pt modelId="{45F5108F-4BCE-F745-87ED-95F229342865}" type="pres">
      <dgm:prSet presAssocID="{643C138F-2F0A-AF4D-939A-AD1846E0E272}" presName="arrowAndChildren" presStyleCnt="0"/>
      <dgm:spPr/>
    </dgm:pt>
    <dgm:pt modelId="{E8E96597-5576-5548-9B0E-070B6AD8925D}" type="pres">
      <dgm:prSet presAssocID="{643C138F-2F0A-AF4D-939A-AD1846E0E272}" presName="parentTextArrow" presStyleLbl="node1" presStyleIdx="6" presStyleCnt="9"/>
      <dgm:spPr/>
    </dgm:pt>
    <dgm:pt modelId="{A0B90884-370E-7F4F-A426-0D0D83BE53FB}" type="pres">
      <dgm:prSet presAssocID="{9B6637EC-00B0-4049-BB2C-1E7B0B6B21B1}" presName="sp" presStyleCnt="0"/>
      <dgm:spPr/>
    </dgm:pt>
    <dgm:pt modelId="{BDEFBBB4-8AC3-404E-B8E5-5C7A65643753}" type="pres">
      <dgm:prSet presAssocID="{862ED609-3256-9943-B7CF-37C0C8EFD2B4}" presName="arrowAndChildren" presStyleCnt="0"/>
      <dgm:spPr/>
    </dgm:pt>
    <dgm:pt modelId="{54A2A562-9773-2541-B236-5580356A3CFA}" type="pres">
      <dgm:prSet presAssocID="{862ED609-3256-9943-B7CF-37C0C8EFD2B4}" presName="parentTextArrow" presStyleLbl="node1" presStyleIdx="7" presStyleCnt="9"/>
      <dgm:spPr/>
    </dgm:pt>
    <dgm:pt modelId="{BA59870B-C611-5A46-B325-8BF440D5D572}" type="pres">
      <dgm:prSet presAssocID="{ED9FAD92-8942-2345-A74E-3FD9061F8387}" presName="sp" presStyleCnt="0"/>
      <dgm:spPr/>
    </dgm:pt>
    <dgm:pt modelId="{023CEDC3-8A74-5A4C-9223-34826690D790}" type="pres">
      <dgm:prSet presAssocID="{DBBFD8B2-41AC-334A-AFEB-6041B6239272}" presName="arrowAndChildren" presStyleCnt="0"/>
      <dgm:spPr/>
    </dgm:pt>
    <dgm:pt modelId="{A3092B2E-FACB-C04F-A3AD-C206DA7A5719}" type="pres">
      <dgm:prSet presAssocID="{DBBFD8B2-41AC-334A-AFEB-6041B6239272}" presName="parentTextArrow" presStyleLbl="node1" presStyleIdx="8" presStyleCnt="9"/>
      <dgm:spPr/>
    </dgm:pt>
  </dgm:ptLst>
  <dgm:cxnLst>
    <dgm:cxn modelId="{4A155151-5436-9545-97D0-BF9647E57D20}" srcId="{257DD375-E6D4-9D42-9474-3ED060F0B55A}" destId="{50B30E89-6A47-C34E-B4EB-66A085F46946}" srcOrd="5" destOrd="0" parTransId="{AAB7F429-36E0-7E43-B28F-8F90091A848C}" sibTransId="{CDA3E9CE-E70D-F344-AB20-CA0C1B3BF52A}"/>
    <dgm:cxn modelId="{DE33A660-C152-4342-88DF-BD658F4DABA6}" type="presOf" srcId="{EE7736FF-EAD5-374F-858C-75F083FDA11F}" destId="{A6620FA5-18EC-DA45-881B-42FD74880256}" srcOrd="0" destOrd="0" presId="urn:microsoft.com/office/officeart/2005/8/layout/process4"/>
    <dgm:cxn modelId="{FBBB8B7B-E566-3749-8948-787D12AC54AA}" type="presOf" srcId="{DBBFD8B2-41AC-334A-AFEB-6041B6239272}" destId="{A3092B2E-FACB-C04F-A3AD-C206DA7A5719}" srcOrd="0" destOrd="0" presId="urn:microsoft.com/office/officeart/2005/8/layout/process4"/>
    <dgm:cxn modelId="{20C30A32-461B-A543-9301-BC4CD0A217D1}" type="presOf" srcId="{862ED609-3256-9943-B7CF-37C0C8EFD2B4}" destId="{54A2A562-9773-2541-B236-5580356A3CFA}" srcOrd="0" destOrd="0" presId="urn:microsoft.com/office/officeart/2005/8/layout/process4"/>
    <dgm:cxn modelId="{10E4454E-2A2C-D44E-84F9-60DD3E2F42D9}" srcId="{257DD375-E6D4-9D42-9474-3ED060F0B55A}" destId="{AB2F5188-7BE3-1A41-931D-90057AE0547A}" srcOrd="6" destOrd="0" parTransId="{C61B97D5-1796-2B4D-AAF3-82B9E4A5635F}" sibTransId="{0EB8BEDB-96CE-614C-A09B-A8394F823C5A}"/>
    <dgm:cxn modelId="{86F973E1-2FB7-124D-84E7-AC2CA063C631}" type="presOf" srcId="{AB2F5188-7BE3-1A41-931D-90057AE0547A}" destId="{2D6D4AF1-19D7-DF4E-8942-BD88C75CF847}" srcOrd="0" destOrd="0" presId="urn:microsoft.com/office/officeart/2005/8/layout/process4"/>
    <dgm:cxn modelId="{494F287D-F324-974C-BFA6-47F61F252FAE}" srcId="{257DD375-E6D4-9D42-9474-3ED060F0B55A}" destId="{CF645C14-5728-C64E-9534-19CCE4C2F9CD}" srcOrd="4" destOrd="0" parTransId="{539B8E79-F7E5-AC49-A458-19CBAEE4354E}" sibTransId="{C8CF6FD4-3375-F748-9663-FBC12332811A}"/>
    <dgm:cxn modelId="{7DD8D944-9267-CB41-872E-961658DFD03B}" srcId="{257DD375-E6D4-9D42-9474-3ED060F0B55A}" destId="{EE7736FF-EAD5-374F-858C-75F083FDA11F}" srcOrd="7" destOrd="0" parTransId="{81F385AF-0A8F-5845-AB16-F887E1B1D415}" sibTransId="{E7A41528-B5CB-6842-91E8-7A42BE9D7045}"/>
    <dgm:cxn modelId="{D60450AC-1EA1-064A-A4B9-BB12C524C34A}" type="presOf" srcId="{257DD375-E6D4-9D42-9474-3ED060F0B55A}" destId="{F78B542D-469B-D649-BFDC-65DD43908875}" srcOrd="0" destOrd="0" presId="urn:microsoft.com/office/officeart/2005/8/layout/process4"/>
    <dgm:cxn modelId="{2E756F6E-C217-EC4F-9474-EB71690ABB8A}" type="presOf" srcId="{1F10F835-4B6A-584D-869F-49D3BBE8952A}" destId="{108977FD-70F3-B449-90FE-500FC6BF7278}" srcOrd="0" destOrd="0" presId="urn:microsoft.com/office/officeart/2005/8/layout/process4"/>
    <dgm:cxn modelId="{AD81FDFB-1B4E-6C4E-BB9F-EEB67530226D}" srcId="{257DD375-E6D4-9D42-9474-3ED060F0B55A}" destId="{862ED609-3256-9943-B7CF-37C0C8EFD2B4}" srcOrd="1" destOrd="0" parTransId="{8D0338AC-3DD3-D344-BB9C-065BBC77F6C4}" sibTransId="{9B6637EC-00B0-4049-BB2C-1E7B0B6B21B1}"/>
    <dgm:cxn modelId="{13F8EC61-4946-384C-8F9C-B6BBFD22D939}" srcId="{257DD375-E6D4-9D42-9474-3ED060F0B55A}" destId="{71405CAA-3AA2-B340-965E-0C20469FD96C}" srcOrd="3" destOrd="0" parTransId="{969A7D27-6A89-5240-81A6-0B1115432B47}" sibTransId="{79E503D6-4CCD-4B44-814D-A75CE77D93D9}"/>
    <dgm:cxn modelId="{FBC196B8-A661-6B44-B694-A49F59012136}" type="presOf" srcId="{CF645C14-5728-C64E-9534-19CCE4C2F9CD}" destId="{8F67DC14-10FD-B048-99F7-4873DEB2267A}" srcOrd="0" destOrd="0" presId="urn:microsoft.com/office/officeart/2005/8/layout/process4"/>
    <dgm:cxn modelId="{81CC1D08-FA8D-2844-BC23-E98A70608DA6}" type="presOf" srcId="{50B30E89-6A47-C34E-B4EB-66A085F46946}" destId="{B145C667-BC9B-AB4E-B239-3863A5883217}" srcOrd="0" destOrd="0" presId="urn:microsoft.com/office/officeart/2005/8/layout/process4"/>
    <dgm:cxn modelId="{C927292A-5558-724D-82B8-958E96AA0B24}" type="presOf" srcId="{71405CAA-3AA2-B340-965E-0C20469FD96C}" destId="{45D9B9FE-8EE7-1D4D-9283-AA014740C7A4}" srcOrd="0" destOrd="0" presId="urn:microsoft.com/office/officeart/2005/8/layout/process4"/>
    <dgm:cxn modelId="{591322F7-96B0-6247-8466-A5C2A3C29A10}" srcId="{257DD375-E6D4-9D42-9474-3ED060F0B55A}" destId="{DBBFD8B2-41AC-334A-AFEB-6041B6239272}" srcOrd="0" destOrd="0" parTransId="{4A4F6732-9DCD-B249-A231-139B39F8533D}" sibTransId="{ED9FAD92-8942-2345-A74E-3FD9061F8387}"/>
    <dgm:cxn modelId="{653B7D38-FE01-114D-ADD2-19E1D79DBFB1}" srcId="{257DD375-E6D4-9D42-9474-3ED060F0B55A}" destId="{643C138F-2F0A-AF4D-939A-AD1846E0E272}" srcOrd="2" destOrd="0" parTransId="{A82BF0B4-8483-534D-AD54-D4BAB7D77408}" sibTransId="{711F0372-937B-4E4C-8DBF-B07E2B19A9DF}"/>
    <dgm:cxn modelId="{55144EC9-C7A4-F64E-9ADC-8198AE57C3C9}" type="presOf" srcId="{643C138F-2F0A-AF4D-939A-AD1846E0E272}" destId="{E8E96597-5576-5548-9B0E-070B6AD8925D}" srcOrd="0" destOrd="0" presId="urn:microsoft.com/office/officeart/2005/8/layout/process4"/>
    <dgm:cxn modelId="{62EFB0BD-C221-BE48-91E7-CC4E8E9857B4}" srcId="{257DD375-E6D4-9D42-9474-3ED060F0B55A}" destId="{1F10F835-4B6A-584D-869F-49D3BBE8952A}" srcOrd="8" destOrd="0" parTransId="{3FBA42C9-727E-9646-B6C7-16FC7886168D}" sibTransId="{15B712DA-0D1E-6443-BB0A-4E59B6F10A12}"/>
    <dgm:cxn modelId="{45C09E07-5D54-2349-B148-237D20637976}" type="presParOf" srcId="{F78B542D-469B-D649-BFDC-65DD43908875}" destId="{525DF4C9-CEBC-CF4C-9CB9-C6E0F6A95D18}" srcOrd="0" destOrd="0" presId="urn:microsoft.com/office/officeart/2005/8/layout/process4"/>
    <dgm:cxn modelId="{DF389041-BB63-A743-AC3E-04A7283D77FD}" type="presParOf" srcId="{525DF4C9-CEBC-CF4C-9CB9-C6E0F6A95D18}" destId="{108977FD-70F3-B449-90FE-500FC6BF7278}" srcOrd="0" destOrd="0" presId="urn:microsoft.com/office/officeart/2005/8/layout/process4"/>
    <dgm:cxn modelId="{53B0193C-F203-1141-82C4-C50070720DF8}" type="presParOf" srcId="{F78B542D-469B-D649-BFDC-65DD43908875}" destId="{8B3CD43E-676A-724A-9A73-FE8679876309}" srcOrd="1" destOrd="0" presId="urn:microsoft.com/office/officeart/2005/8/layout/process4"/>
    <dgm:cxn modelId="{C69FAD49-D927-D046-AFF7-D8D6C45A09AB}" type="presParOf" srcId="{F78B542D-469B-D649-BFDC-65DD43908875}" destId="{2E1CAC21-7B9C-824B-BD79-A5BB27884D21}" srcOrd="2" destOrd="0" presId="urn:microsoft.com/office/officeart/2005/8/layout/process4"/>
    <dgm:cxn modelId="{B004A130-6114-004E-9EDA-C7005BA4704E}" type="presParOf" srcId="{2E1CAC21-7B9C-824B-BD79-A5BB27884D21}" destId="{A6620FA5-18EC-DA45-881B-42FD74880256}" srcOrd="0" destOrd="0" presId="urn:microsoft.com/office/officeart/2005/8/layout/process4"/>
    <dgm:cxn modelId="{C2B826D7-4C75-AF44-9146-18E0A202DD43}" type="presParOf" srcId="{F78B542D-469B-D649-BFDC-65DD43908875}" destId="{A17EB18E-8FE1-924B-BE74-B67A5A96B2D8}" srcOrd="3" destOrd="0" presId="urn:microsoft.com/office/officeart/2005/8/layout/process4"/>
    <dgm:cxn modelId="{7EA53E29-7BE3-AB41-9F1F-C653C8FF0C1D}" type="presParOf" srcId="{F78B542D-469B-D649-BFDC-65DD43908875}" destId="{7BCE88F5-64F6-9E4C-B295-C4A0E1334E58}" srcOrd="4" destOrd="0" presId="urn:microsoft.com/office/officeart/2005/8/layout/process4"/>
    <dgm:cxn modelId="{C634C2BC-4EFD-9948-88B8-3238C9E98427}" type="presParOf" srcId="{7BCE88F5-64F6-9E4C-B295-C4A0E1334E58}" destId="{2D6D4AF1-19D7-DF4E-8942-BD88C75CF847}" srcOrd="0" destOrd="0" presId="urn:microsoft.com/office/officeart/2005/8/layout/process4"/>
    <dgm:cxn modelId="{D146AB4B-76F4-AB45-AE3D-D2AECCE4DD90}" type="presParOf" srcId="{F78B542D-469B-D649-BFDC-65DD43908875}" destId="{69A0C921-4D63-6949-AACF-0B524BCE22D3}" srcOrd="5" destOrd="0" presId="urn:microsoft.com/office/officeart/2005/8/layout/process4"/>
    <dgm:cxn modelId="{890AD5F5-3FD6-4C4B-AFEF-5BD1DB9E7F38}" type="presParOf" srcId="{F78B542D-469B-D649-BFDC-65DD43908875}" destId="{395BF552-8CCB-D84A-A6A9-C3FA99523B1F}" srcOrd="6" destOrd="0" presId="urn:microsoft.com/office/officeart/2005/8/layout/process4"/>
    <dgm:cxn modelId="{764A525B-0F73-A241-B629-3E3B3B870ECD}" type="presParOf" srcId="{395BF552-8CCB-D84A-A6A9-C3FA99523B1F}" destId="{B145C667-BC9B-AB4E-B239-3863A5883217}" srcOrd="0" destOrd="0" presId="urn:microsoft.com/office/officeart/2005/8/layout/process4"/>
    <dgm:cxn modelId="{BD0AEA14-3991-B043-B241-38248B6988FC}" type="presParOf" srcId="{F78B542D-469B-D649-BFDC-65DD43908875}" destId="{3A44F2B3-4398-9E4B-A80C-7D0205BCF692}" srcOrd="7" destOrd="0" presId="urn:microsoft.com/office/officeart/2005/8/layout/process4"/>
    <dgm:cxn modelId="{88BFBF28-431D-454D-A72D-F220B2FE07DA}" type="presParOf" srcId="{F78B542D-469B-D649-BFDC-65DD43908875}" destId="{CE4069BB-D444-DA42-9BB3-1392EEAF814D}" srcOrd="8" destOrd="0" presId="urn:microsoft.com/office/officeart/2005/8/layout/process4"/>
    <dgm:cxn modelId="{6000D951-4164-7A47-B5AE-DFFD86723BC9}" type="presParOf" srcId="{CE4069BB-D444-DA42-9BB3-1392EEAF814D}" destId="{8F67DC14-10FD-B048-99F7-4873DEB2267A}" srcOrd="0" destOrd="0" presId="urn:microsoft.com/office/officeart/2005/8/layout/process4"/>
    <dgm:cxn modelId="{0A2D7483-6252-8542-A43C-69B7E3D5F350}" type="presParOf" srcId="{F78B542D-469B-D649-BFDC-65DD43908875}" destId="{08131B9D-1498-D54D-A84C-CFCD3E09678E}" srcOrd="9" destOrd="0" presId="urn:microsoft.com/office/officeart/2005/8/layout/process4"/>
    <dgm:cxn modelId="{3C9397DF-4E3F-A544-9B17-1B8EC3B84BD4}" type="presParOf" srcId="{F78B542D-469B-D649-BFDC-65DD43908875}" destId="{35717924-75BB-9340-B34D-2A7529CB4D86}" srcOrd="10" destOrd="0" presId="urn:microsoft.com/office/officeart/2005/8/layout/process4"/>
    <dgm:cxn modelId="{1A532655-BC1D-AC41-9BFE-176114C54AB0}" type="presParOf" srcId="{35717924-75BB-9340-B34D-2A7529CB4D86}" destId="{45D9B9FE-8EE7-1D4D-9283-AA014740C7A4}" srcOrd="0" destOrd="0" presId="urn:microsoft.com/office/officeart/2005/8/layout/process4"/>
    <dgm:cxn modelId="{FB54D895-712F-4447-8B05-36438F7FA0D1}" type="presParOf" srcId="{F78B542D-469B-D649-BFDC-65DD43908875}" destId="{FB205E8F-C13F-1C43-BC82-C29591D80A63}" srcOrd="11" destOrd="0" presId="urn:microsoft.com/office/officeart/2005/8/layout/process4"/>
    <dgm:cxn modelId="{8A9E6B36-56A0-C54D-901A-542D34B278BE}" type="presParOf" srcId="{F78B542D-469B-D649-BFDC-65DD43908875}" destId="{45F5108F-4BCE-F745-87ED-95F229342865}" srcOrd="12" destOrd="0" presId="urn:microsoft.com/office/officeart/2005/8/layout/process4"/>
    <dgm:cxn modelId="{932E3752-50AC-2A4F-9AF1-97D911E6BE35}" type="presParOf" srcId="{45F5108F-4BCE-F745-87ED-95F229342865}" destId="{E8E96597-5576-5548-9B0E-070B6AD8925D}" srcOrd="0" destOrd="0" presId="urn:microsoft.com/office/officeart/2005/8/layout/process4"/>
    <dgm:cxn modelId="{62619687-F19A-254F-A019-781B2B2DBB96}" type="presParOf" srcId="{F78B542D-469B-D649-BFDC-65DD43908875}" destId="{A0B90884-370E-7F4F-A426-0D0D83BE53FB}" srcOrd="13" destOrd="0" presId="urn:microsoft.com/office/officeart/2005/8/layout/process4"/>
    <dgm:cxn modelId="{0522BF70-1F63-5E43-98A4-8DD5E87742CE}" type="presParOf" srcId="{F78B542D-469B-D649-BFDC-65DD43908875}" destId="{BDEFBBB4-8AC3-404E-B8E5-5C7A65643753}" srcOrd="14" destOrd="0" presId="urn:microsoft.com/office/officeart/2005/8/layout/process4"/>
    <dgm:cxn modelId="{AA9B0C85-0E8F-F748-B8B6-A1A3B22F007E}" type="presParOf" srcId="{BDEFBBB4-8AC3-404E-B8E5-5C7A65643753}" destId="{54A2A562-9773-2541-B236-5580356A3CFA}" srcOrd="0" destOrd="0" presId="urn:microsoft.com/office/officeart/2005/8/layout/process4"/>
    <dgm:cxn modelId="{920E2CE8-8637-7A41-9481-9EE4D4D723F8}" type="presParOf" srcId="{F78B542D-469B-D649-BFDC-65DD43908875}" destId="{BA59870B-C611-5A46-B325-8BF440D5D572}" srcOrd="15" destOrd="0" presId="urn:microsoft.com/office/officeart/2005/8/layout/process4"/>
    <dgm:cxn modelId="{D5FCEBE0-0E48-8B40-A478-FB3D5FC48CA0}" type="presParOf" srcId="{F78B542D-469B-D649-BFDC-65DD43908875}" destId="{023CEDC3-8A74-5A4C-9223-34826690D790}" srcOrd="16" destOrd="0" presId="urn:microsoft.com/office/officeart/2005/8/layout/process4"/>
    <dgm:cxn modelId="{25F4BCC0-5B17-9F49-89B6-ED023CB8BB62}" type="presParOf" srcId="{023CEDC3-8A74-5A4C-9223-34826690D790}" destId="{A3092B2E-FACB-C04F-A3AD-C206DA7A57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977FD-70F3-B449-90FE-500FC6BF7278}">
      <dsp:nvSpPr>
        <dsp:cNvPr id="0" name=""/>
        <dsp:cNvSpPr/>
      </dsp:nvSpPr>
      <dsp:spPr>
        <a:xfrm>
          <a:off x="0" y="6336142"/>
          <a:ext cx="6950945" cy="5198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Explain the roles of the health and non-health sectors in HiAP</a:t>
          </a:r>
          <a:endParaRPr lang="en-US" sz="1600" kern="1200" dirty="0">
            <a:solidFill>
              <a:srgbClr val="000090"/>
            </a:solidFill>
          </a:endParaRPr>
        </a:p>
      </dsp:txBody>
      <dsp:txXfrm>
        <a:off x="0" y="6336142"/>
        <a:ext cx="6950945" cy="519875"/>
      </dsp:txXfrm>
    </dsp:sp>
    <dsp:sp modelId="{A6620FA5-18EC-DA45-881B-42FD74880256}">
      <dsp:nvSpPr>
        <dsp:cNvPr id="0" name=""/>
        <dsp:cNvSpPr/>
      </dsp:nvSpPr>
      <dsp:spPr>
        <a:xfrm rot="10800000">
          <a:off x="0" y="554437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1406283"/>
                <a:satOff val="-2110"/>
                <a:lumOff val="-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406283"/>
                <a:satOff val="-2110"/>
                <a:lumOff val="-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Prepare a stakeholder analysis and conduct intersectoral negotiations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5544372"/>
        <a:ext cx="6950945" cy="519535"/>
      </dsp:txXfrm>
    </dsp:sp>
    <dsp:sp modelId="{2D6D4AF1-19D7-DF4E-8942-BD88C75CF847}">
      <dsp:nvSpPr>
        <dsp:cNvPr id="0" name=""/>
        <dsp:cNvSpPr/>
      </dsp:nvSpPr>
      <dsp:spPr>
        <a:xfrm rot="10800000">
          <a:off x="0" y="475260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Identify mechanisms for non-governmental stakeholders involvement in HiAP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4752602"/>
        <a:ext cx="6950945" cy="519535"/>
      </dsp:txXfrm>
    </dsp:sp>
    <dsp:sp modelId="{B145C667-BC9B-AB4E-B239-3863A5883217}">
      <dsp:nvSpPr>
        <dsp:cNvPr id="0" name=""/>
        <dsp:cNvSpPr/>
      </dsp:nvSpPr>
      <dsp:spPr>
        <a:xfrm rot="10800000">
          <a:off x="0" y="396083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4218850"/>
                <a:satOff val="-6330"/>
                <a:lumOff val="-10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4218850"/>
                <a:satOff val="-6330"/>
                <a:lumOff val="-10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List principles for effective and accountable stakeholder consultation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3960832"/>
        <a:ext cx="6950945" cy="519535"/>
      </dsp:txXfrm>
    </dsp:sp>
    <dsp:sp modelId="{8F67DC14-10FD-B048-99F7-4873DEB2267A}">
      <dsp:nvSpPr>
        <dsp:cNvPr id="0" name=""/>
        <dsp:cNvSpPr/>
      </dsp:nvSpPr>
      <dsp:spPr>
        <a:xfrm rot="10800000">
          <a:off x="0" y="316906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Frame a complex health issue and identify its policy challenges and opportunities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3169062"/>
        <a:ext cx="6950945" cy="519535"/>
      </dsp:txXfrm>
    </dsp:sp>
    <dsp:sp modelId="{45D9B9FE-8EE7-1D4D-9283-AA014740C7A4}">
      <dsp:nvSpPr>
        <dsp:cNvPr id="0" name=""/>
        <dsp:cNvSpPr/>
      </dsp:nvSpPr>
      <dsp:spPr>
        <a:xfrm rot="10800000">
          <a:off x="0" y="237729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7031416"/>
                <a:satOff val="-10550"/>
                <a:lumOff val="-17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031416"/>
                <a:satOff val="-10550"/>
                <a:lumOff val="-17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Identify the characteristics of a “window of opportunity” for policy change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2377292"/>
        <a:ext cx="6950945" cy="519535"/>
      </dsp:txXfrm>
    </dsp:sp>
    <dsp:sp modelId="{E8E96597-5576-5548-9B0E-070B6AD8925D}">
      <dsp:nvSpPr>
        <dsp:cNvPr id="0" name=""/>
        <dsp:cNvSpPr/>
      </dsp:nvSpPr>
      <dsp:spPr>
        <a:xfrm rot="10800000">
          <a:off x="0" y="158552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8437700"/>
                <a:satOff val="-12660"/>
                <a:lumOff val="-20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8437700"/>
                <a:satOff val="-12660"/>
                <a:lumOff val="-20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Recognize the complex and political nature of the policy-making process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1585522"/>
        <a:ext cx="6950945" cy="519535"/>
      </dsp:txXfrm>
    </dsp:sp>
    <dsp:sp modelId="{54A2A562-9773-2541-B236-5580356A3CFA}">
      <dsp:nvSpPr>
        <dsp:cNvPr id="0" name=""/>
        <dsp:cNvSpPr/>
      </dsp:nvSpPr>
      <dsp:spPr>
        <a:xfrm rot="10800000">
          <a:off x="0" y="79375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9843983"/>
                <a:satOff val="-14770"/>
                <a:lumOff val="-24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9843983"/>
                <a:satOff val="-14770"/>
                <a:lumOff val="-24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Describe some of the major contemporary health challenges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793752"/>
        <a:ext cx="6950945" cy="519535"/>
      </dsp:txXfrm>
    </dsp:sp>
    <dsp:sp modelId="{A3092B2E-FACB-C04F-A3AD-C206DA7A5719}">
      <dsp:nvSpPr>
        <dsp:cNvPr id="0" name=""/>
        <dsp:cNvSpPr/>
      </dsp:nvSpPr>
      <dsp:spPr>
        <a:xfrm rot="10800000">
          <a:off x="0" y="1982"/>
          <a:ext cx="6950945" cy="799568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000090"/>
              </a:solidFill>
            </a:rPr>
            <a:t>Identify socioeconomic and environmental factors that influence health </a:t>
          </a:r>
          <a:endParaRPr lang="en-US" sz="1600" kern="1200" dirty="0">
            <a:solidFill>
              <a:srgbClr val="000090"/>
            </a:solidFill>
          </a:endParaRPr>
        </a:p>
      </dsp:txBody>
      <dsp:txXfrm rot="10800000">
        <a:off x="0" y="1982"/>
        <a:ext cx="6950945" cy="519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7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9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1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6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251F-850D-6F4F-A2B6-1CB94CCC453C}" type="datetimeFigureOut">
              <a:rPr lang="en-US" smtClean="0"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6DEA-D6DC-724E-B5E4-00F43C5B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1-30 at 20.57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907" y="0"/>
            <a:ext cx="595109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608" y="1353201"/>
            <a:ext cx="21009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Health in All Policies Training Manual Modules</a:t>
            </a:r>
            <a:endParaRPr lang="en-US" sz="4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8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96876"/>
            <a:ext cx="22055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Training Manual Content Overview</a:t>
            </a:r>
            <a:endParaRPr lang="en-US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73593825"/>
              </p:ext>
            </p:extLst>
          </p:nvPr>
        </p:nvGraphicFramePr>
        <p:xfrm>
          <a:off x="2205586" y="1"/>
          <a:ext cx="695094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94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7411A-6D14-4E09-9519-1C60B7E1B0D0}"/>
</file>

<file path=customXml/itemProps2.xml><?xml version="1.0" encoding="utf-8"?>
<ds:datastoreItem xmlns:ds="http://schemas.openxmlformats.org/officeDocument/2006/customXml" ds:itemID="{F9B49BE2-6E20-4E18-8150-62F5EE5F62E6}"/>
</file>

<file path=customXml/itemProps3.xml><?xml version="1.0" encoding="utf-8"?>
<ds:datastoreItem xmlns:ds="http://schemas.openxmlformats.org/officeDocument/2006/customXml" ds:itemID="{DDCE5922-C40E-4F3C-A1EF-91284B68D3F8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Kuzmanovic</dc:creator>
  <cp:lastModifiedBy>Aleksandra Kuzmanovic</cp:lastModifiedBy>
  <cp:revision>2</cp:revision>
  <dcterms:created xsi:type="dcterms:W3CDTF">2015-11-30T19:17:51Z</dcterms:created>
  <dcterms:modified xsi:type="dcterms:W3CDTF">2015-11-30T19:30:51Z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