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39" d="100"/>
          <a:sy n="39" d="100"/>
        </p:scale>
        <p:origin x="-1524"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71E55BE-09B5-467E-8ED7-D1CDF01C19A2}" type="datetimeFigureOut">
              <a:rPr lang="en-GB" smtClean="0"/>
              <a:t>25/06/2015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12B734-7F81-4807-A63B-D1C79D211D7B}" type="slidenum">
              <a:rPr lang="en-GB" smtClean="0"/>
              <a:t>‹#›</a:t>
            </a:fld>
            <a:endParaRPr lang="en-GB"/>
          </a:p>
        </p:txBody>
      </p:sp>
    </p:spTree>
    <p:extLst>
      <p:ext uri="{BB962C8B-B14F-4D97-AF65-F5344CB8AC3E}">
        <p14:creationId xmlns:p14="http://schemas.microsoft.com/office/powerpoint/2010/main" val="4161223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1E55BE-09B5-467E-8ED7-D1CDF01C19A2}" type="datetimeFigureOut">
              <a:rPr lang="en-GB" smtClean="0"/>
              <a:t>25/06/2015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12B734-7F81-4807-A63B-D1C79D211D7B}" type="slidenum">
              <a:rPr lang="en-GB" smtClean="0"/>
              <a:t>‹#›</a:t>
            </a:fld>
            <a:endParaRPr lang="en-GB"/>
          </a:p>
        </p:txBody>
      </p:sp>
    </p:spTree>
    <p:extLst>
      <p:ext uri="{BB962C8B-B14F-4D97-AF65-F5344CB8AC3E}">
        <p14:creationId xmlns:p14="http://schemas.microsoft.com/office/powerpoint/2010/main" val="1827555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1E55BE-09B5-467E-8ED7-D1CDF01C19A2}" type="datetimeFigureOut">
              <a:rPr lang="en-GB" smtClean="0"/>
              <a:t>25/06/2015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12B734-7F81-4807-A63B-D1C79D211D7B}" type="slidenum">
              <a:rPr lang="en-GB" smtClean="0"/>
              <a:t>‹#›</a:t>
            </a:fld>
            <a:endParaRPr lang="en-GB"/>
          </a:p>
        </p:txBody>
      </p:sp>
    </p:spTree>
    <p:extLst>
      <p:ext uri="{BB962C8B-B14F-4D97-AF65-F5344CB8AC3E}">
        <p14:creationId xmlns:p14="http://schemas.microsoft.com/office/powerpoint/2010/main" val="793200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1E55BE-09B5-467E-8ED7-D1CDF01C19A2}" type="datetimeFigureOut">
              <a:rPr lang="en-GB" smtClean="0"/>
              <a:t>25/06/2015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12B734-7F81-4807-A63B-D1C79D211D7B}" type="slidenum">
              <a:rPr lang="en-GB" smtClean="0"/>
              <a:t>‹#›</a:t>
            </a:fld>
            <a:endParaRPr lang="en-GB"/>
          </a:p>
        </p:txBody>
      </p:sp>
    </p:spTree>
    <p:extLst>
      <p:ext uri="{BB962C8B-B14F-4D97-AF65-F5344CB8AC3E}">
        <p14:creationId xmlns:p14="http://schemas.microsoft.com/office/powerpoint/2010/main" val="1418022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1E55BE-09B5-467E-8ED7-D1CDF01C19A2}" type="datetimeFigureOut">
              <a:rPr lang="en-GB" smtClean="0"/>
              <a:t>25/06/2015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12B734-7F81-4807-A63B-D1C79D211D7B}" type="slidenum">
              <a:rPr lang="en-GB" smtClean="0"/>
              <a:t>‹#›</a:t>
            </a:fld>
            <a:endParaRPr lang="en-GB"/>
          </a:p>
        </p:txBody>
      </p:sp>
    </p:spTree>
    <p:extLst>
      <p:ext uri="{BB962C8B-B14F-4D97-AF65-F5344CB8AC3E}">
        <p14:creationId xmlns:p14="http://schemas.microsoft.com/office/powerpoint/2010/main" val="137611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71E55BE-09B5-467E-8ED7-D1CDF01C19A2}" type="datetimeFigureOut">
              <a:rPr lang="en-GB" smtClean="0"/>
              <a:t>25/06/2015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12B734-7F81-4807-A63B-D1C79D211D7B}" type="slidenum">
              <a:rPr lang="en-GB" smtClean="0"/>
              <a:t>‹#›</a:t>
            </a:fld>
            <a:endParaRPr lang="en-GB"/>
          </a:p>
        </p:txBody>
      </p:sp>
    </p:spTree>
    <p:extLst>
      <p:ext uri="{BB962C8B-B14F-4D97-AF65-F5344CB8AC3E}">
        <p14:creationId xmlns:p14="http://schemas.microsoft.com/office/powerpoint/2010/main" val="2150101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71E55BE-09B5-467E-8ED7-D1CDF01C19A2}" type="datetimeFigureOut">
              <a:rPr lang="en-GB" smtClean="0"/>
              <a:t>25/06/2015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12B734-7F81-4807-A63B-D1C79D211D7B}" type="slidenum">
              <a:rPr lang="en-GB" smtClean="0"/>
              <a:t>‹#›</a:t>
            </a:fld>
            <a:endParaRPr lang="en-GB"/>
          </a:p>
        </p:txBody>
      </p:sp>
    </p:spTree>
    <p:extLst>
      <p:ext uri="{BB962C8B-B14F-4D97-AF65-F5344CB8AC3E}">
        <p14:creationId xmlns:p14="http://schemas.microsoft.com/office/powerpoint/2010/main" val="2280343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71E55BE-09B5-467E-8ED7-D1CDF01C19A2}" type="datetimeFigureOut">
              <a:rPr lang="en-GB" smtClean="0"/>
              <a:t>25/06/2015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12B734-7F81-4807-A63B-D1C79D211D7B}" type="slidenum">
              <a:rPr lang="en-GB" smtClean="0"/>
              <a:t>‹#›</a:t>
            </a:fld>
            <a:endParaRPr lang="en-GB"/>
          </a:p>
        </p:txBody>
      </p:sp>
    </p:spTree>
    <p:extLst>
      <p:ext uri="{BB962C8B-B14F-4D97-AF65-F5344CB8AC3E}">
        <p14:creationId xmlns:p14="http://schemas.microsoft.com/office/powerpoint/2010/main" val="3182511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1E55BE-09B5-467E-8ED7-D1CDF01C19A2}" type="datetimeFigureOut">
              <a:rPr lang="en-GB" smtClean="0"/>
              <a:t>25/06/2015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12B734-7F81-4807-A63B-D1C79D211D7B}" type="slidenum">
              <a:rPr lang="en-GB" smtClean="0"/>
              <a:t>‹#›</a:t>
            </a:fld>
            <a:endParaRPr lang="en-GB"/>
          </a:p>
        </p:txBody>
      </p:sp>
    </p:spTree>
    <p:extLst>
      <p:ext uri="{BB962C8B-B14F-4D97-AF65-F5344CB8AC3E}">
        <p14:creationId xmlns:p14="http://schemas.microsoft.com/office/powerpoint/2010/main" val="281691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1E55BE-09B5-467E-8ED7-D1CDF01C19A2}" type="datetimeFigureOut">
              <a:rPr lang="en-GB" smtClean="0"/>
              <a:t>25/06/2015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12B734-7F81-4807-A63B-D1C79D211D7B}" type="slidenum">
              <a:rPr lang="en-GB" smtClean="0"/>
              <a:t>‹#›</a:t>
            </a:fld>
            <a:endParaRPr lang="en-GB"/>
          </a:p>
        </p:txBody>
      </p:sp>
    </p:spTree>
    <p:extLst>
      <p:ext uri="{BB962C8B-B14F-4D97-AF65-F5344CB8AC3E}">
        <p14:creationId xmlns:p14="http://schemas.microsoft.com/office/powerpoint/2010/main" val="115227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1E55BE-09B5-467E-8ED7-D1CDF01C19A2}" type="datetimeFigureOut">
              <a:rPr lang="en-GB" smtClean="0"/>
              <a:t>25/06/2015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12B734-7F81-4807-A63B-D1C79D211D7B}" type="slidenum">
              <a:rPr lang="en-GB" smtClean="0"/>
              <a:t>‹#›</a:t>
            </a:fld>
            <a:endParaRPr lang="en-GB"/>
          </a:p>
        </p:txBody>
      </p:sp>
    </p:spTree>
    <p:extLst>
      <p:ext uri="{BB962C8B-B14F-4D97-AF65-F5344CB8AC3E}">
        <p14:creationId xmlns:p14="http://schemas.microsoft.com/office/powerpoint/2010/main" val="484689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1E55BE-09B5-467E-8ED7-D1CDF01C19A2}" type="datetimeFigureOut">
              <a:rPr lang="en-GB" smtClean="0"/>
              <a:t>25/06/2015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12B734-7F81-4807-A63B-D1C79D211D7B}" type="slidenum">
              <a:rPr lang="en-GB" smtClean="0"/>
              <a:t>‹#›</a:t>
            </a:fld>
            <a:endParaRPr lang="en-GB"/>
          </a:p>
        </p:txBody>
      </p:sp>
    </p:spTree>
    <p:extLst>
      <p:ext uri="{BB962C8B-B14F-4D97-AF65-F5344CB8AC3E}">
        <p14:creationId xmlns:p14="http://schemas.microsoft.com/office/powerpoint/2010/main" val="163859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Scenario</a:t>
            </a:r>
            <a:endParaRPr lang="en-GB" dirty="0"/>
          </a:p>
        </p:txBody>
      </p:sp>
      <p:sp>
        <p:nvSpPr>
          <p:cNvPr id="3" name="Content Placeholder 2"/>
          <p:cNvSpPr>
            <a:spLocks noGrp="1"/>
          </p:cNvSpPr>
          <p:nvPr>
            <p:ph idx="1"/>
          </p:nvPr>
        </p:nvSpPr>
        <p:spPr>
          <a:xfrm>
            <a:off x="3203848" y="3393276"/>
            <a:ext cx="5544616" cy="3024336"/>
          </a:xfrm>
        </p:spPr>
        <p:txBody>
          <a:bodyPr>
            <a:normAutofit fontScale="55000" lnSpcReduction="20000"/>
          </a:bodyPr>
          <a:lstStyle/>
          <a:p>
            <a:pPr marL="0" indent="0" algn="just">
              <a:lnSpc>
                <a:spcPct val="120000"/>
              </a:lnSpc>
              <a:buNone/>
            </a:pPr>
            <a:r>
              <a:rPr lang="en-GB" sz="3100" dirty="0" smtClean="0"/>
              <a:t>Aware </a:t>
            </a:r>
            <a:r>
              <a:rPr lang="en-GB" sz="3100" dirty="0"/>
              <a:t>of the diverse struggles and issues of the population of the City of </a:t>
            </a:r>
            <a:r>
              <a:rPr lang="en-GB" sz="3100" dirty="0" err="1"/>
              <a:t>Happyville</a:t>
            </a:r>
            <a:r>
              <a:rPr lang="en-GB" sz="3100" dirty="0"/>
              <a:t>, the mayor has asked the City administration, including ones pertaining to health, finances, education, </a:t>
            </a:r>
            <a:r>
              <a:rPr lang="en-GB" sz="3100" dirty="0" smtClean="0"/>
              <a:t>infrastructure/transport and </a:t>
            </a:r>
            <a:r>
              <a:rPr lang="en-GB" sz="3100" dirty="0"/>
              <a:t>planning to prepare the 10 year action plan that would be realistic to implement but at the same time innovative and different from ones already implemented in other cities. The mayor expects inclusive and meaningful involvement of all stakeholders in the process of assessment, discussion, decision-making, planning, implementation, and monitoring and evaluation.  </a:t>
            </a:r>
          </a:p>
        </p:txBody>
      </p:sp>
      <p:sp>
        <p:nvSpPr>
          <p:cNvPr id="6" name="TextBox 5"/>
          <p:cNvSpPr txBox="1"/>
          <p:nvPr/>
        </p:nvSpPr>
        <p:spPr>
          <a:xfrm>
            <a:off x="683568" y="1268760"/>
            <a:ext cx="5400600" cy="2200602"/>
          </a:xfrm>
          <a:prstGeom prst="rect">
            <a:avLst/>
          </a:prstGeom>
          <a:noFill/>
        </p:spPr>
        <p:txBody>
          <a:bodyPr wrap="square" rtlCol="0">
            <a:spAutoFit/>
          </a:bodyPr>
          <a:lstStyle/>
          <a:p>
            <a:pPr algn="just"/>
            <a:r>
              <a:rPr lang="en-GB" sz="1700" dirty="0"/>
              <a:t>The mayor of the City of </a:t>
            </a:r>
            <a:r>
              <a:rPr lang="en-GB" sz="1700" dirty="0" err="1"/>
              <a:t>Happyville</a:t>
            </a:r>
            <a:r>
              <a:rPr lang="en-GB" sz="1700" dirty="0"/>
              <a:t> from Sweden is attending the Conference of Parties negotiations of UNFCCC Framework on Climate Change in Paris, France from 30 November – 11 December 2015. In one of the meetings the mayor is going to present the City of </a:t>
            </a:r>
            <a:r>
              <a:rPr lang="en-GB" sz="1700" dirty="0" err="1"/>
              <a:t>Happyville</a:t>
            </a:r>
            <a:r>
              <a:rPr lang="en-GB" sz="1700" dirty="0"/>
              <a:t> action plan for tackling air pollution as means of mitigation of climate change.</a:t>
            </a:r>
          </a:p>
          <a:p>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6540" y="3469362"/>
            <a:ext cx="2397165" cy="2551926"/>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09199" y="1232349"/>
            <a:ext cx="2428069" cy="1944216"/>
          </a:xfrm>
          <a:prstGeom prst="rect">
            <a:avLst/>
          </a:prstGeom>
        </p:spPr>
      </p:pic>
    </p:spTree>
    <p:extLst>
      <p:ext uri="{BB962C8B-B14F-4D97-AF65-F5344CB8AC3E}">
        <p14:creationId xmlns:p14="http://schemas.microsoft.com/office/powerpoint/2010/main" val="32946331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F51CF69D0E034C93C4BD5E294D71F0" ma:contentTypeVersion="0" ma:contentTypeDescription="Create a new document." ma:contentTypeScope="" ma:versionID="b00406c53d15501f1425b488d757bc39">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E7250E8-173E-4BC5-819D-20235F9F7A09}"/>
</file>

<file path=customXml/itemProps2.xml><?xml version="1.0" encoding="utf-8"?>
<ds:datastoreItem xmlns:ds="http://schemas.openxmlformats.org/officeDocument/2006/customXml" ds:itemID="{B65CB977-C13B-4751-97EB-BD5183326DC4}"/>
</file>

<file path=customXml/itemProps3.xml><?xml version="1.0" encoding="utf-8"?>
<ds:datastoreItem xmlns:ds="http://schemas.openxmlformats.org/officeDocument/2006/customXml" ds:itemID="{7AF770A1-74C1-4D9F-82FB-FF7B164A88BB}"/>
</file>

<file path=docProps/app.xml><?xml version="1.0" encoding="utf-8"?>
<Properties xmlns="http://schemas.openxmlformats.org/officeDocument/2006/extended-properties" xmlns:vt="http://schemas.openxmlformats.org/officeDocument/2006/docPropsVTypes">
  <TotalTime>39</TotalTime>
  <Words>160</Words>
  <Application>Microsoft Office PowerPoint</Application>
  <PresentationFormat>On-screen Show (4:3)</PresentationFormat>
  <Paragraphs>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The Scenario</vt:lpstr>
    </vt:vector>
  </TitlesOfParts>
  <Company>WHO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LUKIC, Ljiljana</dc:creator>
  <cp:lastModifiedBy>VALENTINE, Nicole Britt</cp:lastModifiedBy>
  <cp:revision>6</cp:revision>
  <dcterms:created xsi:type="dcterms:W3CDTF">2015-06-18T14:50:25Z</dcterms:created>
  <dcterms:modified xsi:type="dcterms:W3CDTF">2015-06-25T06:08:02Z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0x01010048F51CF69D0E034C93C4BD5E294D71F0</vt:lpwstr>
  </property>
</Properties>
</file>