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9.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99" r:id="rId3"/>
    <p:sldId id="417" r:id="rId4"/>
    <p:sldId id="410" r:id="rId5"/>
    <p:sldId id="412" r:id="rId6"/>
    <p:sldId id="424" r:id="rId7"/>
    <p:sldId id="295" r:id="rId8"/>
    <p:sldId id="407" r:id="rId9"/>
    <p:sldId id="364" r:id="rId10"/>
    <p:sldId id="349" r:id="rId11"/>
    <p:sldId id="351" r:id="rId12"/>
    <p:sldId id="350" r:id="rId13"/>
    <p:sldId id="352" r:id="rId14"/>
    <p:sldId id="401" r:id="rId15"/>
    <p:sldId id="413" r:id="rId16"/>
    <p:sldId id="353" r:id="rId17"/>
    <p:sldId id="426" r:id="rId18"/>
    <p:sldId id="354" r:id="rId19"/>
    <p:sldId id="342" r:id="rId20"/>
    <p:sldId id="377" r:id="rId21"/>
    <p:sldId id="344" r:id="rId22"/>
    <p:sldId id="348" r:id="rId23"/>
    <p:sldId id="414" r:id="rId24"/>
    <p:sldId id="425" r:id="rId25"/>
    <p:sldId id="362" r:id="rId26"/>
    <p:sldId id="375" r:id="rId27"/>
    <p:sldId id="411" r:id="rId28"/>
    <p:sldId id="371" r:id="rId29"/>
    <p:sldId id="405" r:id="rId30"/>
    <p:sldId id="365" r:id="rId31"/>
    <p:sldId id="334" r:id="rId32"/>
    <p:sldId id="381" r:id="rId33"/>
    <p:sldId id="415" r:id="rId34"/>
    <p:sldId id="419" r:id="rId35"/>
    <p:sldId id="416" r:id="rId36"/>
    <p:sldId id="422" r:id="rId37"/>
    <p:sldId id="420" r:id="rId38"/>
    <p:sldId id="421" r:id="rId39"/>
    <p:sldId id="423" r:id="rId40"/>
    <p:sldId id="408" r:id="rId41"/>
    <p:sldId id="404" r:id="rId42"/>
    <p:sldId id="409" r:id="rId43"/>
    <p:sldId id="380" r:id="rId44"/>
    <p:sldId id="386" r:id="rId45"/>
    <p:sldId id="331" r:id="rId46"/>
    <p:sldId id="418" r:id="rId4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9" d="100"/>
          <a:sy n="79" d="100"/>
        </p:scale>
        <p:origin x="-14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6B9B9-34FC-4E63-952C-948E4AC489EA}"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de-CH"/>
        </a:p>
      </dgm:t>
    </dgm:pt>
    <dgm:pt modelId="{8092A69A-FC10-4C0E-B802-FBD5BA16BA13}">
      <dgm:prSet phldrT="[Text]" custT="1"/>
      <dgm:spPr/>
      <dgm:t>
        <a:bodyPr/>
        <a:lstStyle/>
        <a:p>
          <a:r>
            <a:rPr lang="de-CH" sz="2400" dirty="0" smtClean="0"/>
            <a:t>Emerging </a:t>
          </a:r>
          <a:r>
            <a:rPr lang="de-CH" sz="2400" dirty="0" err="1" smtClean="0"/>
            <a:t>diseases</a:t>
          </a:r>
          <a:endParaRPr lang="de-CH" sz="2000" dirty="0"/>
        </a:p>
      </dgm:t>
    </dgm:pt>
    <dgm:pt modelId="{B2A11448-6208-40F6-8C1D-3B321F83116E}" type="parTrans" cxnId="{2E3C8498-8021-4713-9260-EECAFCB1E1CF}">
      <dgm:prSet/>
      <dgm:spPr/>
      <dgm:t>
        <a:bodyPr/>
        <a:lstStyle/>
        <a:p>
          <a:endParaRPr lang="de-CH"/>
        </a:p>
      </dgm:t>
    </dgm:pt>
    <dgm:pt modelId="{AA6CE894-A2BD-450F-BEE0-AAE4443E98FE}" type="sibTrans" cxnId="{2E3C8498-8021-4713-9260-EECAFCB1E1CF}">
      <dgm:prSet/>
      <dgm:spPr/>
      <dgm:t>
        <a:bodyPr/>
        <a:lstStyle/>
        <a:p>
          <a:endParaRPr lang="de-CH"/>
        </a:p>
      </dgm:t>
    </dgm:pt>
    <dgm:pt modelId="{CC74767F-D629-47C4-81ED-69B85721F4D0}">
      <dgm:prSet phldrT="[Text]"/>
      <dgm:spPr/>
      <dgm:t>
        <a:bodyPr/>
        <a:lstStyle/>
        <a:p>
          <a:r>
            <a:rPr lang="de-CH" dirty="0" err="1" smtClean="0"/>
            <a:t>Economic</a:t>
          </a:r>
          <a:r>
            <a:rPr lang="de-CH" dirty="0" smtClean="0"/>
            <a:t> </a:t>
          </a:r>
          <a:r>
            <a:rPr lang="de-CH" dirty="0" err="1" smtClean="0"/>
            <a:t>stability</a:t>
          </a:r>
          <a:endParaRPr lang="de-CH" dirty="0"/>
        </a:p>
      </dgm:t>
    </dgm:pt>
    <dgm:pt modelId="{D5119ACE-6DBE-4933-B030-83768F6C0755}" type="parTrans" cxnId="{5328D9C3-A161-4B85-9052-BAB6FC1ABE0D}">
      <dgm:prSet/>
      <dgm:spPr/>
      <dgm:t>
        <a:bodyPr/>
        <a:lstStyle/>
        <a:p>
          <a:endParaRPr lang="de-CH"/>
        </a:p>
      </dgm:t>
    </dgm:pt>
    <dgm:pt modelId="{A2821200-7E29-46FA-A6F0-8A7E6BD91078}" type="sibTrans" cxnId="{5328D9C3-A161-4B85-9052-BAB6FC1ABE0D}">
      <dgm:prSet/>
      <dgm:spPr/>
      <dgm:t>
        <a:bodyPr/>
        <a:lstStyle/>
        <a:p>
          <a:endParaRPr lang="de-CH"/>
        </a:p>
      </dgm:t>
    </dgm:pt>
    <dgm:pt modelId="{32711DC0-4939-435D-86EE-7914E44998FC}">
      <dgm:prSet/>
      <dgm:spPr/>
      <dgm:t>
        <a:bodyPr/>
        <a:lstStyle/>
        <a:p>
          <a:r>
            <a:rPr lang="de-CH" dirty="0" smtClean="0"/>
            <a:t>Chemical, </a:t>
          </a:r>
          <a:r>
            <a:rPr lang="de-CH" dirty="0" err="1" smtClean="0"/>
            <a:t>radioactive</a:t>
          </a:r>
          <a:r>
            <a:rPr lang="de-CH" dirty="0" smtClean="0"/>
            <a:t> and </a:t>
          </a:r>
          <a:r>
            <a:rPr lang="de-CH" dirty="0" err="1" smtClean="0"/>
            <a:t>biological</a:t>
          </a:r>
          <a:r>
            <a:rPr lang="de-CH" dirty="0" smtClean="0"/>
            <a:t> </a:t>
          </a:r>
          <a:r>
            <a:rPr lang="de-CH" dirty="0" err="1" smtClean="0"/>
            <a:t>terror</a:t>
          </a:r>
          <a:r>
            <a:rPr lang="de-CH" dirty="0" smtClean="0"/>
            <a:t> </a:t>
          </a:r>
          <a:r>
            <a:rPr lang="de-CH" dirty="0" err="1" smtClean="0"/>
            <a:t>threats</a:t>
          </a:r>
          <a:r>
            <a:rPr lang="de-CH" dirty="0" smtClean="0"/>
            <a:t> </a:t>
          </a:r>
          <a:endParaRPr lang="de-CH" dirty="0"/>
        </a:p>
      </dgm:t>
    </dgm:pt>
    <dgm:pt modelId="{6A2CEDDF-6E42-4918-A928-F63482CD6EF9}" type="parTrans" cxnId="{0F988F72-FE2B-4A70-AAE6-5C02072AFB2B}">
      <dgm:prSet/>
      <dgm:spPr/>
    </dgm:pt>
    <dgm:pt modelId="{98CAC2C4-7B11-4BA6-8602-BC0875024045}" type="sibTrans" cxnId="{0F988F72-FE2B-4A70-AAE6-5C02072AFB2B}">
      <dgm:prSet/>
      <dgm:spPr/>
    </dgm:pt>
    <dgm:pt modelId="{DADC091E-1D61-4AFA-95B5-9850DEA1743A}">
      <dgm:prSet/>
      <dgm:spPr/>
      <dgm:t>
        <a:bodyPr/>
        <a:lstStyle/>
        <a:p>
          <a:r>
            <a:rPr lang="de-CH" dirty="0" smtClean="0"/>
            <a:t>HIV AIDS a </a:t>
          </a:r>
          <a:r>
            <a:rPr lang="de-CH" dirty="0" err="1" smtClean="0"/>
            <a:t>key</a:t>
          </a:r>
          <a:r>
            <a:rPr lang="de-CH" dirty="0" smtClean="0"/>
            <a:t> </a:t>
          </a:r>
          <a:r>
            <a:rPr lang="de-CH" dirty="0" err="1" smtClean="0"/>
            <a:t>health</a:t>
          </a:r>
          <a:r>
            <a:rPr lang="de-CH" dirty="0" smtClean="0"/>
            <a:t> and </a:t>
          </a:r>
          <a:r>
            <a:rPr lang="de-CH" dirty="0" err="1" smtClean="0"/>
            <a:t>security</a:t>
          </a:r>
          <a:r>
            <a:rPr lang="de-CH" dirty="0" smtClean="0"/>
            <a:t> </a:t>
          </a:r>
          <a:r>
            <a:rPr lang="de-CH" dirty="0" err="1" smtClean="0"/>
            <a:t>issue</a:t>
          </a:r>
          <a:endParaRPr lang="de-CH" dirty="0"/>
        </a:p>
      </dgm:t>
    </dgm:pt>
    <dgm:pt modelId="{D2D35B2B-A824-4307-B2D2-C883EEBE23BE}" type="parTrans" cxnId="{3FAF4A0D-E8C9-4270-8BE3-F34E36FD9C82}">
      <dgm:prSet/>
      <dgm:spPr/>
    </dgm:pt>
    <dgm:pt modelId="{782D206C-0AEF-4B0E-A111-45D401227743}" type="sibTrans" cxnId="{3FAF4A0D-E8C9-4270-8BE3-F34E36FD9C82}">
      <dgm:prSet/>
      <dgm:spPr/>
    </dgm:pt>
    <dgm:pt modelId="{3A8509FF-54BB-428B-AE11-A61A268396D1}">
      <dgm:prSet/>
      <dgm:spPr/>
      <dgm:t>
        <a:bodyPr/>
        <a:lstStyle/>
        <a:p>
          <a:r>
            <a:rPr lang="de-CH" dirty="0" err="1" smtClean="0"/>
            <a:t>Building</a:t>
          </a:r>
          <a:r>
            <a:rPr lang="de-CH" dirty="0" smtClean="0"/>
            <a:t> health </a:t>
          </a:r>
          <a:r>
            <a:rPr lang="de-CH" dirty="0" err="1" smtClean="0"/>
            <a:t>security</a:t>
          </a:r>
          <a:endParaRPr lang="de-CH" dirty="0"/>
        </a:p>
      </dgm:t>
    </dgm:pt>
    <dgm:pt modelId="{E8E70F10-82AD-4D78-AF54-7E528931950C}" type="parTrans" cxnId="{179FE30C-F303-4DA5-AF6F-5C16689020A3}">
      <dgm:prSet/>
      <dgm:spPr/>
    </dgm:pt>
    <dgm:pt modelId="{A4EC29F3-475C-446F-9498-9C104D5B56FD}" type="sibTrans" cxnId="{179FE30C-F303-4DA5-AF6F-5C16689020A3}">
      <dgm:prSet/>
      <dgm:spPr/>
    </dgm:pt>
    <dgm:pt modelId="{DBA665B8-4F39-48EF-831C-2694A06F43CF}">
      <dgm:prSet/>
      <dgm:spPr/>
      <dgm:t>
        <a:bodyPr/>
        <a:lstStyle/>
        <a:p>
          <a:r>
            <a:rPr lang="de-CH" dirty="0" smtClean="0"/>
            <a:t>International </a:t>
          </a:r>
          <a:r>
            <a:rPr lang="de-CH" dirty="0" err="1" smtClean="0"/>
            <a:t>crisis</a:t>
          </a:r>
          <a:r>
            <a:rPr lang="de-CH" dirty="0" smtClean="0"/>
            <a:t> and </a:t>
          </a:r>
          <a:r>
            <a:rPr lang="de-CH" dirty="0" err="1" smtClean="0"/>
            <a:t>humanitarian</a:t>
          </a:r>
          <a:r>
            <a:rPr lang="de-CH" dirty="0" smtClean="0"/>
            <a:t> </a:t>
          </a:r>
          <a:r>
            <a:rPr lang="de-CH" dirty="0" err="1" smtClean="0"/>
            <a:t>emergencies</a:t>
          </a:r>
          <a:endParaRPr lang="de-CH" dirty="0"/>
        </a:p>
      </dgm:t>
    </dgm:pt>
    <dgm:pt modelId="{7F01A245-2C3F-409E-AC8F-8F6ABDE974F5}" type="parTrans" cxnId="{A0583D5C-7E24-424E-90DF-4AA1708AFA6E}">
      <dgm:prSet/>
      <dgm:spPr/>
    </dgm:pt>
    <dgm:pt modelId="{924DC012-E0EB-4C7C-B93A-B92FB2F2CA76}" type="sibTrans" cxnId="{A0583D5C-7E24-424E-90DF-4AA1708AFA6E}">
      <dgm:prSet/>
      <dgm:spPr/>
    </dgm:pt>
    <dgm:pt modelId="{2E660F38-4E7D-476C-B839-6165C22A3899}">
      <dgm:prSet/>
      <dgm:spPr/>
      <dgm:t>
        <a:bodyPr/>
        <a:lstStyle/>
        <a:p>
          <a:r>
            <a:rPr lang="de-CH" dirty="0" smtClean="0"/>
            <a:t>Environmental </a:t>
          </a:r>
          <a:r>
            <a:rPr lang="de-CH" dirty="0" err="1" smtClean="0"/>
            <a:t>change</a:t>
          </a:r>
          <a:endParaRPr lang="de-CH" dirty="0"/>
        </a:p>
      </dgm:t>
    </dgm:pt>
    <dgm:pt modelId="{762BC6E5-A439-4895-BC09-A6C77B750D6B}" type="parTrans" cxnId="{5393BAC3-C5B6-49F7-9A7A-E976B80E31CA}">
      <dgm:prSet/>
      <dgm:spPr/>
    </dgm:pt>
    <dgm:pt modelId="{EEBF8D86-7F78-4E89-BA26-C02F8948A2E2}" type="sibTrans" cxnId="{5393BAC3-C5B6-49F7-9A7A-E976B80E31CA}">
      <dgm:prSet/>
      <dgm:spPr/>
    </dgm:pt>
    <dgm:pt modelId="{F20480FF-DF17-4D59-9EEF-A9CE3A3A9065}">
      <dgm:prSet/>
      <dgm:spPr/>
      <dgm:t>
        <a:bodyPr/>
        <a:lstStyle/>
        <a:p>
          <a:r>
            <a:rPr lang="de-CH" dirty="0" err="1" smtClean="0"/>
            <a:t>Strengthening</a:t>
          </a:r>
          <a:r>
            <a:rPr lang="de-CH" dirty="0" smtClean="0"/>
            <a:t> health </a:t>
          </a:r>
          <a:r>
            <a:rPr lang="de-CH" dirty="0" err="1" smtClean="0"/>
            <a:t>systems</a:t>
          </a:r>
          <a:endParaRPr lang="de-CH" dirty="0"/>
        </a:p>
      </dgm:t>
    </dgm:pt>
    <dgm:pt modelId="{B452A238-1FCB-4FD8-868B-31C3E2E40CE8}" type="parTrans" cxnId="{85424F83-65FA-43AA-A390-AEBA12980384}">
      <dgm:prSet/>
      <dgm:spPr/>
    </dgm:pt>
    <dgm:pt modelId="{8A5E6D9C-CF07-4E18-885F-54B439C30920}" type="sibTrans" cxnId="{85424F83-65FA-43AA-A390-AEBA12980384}">
      <dgm:prSet/>
      <dgm:spPr/>
    </dgm:pt>
    <dgm:pt modelId="{100E46BC-C4D4-4C55-B6A9-8EF4B8D71185}" type="pres">
      <dgm:prSet presAssocID="{8E86B9B9-34FC-4E63-952C-948E4AC489EA}" presName="linear" presStyleCnt="0">
        <dgm:presLayoutVars>
          <dgm:dir/>
          <dgm:resizeHandles val="exact"/>
        </dgm:presLayoutVars>
      </dgm:prSet>
      <dgm:spPr/>
      <dgm:t>
        <a:bodyPr/>
        <a:lstStyle/>
        <a:p>
          <a:endParaRPr lang="de-CH"/>
        </a:p>
      </dgm:t>
    </dgm:pt>
    <dgm:pt modelId="{1EA9F8AB-34A0-4F93-B300-EA7A33772A3B}" type="pres">
      <dgm:prSet presAssocID="{8092A69A-FC10-4C0E-B802-FBD5BA16BA13}" presName="comp" presStyleCnt="0"/>
      <dgm:spPr/>
    </dgm:pt>
    <dgm:pt modelId="{3FCCCEB2-066C-4129-85C4-A45F1647E2DE}" type="pres">
      <dgm:prSet presAssocID="{8092A69A-FC10-4C0E-B802-FBD5BA16BA13}" presName="box" presStyleLbl="node1" presStyleIdx="0" presStyleCnt="8"/>
      <dgm:spPr/>
      <dgm:t>
        <a:bodyPr/>
        <a:lstStyle/>
        <a:p>
          <a:endParaRPr lang="de-CH"/>
        </a:p>
      </dgm:t>
    </dgm:pt>
    <dgm:pt modelId="{20FF7FB7-7FF3-46CF-B7D4-9D7E26F8F0BA}" type="pres">
      <dgm:prSet presAssocID="{8092A69A-FC10-4C0E-B802-FBD5BA16BA13}" presName="img" presStyleLbl="fgImgPlace1" presStyleIdx="0" presStyleCnt="8"/>
      <dgm:spPr>
        <a:blipFill rotWithShape="0">
          <a:blip xmlns:r="http://schemas.openxmlformats.org/officeDocument/2006/relationships" r:embed="rId1"/>
          <a:stretch>
            <a:fillRect/>
          </a:stretch>
        </a:blipFill>
      </dgm:spPr>
    </dgm:pt>
    <dgm:pt modelId="{7A11E742-D6F2-46F0-ACBC-5250A4E37D70}" type="pres">
      <dgm:prSet presAssocID="{8092A69A-FC10-4C0E-B802-FBD5BA16BA13}" presName="text" presStyleLbl="node1" presStyleIdx="0" presStyleCnt="8">
        <dgm:presLayoutVars>
          <dgm:bulletEnabled val="1"/>
        </dgm:presLayoutVars>
      </dgm:prSet>
      <dgm:spPr/>
      <dgm:t>
        <a:bodyPr/>
        <a:lstStyle/>
        <a:p>
          <a:endParaRPr lang="de-CH"/>
        </a:p>
      </dgm:t>
    </dgm:pt>
    <dgm:pt modelId="{BFF2844F-9855-4399-A49D-3A4694FBEB3D}" type="pres">
      <dgm:prSet presAssocID="{AA6CE894-A2BD-450F-BEE0-AAE4443E98FE}" presName="spacer" presStyleCnt="0"/>
      <dgm:spPr/>
    </dgm:pt>
    <dgm:pt modelId="{6D206606-97CF-4898-A1CB-5DBC0DC24EEE}" type="pres">
      <dgm:prSet presAssocID="{CC74767F-D629-47C4-81ED-69B85721F4D0}" presName="comp" presStyleCnt="0"/>
      <dgm:spPr/>
    </dgm:pt>
    <dgm:pt modelId="{2A618CD5-C2F5-4057-879C-EAA409F8BEBF}" type="pres">
      <dgm:prSet presAssocID="{CC74767F-D629-47C4-81ED-69B85721F4D0}" presName="box" presStyleLbl="node1" presStyleIdx="1" presStyleCnt="8"/>
      <dgm:spPr/>
      <dgm:t>
        <a:bodyPr/>
        <a:lstStyle/>
        <a:p>
          <a:endParaRPr lang="de-CH"/>
        </a:p>
      </dgm:t>
    </dgm:pt>
    <dgm:pt modelId="{6DD1C555-60C9-4AD7-A814-78BC3235FCF6}" type="pres">
      <dgm:prSet presAssocID="{CC74767F-D629-47C4-81ED-69B85721F4D0}" presName="img" presStyleLbl="fgImgPlace1" presStyleIdx="1" presStyleCnt="8"/>
      <dgm:spPr>
        <a:blipFill rotWithShape="0">
          <a:blip xmlns:r="http://schemas.openxmlformats.org/officeDocument/2006/relationships" r:embed="rId2"/>
          <a:stretch>
            <a:fillRect/>
          </a:stretch>
        </a:blipFill>
      </dgm:spPr>
    </dgm:pt>
    <dgm:pt modelId="{21C7DD1F-6A2D-48AD-9E34-18EA6401C32B}" type="pres">
      <dgm:prSet presAssocID="{CC74767F-D629-47C4-81ED-69B85721F4D0}" presName="text" presStyleLbl="node1" presStyleIdx="1" presStyleCnt="8">
        <dgm:presLayoutVars>
          <dgm:bulletEnabled val="1"/>
        </dgm:presLayoutVars>
      </dgm:prSet>
      <dgm:spPr/>
      <dgm:t>
        <a:bodyPr/>
        <a:lstStyle/>
        <a:p>
          <a:endParaRPr lang="de-CH"/>
        </a:p>
      </dgm:t>
    </dgm:pt>
    <dgm:pt modelId="{8115B928-92FC-40F0-A35D-DC09C32F8BC3}" type="pres">
      <dgm:prSet presAssocID="{A2821200-7E29-46FA-A6F0-8A7E6BD91078}" presName="spacer" presStyleCnt="0"/>
      <dgm:spPr/>
    </dgm:pt>
    <dgm:pt modelId="{67E617A0-CC06-4004-AA36-11464A933920}" type="pres">
      <dgm:prSet presAssocID="{DBA665B8-4F39-48EF-831C-2694A06F43CF}" presName="comp" presStyleCnt="0"/>
      <dgm:spPr/>
    </dgm:pt>
    <dgm:pt modelId="{4B4133C7-DFCF-4D4C-ADAD-ADC1EEAAE3EC}" type="pres">
      <dgm:prSet presAssocID="{DBA665B8-4F39-48EF-831C-2694A06F43CF}" presName="box" presStyleLbl="node1" presStyleIdx="2" presStyleCnt="8"/>
      <dgm:spPr/>
      <dgm:t>
        <a:bodyPr/>
        <a:lstStyle/>
        <a:p>
          <a:endParaRPr lang="de-CH"/>
        </a:p>
      </dgm:t>
    </dgm:pt>
    <dgm:pt modelId="{DDB3AB0C-E276-4A29-BE59-1E6F0C346D94}" type="pres">
      <dgm:prSet presAssocID="{DBA665B8-4F39-48EF-831C-2694A06F43CF}" presName="img" presStyleLbl="fgImgPlace1" presStyleIdx="2" presStyleCnt="8"/>
      <dgm:spPr>
        <a:blipFill rotWithShape="0">
          <a:blip xmlns:r="http://schemas.openxmlformats.org/officeDocument/2006/relationships" r:embed="rId3"/>
          <a:stretch>
            <a:fillRect/>
          </a:stretch>
        </a:blipFill>
      </dgm:spPr>
    </dgm:pt>
    <dgm:pt modelId="{11A81AF4-A4A2-470B-91FF-5491EF812ECF}" type="pres">
      <dgm:prSet presAssocID="{DBA665B8-4F39-48EF-831C-2694A06F43CF}" presName="text" presStyleLbl="node1" presStyleIdx="2" presStyleCnt="8">
        <dgm:presLayoutVars>
          <dgm:bulletEnabled val="1"/>
        </dgm:presLayoutVars>
      </dgm:prSet>
      <dgm:spPr/>
      <dgm:t>
        <a:bodyPr/>
        <a:lstStyle/>
        <a:p>
          <a:endParaRPr lang="de-CH"/>
        </a:p>
      </dgm:t>
    </dgm:pt>
    <dgm:pt modelId="{0AA72550-0125-4A3C-9162-A7B60A725A1C}" type="pres">
      <dgm:prSet presAssocID="{924DC012-E0EB-4C7C-B93A-B92FB2F2CA76}" presName="spacer" presStyleCnt="0"/>
      <dgm:spPr/>
    </dgm:pt>
    <dgm:pt modelId="{5C551478-3584-4613-93E2-88F770ECD631}" type="pres">
      <dgm:prSet presAssocID="{32711DC0-4939-435D-86EE-7914E44998FC}" presName="comp" presStyleCnt="0"/>
      <dgm:spPr/>
    </dgm:pt>
    <dgm:pt modelId="{03A24A6F-6AE5-4A09-B739-2EDFE2E50556}" type="pres">
      <dgm:prSet presAssocID="{32711DC0-4939-435D-86EE-7914E44998FC}" presName="box" presStyleLbl="node1" presStyleIdx="3" presStyleCnt="8"/>
      <dgm:spPr/>
      <dgm:t>
        <a:bodyPr/>
        <a:lstStyle/>
        <a:p>
          <a:endParaRPr lang="de-CH"/>
        </a:p>
      </dgm:t>
    </dgm:pt>
    <dgm:pt modelId="{A817166A-A313-4CD1-9D27-F48A383FA25A}" type="pres">
      <dgm:prSet presAssocID="{32711DC0-4939-435D-86EE-7914E44998FC}" presName="img" presStyleLbl="fgImgPlace1" presStyleIdx="3" presStyleCnt="8"/>
      <dgm:spPr>
        <a:blipFill rotWithShape="0">
          <a:blip xmlns:r="http://schemas.openxmlformats.org/officeDocument/2006/relationships" r:embed="rId4"/>
          <a:stretch>
            <a:fillRect/>
          </a:stretch>
        </a:blipFill>
      </dgm:spPr>
    </dgm:pt>
    <dgm:pt modelId="{7811490C-6B1A-4FDA-904E-B6A96C719884}" type="pres">
      <dgm:prSet presAssocID="{32711DC0-4939-435D-86EE-7914E44998FC}" presName="text" presStyleLbl="node1" presStyleIdx="3" presStyleCnt="8">
        <dgm:presLayoutVars>
          <dgm:bulletEnabled val="1"/>
        </dgm:presLayoutVars>
      </dgm:prSet>
      <dgm:spPr/>
      <dgm:t>
        <a:bodyPr/>
        <a:lstStyle/>
        <a:p>
          <a:endParaRPr lang="de-CH"/>
        </a:p>
      </dgm:t>
    </dgm:pt>
    <dgm:pt modelId="{D1118969-B4E4-467B-9A66-4996FC136D84}" type="pres">
      <dgm:prSet presAssocID="{98CAC2C4-7B11-4BA6-8602-BC0875024045}" presName="spacer" presStyleCnt="0"/>
      <dgm:spPr/>
    </dgm:pt>
    <dgm:pt modelId="{D2922C3F-B463-48C6-A892-ACEF35FA0CA0}" type="pres">
      <dgm:prSet presAssocID="{2E660F38-4E7D-476C-B839-6165C22A3899}" presName="comp" presStyleCnt="0"/>
      <dgm:spPr/>
    </dgm:pt>
    <dgm:pt modelId="{372D48EA-D983-4A85-8D8C-AE10C2550B6C}" type="pres">
      <dgm:prSet presAssocID="{2E660F38-4E7D-476C-B839-6165C22A3899}" presName="box" presStyleLbl="node1" presStyleIdx="4" presStyleCnt="8"/>
      <dgm:spPr/>
      <dgm:t>
        <a:bodyPr/>
        <a:lstStyle/>
        <a:p>
          <a:endParaRPr lang="de-CH"/>
        </a:p>
      </dgm:t>
    </dgm:pt>
    <dgm:pt modelId="{3B4C9DD1-156E-4B01-86BE-792C76AE48EF}" type="pres">
      <dgm:prSet presAssocID="{2E660F38-4E7D-476C-B839-6165C22A3899}" presName="img" presStyleLbl="fgImgPlace1" presStyleIdx="4" presStyleCnt="8"/>
      <dgm:spPr>
        <a:blipFill rotWithShape="0">
          <a:blip xmlns:r="http://schemas.openxmlformats.org/officeDocument/2006/relationships" r:embed="rId5"/>
          <a:stretch>
            <a:fillRect/>
          </a:stretch>
        </a:blipFill>
      </dgm:spPr>
    </dgm:pt>
    <dgm:pt modelId="{8E38C711-7502-4F5D-B664-A94F99FB38BA}" type="pres">
      <dgm:prSet presAssocID="{2E660F38-4E7D-476C-B839-6165C22A3899}" presName="text" presStyleLbl="node1" presStyleIdx="4" presStyleCnt="8">
        <dgm:presLayoutVars>
          <dgm:bulletEnabled val="1"/>
        </dgm:presLayoutVars>
      </dgm:prSet>
      <dgm:spPr/>
      <dgm:t>
        <a:bodyPr/>
        <a:lstStyle/>
        <a:p>
          <a:endParaRPr lang="de-CH"/>
        </a:p>
      </dgm:t>
    </dgm:pt>
    <dgm:pt modelId="{8F3B0395-02FD-482E-BFAD-9EB8BB8C9AF9}" type="pres">
      <dgm:prSet presAssocID="{EEBF8D86-7F78-4E89-BA26-C02F8948A2E2}" presName="spacer" presStyleCnt="0"/>
      <dgm:spPr/>
    </dgm:pt>
    <dgm:pt modelId="{B5EEFC94-6C99-4057-9A8D-3ECD88A7AD01}" type="pres">
      <dgm:prSet presAssocID="{DADC091E-1D61-4AFA-95B5-9850DEA1743A}" presName="comp" presStyleCnt="0"/>
      <dgm:spPr/>
    </dgm:pt>
    <dgm:pt modelId="{7DB49443-A7A3-4F8E-ABCE-517DCDF9B238}" type="pres">
      <dgm:prSet presAssocID="{DADC091E-1D61-4AFA-95B5-9850DEA1743A}" presName="box" presStyleLbl="node1" presStyleIdx="5" presStyleCnt="8"/>
      <dgm:spPr/>
      <dgm:t>
        <a:bodyPr/>
        <a:lstStyle/>
        <a:p>
          <a:endParaRPr lang="de-CH"/>
        </a:p>
      </dgm:t>
    </dgm:pt>
    <dgm:pt modelId="{6E61A831-6DDF-43C7-9EF7-3BEE1E1F5A68}" type="pres">
      <dgm:prSet presAssocID="{DADC091E-1D61-4AFA-95B5-9850DEA1743A}" presName="img" presStyleLbl="fgImgPlace1" presStyleIdx="5" presStyleCnt="8"/>
      <dgm:spPr>
        <a:blipFill rotWithShape="0">
          <a:blip xmlns:r="http://schemas.openxmlformats.org/officeDocument/2006/relationships" r:embed="rId6"/>
          <a:stretch>
            <a:fillRect/>
          </a:stretch>
        </a:blipFill>
      </dgm:spPr>
    </dgm:pt>
    <dgm:pt modelId="{1E328301-497F-46BA-92BD-73002017C685}" type="pres">
      <dgm:prSet presAssocID="{DADC091E-1D61-4AFA-95B5-9850DEA1743A}" presName="text" presStyleLbl="node1" presStyleIdx="5" presStyleCnt="8">
        <dgm:presLayoutVars>
          <dgm:bulletEnabled val="1"/>
        </dgm:presLayoutVars>
      </dgm:prSet>
      <dgm:spPr/>
      <dgm:t>
        <a:bodyPr/>
        <a:lstStyle/>
        <a:p>
          <a:endParaRPr lang="de-CH"/>
        </a:p>
      </dgm:t>
    </dgm:pt>
    <dgm:pt modelId="{B4D4F1D2-C315-4413-9127-FB283309C4D3}" type="pres">
      <dgm:prSet presAssocID="{782D206C-0AEF-4B0E-A111-45D401227743}" presName="spacer" presStyleCnt="0"/>
      <dgm:spPr/>
    </dgm:pt>
    <dgm:pt modelId="{8029367F-0057-4402-B745-0DE902BB888F}" type="pres">
      <dgm:prSet presAssocID="{3A8509FF-54BB-428B-AE11-A61A268396D1}" presName="comp" presStyleCnt="0"/>
      <dgm:spPr/>
    </dgm:pt>
    <dgm:pt modelId="{2AB142EF-BF19-4C2B-AFE1-3AD0397887E0}" type="pres">
      <dgm:prSet presAssocID="{3A8509FF-54BB-428B-AE11-A61A268396D1}" presName="box" presStyleLbl="node1" presStyleIdx="6" presStyleCnt="8"/>
      <dgm:spPr/>
      <dgm:t>
        <a:bodyPr/>
        <a:lstStyle/>
        <a:p>
          <a:endParaRPr lang="de-CH"/>
        </a:p>
      </dgm:t>
    </dgm:pt>
    <dgm:pt modelId="{AB9A94B9-DB67-4DEB-B0EB-B34C80D2CA48}" type="pres">
      <dgm:prSet presAssocID="{3A8509FF-54BB-428B-AE11-A61A268396D1}" presName="img" presStyleLbl="fgImgPlace1" presStyleIdx="6" presStyleCnt="8"/>
      <dgm:spPr>
        <a:blipFill rotWithShape="0">
          <a:blip xmlns:r="http://schemas.openxmlformats.org/officeDocument/2006/relationships" r:embed="rId7"/>
          <a:stretch>
            <a:fillRect/>
          </a:stretch>
        </a:blipFill>
      </dgm:spPr>
    </dgm:pt>
    <dgm:pt modelId="{D17352EB-929A-485A-906D-98310EFD1536}" type="pres">
      <dgm:prSet presAssocID="{3A8509FF-54BB-428B-AE11-A61A268396D1}" presName="text" presStyleLbl="node1" presStyleIdx="6" presStyleCnt="8">
        <dgm:presLayoutVars>
          <dgm:bulletEnabled val="1"/>
        </dgm:presLayoutVars>
      </dgm:prSet>
      <dgm:spPr/>
      <dgm:t>
        <a:bodyPr/>
        <a:lstStyle/>
        <a:p>
          <a:endParaRPr lang="de-CH"/>
        </a:p>
      </dgm:t>
    </dgm:pt>
    <dgm:pt modelId="{DEE007D1-540B-4CAA-A78E-0202C634B2F9}" type="pres">
      <dgm:prSet presAssocID="{A4EC29F3-475C-446F-9498-9C104D5B56FD}" presName="spacer" presStyleCnt="0"/>
      <dgm:spPr/>
    </dgm:pt>
    <dgm:pt modelId="{3315E65B-91C9-499C-8680-F4F1B7B43C6B}" type="pres">
      <dgm:prSet presAssocID="{F20480FF-DF17-4D59-9EEF-A9CE3A3A9065}" presName="comp" presStyleCnt="0"/>
      <dgm:spPr/>
    </dgm:pt>
    <dgm:pt modelId="{5485485C-01F6-4442-9789-6BE4D06A81F6}" type="pres">
      <dgm:prSet presAssocID="{F20480FF-DF17-4D59-9EEF-A9CE3A3A9065}" presName="box" presStyleLbl="node1" presStyleIdx="7" presStyleCnt="8"/>
      <dgm:spPr/>
      <dgm:t>
        <a:bodyPr/>
        <a:lstStyle/>
        <a:p>
          <a:endParaRPr lang="de-CH"/>
        </a:p>
      </dgm:t>
    </dgm:pt>
    <dgm:pt modelId="{6FE7477A-9FC6-4C0A-AB6D-D8419049E0B8}" type="pres">
      <dgm:prSet presAssocID="{F20480FF-DF17-4D59-9EEF-A9CE3A3A9065}" presName="img" presStyleLbl="fgImgPlace1" presStyleIdx="7" presStyleCnt="8"/>
      <dgm:spPr>
        <a:blipFill rotWithShape="0">
          <a:blip xmlns:r="http://schemas.openxmlformats.org/officeDocument/2006/relationships" r:embed="rId8"/>
          <a:stretch>
            <a:fillRect/>
          </a:stretch>
        </a:blipFill>
      </dgm:spPr>
    </dgm:pt>
    <dgm:pt modelId="{7BD02178-AEA4-4A04-A7AC-8E7CF521C6DA}" type="pres">
      <dgm:prSet presAssocID="{F20480FF-DF17-4D59-9EEF-A9CE3A3A9065}" presName="text" presStyleLbl="node1" presStyleIdx="7" presStyleCnt="8">
        <dgm:presLayoutVars>
          <dgm:bulletEnabled val="1"/>
        </dgm:presLayoutVars>
      </dgm:prSet>
      <dgm:spPr/>
      <dgm:t>
        <a:bodyPr/>
        <a:lstStyle/>
        <a:p>
          <a:endParaRPr lang="de-CH"/>
        </a:p>
      </dgm:t>
    </dgm:pt>
  </dgm:ptLst>
  <dgm:cxnLst>
    <dgm:cxn modelId="{85424F83-65FA-43AA-A390-AEBA12980384}" srcId="{8E86B9B9-34FC-4E63-952C-948E4AC489EA}" destId="{F20480FF-DF17-4D59-9EEF-A9CE3A3A9065}" srcOrd="7" destOrd="0" parTransId="{B452A238-1FCB-4FD8-868B-31C3E2E40CE8}" sibTransId="{8A5E6D9C-CF07-4E18-885F-54B439C30920}"/>
    <dgm:cxn modelId="{DBC0B17D-1B87-468C-8BAC-44B81256BB7F}" type="presOf" srcId="{DADC091E-1D61-4AFA-95B5-9850DEA1743A}" destId="{7DB49443-A7A3-4F8E-ABCE-517DCDF9B238}" srcOrd="0" destOrd="0" presId="urn:microsoft.com/office/officeart/2005/8/layout/vList4#3"/>
    <dgm:cxn modelId="{F57D3266-27CD-4709-85BD-812D676E4A02}" type="presOf" srcId="{2E660F38-4E7D-476C-B839-6165C22A3899}" destId="{8E38C711-7502-4F5D-B664-A94F99FB38BA}" srcOrd="1" destOrd="0" presId="urn:microsoft.com/office/officeart/2005/8/layout/vList4#3"/>
    <dgm:cxn modelId="{8EB8E9C3-60FA-4F84-A2CA-414A07788FC2}" type="presOf" srcId="{8092A69A-FC10-4C0E-B802-FBD5BA16BA13}" destId="{7A11E742-D6F2-46F0-ACBC-5250A4E37D70}" srcOrd="1" destOrd="0" presId="urn:microsoft.com/office/officeart/2005/8/layout/vList4#3"/>
    <dgm:cxn modelId="{3FAF4A0D-E8C9-4270-8BE3-F34E36FD9C82}" srcId="{8E86B9B9-34FC-4E63-952C-948E4AC489EA}" destId="{DADC091E-1D61-4AFA-95B5-9850DEA1743A}" srcOrd="5" destOrd="0" parTransId="{D2D35B2B-A824-4307-B2D2-C883EEBE23BE}" sibTransId="{782D206C-0AEF-4B0E-A111-45D401227743}"/>
    <dgm:cxn modelId="{B84001DC-71D3-48AE-A4A2-C346FE84BBE4}" type="presOf" srcId="{2E660F38-4E7D-476C-B839-6165C22A3899}" destId="{372D48EA-D983-4A85-8D8C-AE10C2550B6C}" srcOrd="0" destOrd="0" presId="urn:microsoft.com/office/officeart/2005/8/layout/vList4#3"/>
    <dgm:cxn modelId="{27A52105-9050-4B97-8BD8-8EAEE42F1658}" type="presOf" srcId="{8E86B9B9-34FC-4E63-952C-948E4AC489EA}" destId="{100E46BC-C4D4-4C55-B6A9-8EF4B8D71185}" srcOrd="0" destOrd="0" presId="urn:microsoft.com/office/officeart/2005/8/layout/vList4#3"/>
    <dgm:cxn modelId="{0F988F72-FE2B-4A70-AAE6-5C02072AFB2B}" srcId="{8E86B9B9-34FC-4E63-952C-948E4AC489EA}" destId="{32711DC0-4939-435D-86EE-7914E44998FC}" srcOrd="3" destOrd="0" parTransId="{6A2CEDDF-6E42-4918-A928-F63482CD6EF9}" sibTransId="{98CAC2C4-7B11-4BA6-8602-BC0875024045}"/>
    <dgm:cxn modelId="{C2809128-6A37-4071-888A-3ABBA19099DD}" type="presOf" srcId="{32711DC0-4939-435D-86EE-7914E44998FC}" destId="{03A24A6F-6AE5-4A09-B739-2EDFE2E50556}" srcOrd="0" destOrd="0" presId="urn:microsoft.com/office/officeart/2005/8/layout/vList4#3"/>
    <dgm:cxn modelId="{2E3C8498-8021-4713-9260-EECAFCB1E1CF}" srcId="{8E86B9B9-34FC-4E63-952C-948E4AC489EA}" destId="{8092A69A-FC10-4C0E-B802-FBD5BA16BA13}" srcOrd="0" destOrd="0" parTransId="{B2A11448-6208-40F6-8C1D-3B321F83116E}" sibTransId="{AA6CE894-A2BD-450F-BEE0-AAE4443E98FE}"/>
    <dgm:cxn modelId="{E427DADA-11E1-4A26-8849-266219B730FB}" type="presOf" srcId="{CC74767F-D629-47C4-81ED-69B85721F4D0}" destId="{2A618CD5-C2F5-4057-879C-EAA409F8BEBF}" srcOrd="0" destOrd="0" presId="urn:microsoft.com/office/officeart/2005/8/layout/vList4#3"/>
    <dgm:cxn modelId="{CA3F943C-00DE-4145-AD76-4FD04ADB355F}" type="presOf" srcId="{DBA665B8-4F39-48EF-831C-2694A06F43CF}" destId="{11A81AF4-A4A2-470B-91FF-5491EF812ECF}" srcOrd="1" destOrd="0" presId="urn:microsoft.com/office/officeart/2005/8/layout/vList4#3"/>
    <dgm:cxn modelId="{A0583D5C-7E24-424E-90DF-4AA1708AFA6E}" srcId="{8E86B9B9-34FC-4E63-952C-948E4AC489EA}" destId="{DBA665B8-4F39-48EF-831C-2694A06F43CF}" srcOrd="2" destOrd="0" parTransId="{7F01A245-2C3F-409E-AC8F-8F6ABDE974F5}" sibTransId="{924DC012-E0EB-4C7C-B93A-B92FB2F2CA76}"/>
    <dgm:cxn modelId="{5393BAC3-C5B6-49F7-9A7A-E976B80E31CA}" srcId="{8E86B9B9-34FC-4E63-952C-948E4AC489EA}" destId="{2E660F38-4E7D-476C-B839-6165C22A3899}" srcOrd="4" destOrd="0" parTransId="{762BC6E5-A439-4895-BC09-A6C77B750D6B}" sibTransId="{EEBF8D86-7F78-4E89-BA26-C02F8948A2E2}"/>
    <dgm:cxn modelId="{FC8E3356-9984-4319-9800-7AE3F0C62D8B}" type="presOf" srcId="{3A8509FF-54BB-428B-AE11-A61A268396D1}" destId="{2AB142EF-BF19-4C2B-AFE1-3AD0397887E0}" srcOrd="0" destOrd="0" presId="urn:microsoft.com/office/officeart/2005/8/layout/vList4#3"/>
    <dgm:cxn modelId="{5328D9C3-A161-4B85-9052-BAB6FC1ABE0D}" srcId="{8E86B9B9-34FC-4E63-952C-948E4AC489EA}" destId="{CC74767F-D629-47C4-81ED-69B85721F4D0}" srcOrd="1" destOrd="0" parTransId="{D5119ACE-6DBE-4933-B030-83768F6C0755}" sibTransId="{A2821200-7E29-46FA-A6F0-8A7E6BD91078}"/>
    <dgm:cxn modelId="{7A529150-5E61-47C1-96E2-C7090326B8ED}" type="presOf" srcId="{F20480FF-DF17-4D59-9EEF-A9CE3A3A9065}" destId="{7BD02178-AEA4-4A04-A7AC-8E7CF521C6DA}" srcOrd="1" destOrd="0" presId="urn:microsoft.com/office/officeart/2005/8/layout/vList4#3"/>
    <dgm:cxn modelId="{51B5E0A6-8844-45AC-B13A-F4B4C51751D6}" type="presOf" srcId="{CC74767F-D629-47C4-81ED-69B85721F4D0}" destId="{21C7DD1F-6A2D-48AD-9E34-18EA6401C32B}" srcOrd="1" destOrd="0" presId="urn:microsoft.com/office/officeart/2005/8/layout/vList4#3"/>
    <dgm:cxn modelId="{729163A5-EE02-4E3B-B854-37C9C9A9277F}" type="presOf" srcId="{3A8509FF-54BB-428B-AE11-A61A268396D1}" destId="{D17352EB-929A-485A-906D-98310EFD1536}" srcOrd="1" destOrd="0" presId="urn:microsoft.com/office/officeart/2005/8/layout/vList4#3"/>
    <dgm:cxn modelId="{875ACBC4-2457-4B66-A0C2-9A7C0452AB19}" type="presOf" srcId="{DBA665B8-4F39-48EF-831C-2694A06F43CF}" destId="{4B4133C7-DFCF-4D4C-ADAD-ADC1EEAAE3EC}" srcOrd="0" destOrd="0" presId="urn:microsoft.com/office/officeart/2005/8/layout/vList4#3"/>
    <dgm:cxn modelId="{4E0F059C-3F09-43D7-B86C-CEACF411692D}" type="presOf" srcId="{F20480FF-DF17-4D59-9EEF-A9CE3A3A9065}" destId="{5485485C-01F6-4442-9789-6BE4D06A81F6}" srcOrd="0" destOrd="0" presId="urn:microsoft.com/office/officeart/2005/8/layout/vList4#3"/>
    <dgm:cxn modelId="{53F52865-9CB2-4979-AB55-B1E7DF1CB3F4}" type="presOf" srcId="{8092A69A-FC10-4C0E-B802-FBD5BA16BA13}" destId="{3FCCCEB2-066C-4129-85C4-A45F1647E2DE}" srcOrd="0" destOrd="0" presId="urn:microsoft.com/office/officeart/2005/8/layout/vList4#3"/>
    <dgm:cxn modelId="{8150A0E9-15E4-4313-96F6-DD314115ED0A}" type="presOf" srcId="{32711DC0-4939-435D-86EE-7914E44998FC}" destId="{7811490C-6B1A-4FDA-904E-B6A96C719884}" srcOrd="1" destOrd="0" presId="urn:microsoft.com/office/officeart/2005/8/layout/vList4#3"/>
    <dgm:cxn modelId="{179FE30C-F303-4DA5-AF6F-5C16689020A3}" srcId="{8E86B9B9-34FC-4E63-952C-948E4AC489EA}" destId="{3A8509FF-54BB-428B-AE11-A61A268396D1}" srcOrd="6" destOrd="0" parTransId="{E8E70F10-82AD-4D78-AF54-7E528931950C}" sibTransId="{A4EC29F3-475C-446F-9498-9C104D5B56FD}"/>
    <dgm:cxn modelId="{DABE4926-B7EE-4F52-82FE-96D66EAC3A87}" type="presOf" srcId="{DADC091E-1D61-4AFA-95B5-9850DEA1743A}" destId="{1E328301-497F-46BA-92BD-73002017C685}" srcOrd="1" destOrd="0" presId="urn:microsoft.com/office/officeart/2005/8/layout/vList4#3"/>
    <dgm:cxn modelId="{7CAC3EEE-1957-4D92-8FB9-BA46868DBE80}" type="presParOf" srcId="{100E46BC-C4D4-4C55-B6A9-8EF4B8D71185}" destId="{1EA9F8AB-34A0-4F93-B300-EA7A33772A3B}" srcOrd="0" destOrd="0" presId="urn:microsoft.com/office/officeart/2005/8/layout/vList4#3"/>
    <dgm:cxn modelId="{6EC4529A-8E4E-4829-AA9F-A6A7E316F2BB}" type="presParOf" srcId="{1EA9F8AB-34A0-4F93-B300-EA7A33772A3B}" destId="{3FCCCEB2-066C-4129-85C4-A45F1647E2DE}" srcOrd="0" destOrd="0" presId="urn:microsoft.com/office/officeart/2005/8/layout/vList4#3"/>
    <dgm:cxn modelId="{5B716912-1F36-4549-A619-CE62D622ED6F}" type="presParOf" srcId="{1EA9F8AB-34A0-4F93-B300-EA7A33772A3B}" destId="{20FF7FB7-7FF3-46CF-B7D4-9D7E26F8F0BA}" srcOrd="1" destOrd="0" presId="urn:microsoft.com/office/officeart/2005/8/layout/vList4#3"/>
    <dgm:cxn modelId="{A81A0E0F-B8C9-4C8C-BB79-0F3EC3EB0A60}" type="presParOf" srcId="{1EA9F8AB-34A0-4F93-B300-EA7A33772A3B}" destId="{7A11E742-D6F2-46F0-ACBC-5250A4E37D70}" srcOrd="2" destOrd="0" presId="urn:microsoft.com/office/officeart/2005/8/layout/vList4#3"/>
    <dgm:cxn modelId="{BF43CB36-A82A-4E7B-A393-C5F2E252868B}" type="presParOf" srcId="{100E46BC-C4D4-4C55-B6A9-8EF4B8D71185}" destId="{BFF2844F-9855-4399-A49D-3A4694FBEB3D}" srcOrd="1" destOrd="0" presId="urn:microsoft.com/office/officeart/2005/8/layout/vList4#3"/>
    <dgm:cxn modelId="{8720E6D6-0561-4C7C-9F38-C5DC21019E73}" type="presParOf" srcId="{100E46BC-C4D4-4C55-B6A9-8EF4B8D71185}" destId="{6D206606-97CF-4898-A1CB-5DBC0DC24EEE}" srcOrd="2" destOrd="0" presId="urn:microsoft.com/office/officeart/2005/8/layout/vList4#3"/>
    <dgm:cxn modelId="{B8D0E12F-EE35-44EE-B75A-8E185B33FDA1}" type="presParOf" srcId="{6D206606-97CF-4898-A1CB-5DBC0DC24EEE}" destId="{2A618CD5-C2F5-4057-879C-EAA409F8BEBF}" srcOrd="0" destOrd="0" presId="urn:microsoft.com/office/officeart/2005/8/layout/vList4#3"/>
    <dgm:cxn modelId="{FF73FEB0-8325-4873-9EA0-705D98CAE437}" type="presParOf" srcId="{6D206606-97CF-4898-A1CB-5DBC0DC24EEE}" destId="{6DD1C555-60C9-4AD7-A814-78BC3235FCF6}" srcOrd="1" destOrd="0" presId="urn:microsoft.com/office/officeart/2005/8/layout/vList4#3"/>
    <dgm:cxn modelId="{ABBA64B9-1058-4FF4-9135-C3342C2B3A82}" type="presParOf" srcId="{6D206606-97CF-4898-A1CB-5DBC0DC24EEE}" destId="{21C7DD1F-6A2D-48AD-9E34-18EA6401C32B}" srcOrd="2" destOrd="0" presId="urn:microsoft.com/office/officeart/2005/8/layout/vList4#3"/>
    <dgm:cxn modelId="{D9945CB6-AE39-46AA-9847-5DB5EF8DA6C7}" type="presParOf" srcId="{100E46BC-C4D4-4C55-B6A9-8EF4B8D71185}" destId="{8115B928-92FC-40F0-A35D-DC09C32F8BC3}" srcOrd="3" destOrd="0" presId="urn:microsoft.com/office/officeart/2005/8/layout/vList4#3"/>
    <dgm:cxn modelId="{ADD74A99-C9B2-4C99-9C8D-5128B5BA2BA4}" type="presParOf" srcId="{100E46BC-C4D4-4C55-B6A9-8EF4B8D71185}" destId="{67E617A0-CC06-4004-AA36-11464A933920}" srcOrd="4" destOrd="0" presId="urn:microsoft.com/office/officeart/2005/8/layout/vList4#3"/>
    <dgm:cxn modelId="{AE24B779-264F-4639-BC91-95B29A99DFB9}" type="presParOf" srcId="{67E617A0-CC06-4004-AA36-11464A933920}" destId="{4B4133C7-DFCF-4D4C-ADAD-ADC1EEAAE3EC}" srcOrd="0" destOrd="0" presId="urn:microsoft.com/office/officeart/2005/8/layout/vList4#3"/>
    <dgm:cxn modelId="{6540188F-2BD5-4B1F-87B3-9489BEB1082F}" type="presParOf" srcId="{67E617A0-CC06-4004-AA36-11464A933920}" destId="{DDB3AB0C-E276-4A29-BE59-1E6F0C346D94}" srcOrd="1" destOrd="0" presId="urn:microsoft.com/office/officeart/2005/8/layout/vList4#3"/>
    <dgm:cxn modelId="{72059D5B-E4D8-4D6B-97F0-B3CF722F51D4}" type="presParOf" srcId="{67E617A0-CC06-4004-AA36-11464A933920}" destId="{11A81AF4-A4A2-470B-91FF-5491EF812ECF}" srcOrd="2" destOrd="0" presId="urn:microsoft.com/office/officeart/2005/8/layout/vList4#3"/>
    <dgm:cxn modelId="{9B7920C5-7432-49CD-9731-694FA1A0BF92}" type="presParOf" srcId="{100E46BC-C4D4-4C55-B6A9-8EF4B8D71185}" destId="{0AA72550-0125-4A3C-9162-A7B60A725A1C}" srcOrd="5" destOrd="0" presId="urn:microsoft.com/office/officeart/2005/8/layout/vList4#3"/>
    <dgm:cxn modelId="{A3E70BF7-BEFF-4122-A24C-1536B4CD6479}" type="presParOf" srcId="{100E46BC-C4D4-4C55-B6A9-8EF4B8D71185}" destId="{5C551478-3584-4613-93E2-88F770ECD631}" srcOrd="6" destOrd="0" presId="urn:microsoft.com/office/officeart/2005/8/layout/vList4#3"/>
    <dgm:cxn modelId="{3E63168E-0062-403C-8439-74CB21EEEF81}" type="presParOf" srcId="{5C551478-3584-4613-93E2-88F770ECD631}" destId="{03A24A6F-6AE5-4A09-B739-2EDFE2E50556}" srcOrd="0" destOrd="0" presId="urn:microsoft.com/office/officeart/2005/8/layout/vList4#3"/>
    <dgm:cxn modelId="{D2F6054B-B75B-4057-B535-452E525C5CB7}" type="presParOf" srcId="{5C551478-3584-4613-93E2-88F770ECD631}" destId="{A817166A-A313-4CD1-9D27-F48A383FA25A}" srcOrd="1" destOrd="0" presId="urn:microsoft.com/office/officeart/2005/8/layout/vList4#3"/>
    <dgm:cxn modelId="{3171CB6B-0C69-4781-8454-FF3B90240172}" type="presParOf" srcId="{5C551478-3584-4613-93E2-88F770ECD631}" destId="{7811490C-6B1A-4FDA-904E-B6A96C719884}" srcOrd="2" destOrd="0" presId="urn:microsoft.com/office/officeart/2005/8/layout/vList4#3"/>
    <dgm:cxn modelId="{5F24030C-73C4-4040-BB37-8DFD0CAFEDA8}" type="presParOf" srcId="{100E46BC-C4D4-4C55-B6A9-8EF4B8D71185}" destId="{D1118969-B4E4-467B-9A66-4996FC136D84}" srcOrd="7" destOrd="0" presId="urn:microsoft.com/office/officeart/2005/8/layout/vList4#3"/>
    <dgm:cxn modelId="{DE45FD3D-952F-49CC-AAC3-FC9E5DA7080C}" type="presParOf" srcId="{100E46BC-C4D4-4C55-B6A9-8EF4B8D71185}" destId="{D2922C3F-B463-48C6-A892-ACEF35FA0CA0}" srcOrd="8" destOrd="0" presId="urn:microsoft.com/office/officeart/2005/8/layout/vList4#3"/>
    <dgm:cxn modelId="{AE305431-AEBD-4EF9-A289-FAAB53084DB2}" type="presParOf" srcId="{D2922C3F-B463-48C6-A892-ACEF35FA0CA0}" destId="{372D48EA-D983-4A85-8D8C-AE10C2550B6C}" srcOrd="0" destOrd="0" presId="urn:microsoft.com/office/officeart/2005/8/layout/vList4#3"/>
    <dgm:cxn modelId="{FED8C7EA-8C31-4D0B-9B64-A6CA55431756}" type="presParOf" srcId="{D2922C3F-B463-48C6-A892-ACEF35FA0CA0}" destId="{3B4C9DD1-156E-4B01-86BE-792C76AE48EF}" srcOrd="1" destOrd="0" presId="urn:microsoft.com/office/officeart/2005/8/layout/vList4#3"/>
    <dgm:cxn modelId="{003067FC-0C58-4E36-B631-B227E910EA1F}" type="presParOf" srcId="{D2922C3F-B463-48C6-A892-ACEF35FA0CA0}" destId="{8E38C711-7502-4F5D-B664-A94F99FB38BA}" srcOrd="2" destOrd="0" presId="urn:microsoft.com/office/officeart/2005/8/layout/vList4#3"/>
    <dgm:cxn modelId="{EBD2B0A8-DD32-47F6-893C-422324DA8FF0}" type="presParOf" srcId="{100E46BC-C4D4-4C55-B6A9-8EF4B8D71185}" destId="{8F3B0395-02FD-482E-BFAD-9EB8BB8C9AF9}" srcOrd="9" destOrd="0" presId="urn:microsoft.com/office/officeart/2005/8/layout/vList4#3"/>
    <dgm:cxn modelId="{1739AE60-7748-4094-935D-04922C4F0CD7}" type="presParOf" srcId="{100E46BC-C4D4-4C55-B6A9-8EF4B8D71185}" destId="{B5EEFC94-6C99-4057-9A8D-3ECD88A7AD01}" srcOrd="10" destOrd="0" presId="urn:microsoft.com/office/officeart/2005/8/layout/vList4#3"/>
    <dgm:cxn modelId="{D5392C78-B154-4CF4-B304-02F86209E496}" type="presParOf" srcId="{B5EEFC94-6C99-4057-9A8D-3ECD88A7AD01}" destId="{7DB49443-A7A3-4F8E-ABCE-517DCDF9B238}" srcOrd="0" destOrd="0" presId="urn:microsoft.com/office/officeart/2005/8/layout/vList4#3"/>
    <dgm:cxn modelId="{CA6164F1-F0B9-4F19-84BB-DEBAC9FE53CA}" type="presParOf" srcId="{B5EEFC94-6C99-4057-9A8D-3ECD88A7AD01}" destId="{6E61A831-6DDF-43C7-9EF7-3BEE1E1F5A68}" srcOrd="1" destOrd="0" presId="urn:microsoft.com/office/officeart/2005/8/layout/vList4#3"/>
    <dgm:cxn modelId="{82848F7D-0017-4165-B42E-5BCD1D911126}" type="presParOf" srcId="{B5EEFC94-6C99-4057-9A8D-3ECD88A7AD01}" destId="{1E328301-497F-46BA-92BD-73002017C685}" srcOrd="2" destOrd="0" presId="urn:microsoft.com/office/officeart/2005/8/layout/vList4#3"/>
    <dgm:cxn modelId="{6007B983-B048-4E2B-88AC-E927612AA568}" type="presParOf" srcId="{100E46BC-C4D4-4C55-B6A9-8EF4B8D71185}" destId="{B4D4F1D2-C315-4413-9127-FB283309C4D3}" srcOrd="11" destOrd="0" presId="urn:microsoft.com/office/officeart/2005/8/layout/vList4#3"/>
    <dgm:cxn modelId="{0927C3EB-FEF6-41AF-B53F-4B6A450A8782}" type="presParOf" srcId="{100E46BC-C4D4-4C55-B6A9-8EF4B8D71185}" destId="{8029367F-0057-4402-B745-0DE902BB888F}" srcOrd="12" destOrd="0" presId="urn:microsoft.com/office/officeart/2005/8/layout/vList4#3"/>
    <dgm:cxn modelId="{C2FABE7D-1C21-44AB-B61C-FA5F3464F3BB}" type="presParOf" srcId="{8029367F-0057-4402-B745-0DE902BB888F}" destId="{2AB142EF-BF19-4C2B-AFE1-3AD0397887E0}" srcOrd="0" destOrd="0" presId="urn:microsoft.com/office/officeart/2005/8/layout/vList4#3"/>
    <dgm:cxn modelId="{338BA40D-DBE0-482B-A2FE-4B05DD95C720}" type="presParOf" srcId="{8029367F-0057-4402-B745-0DE902BB888F}" destId="{AB9A94B9-DB67-4DEB-B0EB-B34C80D2CA48}" srcOrd="1" destOrd="0" presId="urn:microsoft.com/office/officeart/2005/8/layout/vList4#3"/>
    <dgm:cxn modelId="{4BD6EB6F-9876-4BF8-B547-B8F527750E2E}" type="presParOf" srcId="{8029367F-0057-4402-B745-0DE902BB888F}" destId="{D17352EB-929A-485A-906D-98310EFD1536}" srcOrd="2" destOrd="0" presId="urn:microsoft.com/office/officeart/2005/8/layout/vList4#3"/>
    <dgm:cxn modelId="{5D580CFF-7FD2-4491-87B8-7179DA783997}" type="presParOf" srcId="{100E46BC-C4D4-4C55-B6A9-8EF4B8D71185}" destId="{DEE007D1-540B-4CAA-A78E-0202C634B2F9}" srcOrd="13" destOrd="0" presId="urn:microsoft.com/office/officeart/2005/8/layout/vList4#3"/>
    <dgm:cxn modelId="{97E43E54-F04D-4637-B5BE-FD348D32AA6D}" type="presParOf" srcId="{100E46BC-C4D4-4C55-B6A9-8EF4B8D71185}" destId="{3315E65B-91C9-499C-8680-F4F1B7B43C6B}" srcOrd="14" destOrd="0" presId="urn:microsoft.com/office/officeart/2005/8/layout/vList4#3"/>
    <dgm:cxn modelId="{D657DFDB-C6F7-4378-9D27-6704E759A61D}" type="presParOf" srcId="{3315E65B-91C9-499C-8680-F4F1B7B43C6B}" destId="{5485485C-01F6-4442-9789-6BE4D06A81F6}" srcOrd="0" destOrd="0" presId="urn:microsoft.com/office/officeart/2005/8/layout/vList4#3"/>
    <dgm:cxn modelId="{E20AFBB9-B178-4E50-9196-E797DFB68FB4}" type="presParOf" srcId="{3315E65B-91C9-499C-8680-F4F1B7B43C6B}" destId="{6FE7477A-9FC6-4C0A-AB6D-D8419049E0B8}" srcOrd="1" destOrd="0" presId="urn:microsoft.com/office/officeart/2005/8/layout/vList4#3"/>
    <dgm:cxn modelId="{CB97A656-B74A-4BD4-8AEF-16A2362067B2}" type="presParOf" srcId="{3315E65B-91C9-499C-8680-F4F1B7B43C6B}" destId="{7BD02178-AEA4-4A04-A7AC-8E7CF521C6DA}"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2B10A-0665-4F09-8AD9-8DEA072DD5B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de-CH"/>
        </a:p>
      </dgm:t>
    </dgm:pt>
    <dgm:pt modelId="{5C4C25B3-9137-41C7-A29E-695E159A37BA}">
      <dgm:prSet phldrT="[Text]"/>
      <dgm:spPr/>
      <dgm:t>
        <a:bodyPr/>
        <a:lstStyle/>
        <a:p>
          <a:r>
            <a:rPr lang="de-CH" dirty="0" err="1" smtClean="0"/>
            <a:t>political</a:t>
          </a:r>
          <a:endParaRPr lang="de-CH" dirty="0"/>
        </a:p>
      </dgm:t>
    </dgm:pt>
    <dgm:pt modelId="{E7A0CDDF-C216-40D2-80B4-959FE9CBAD83}" type="parTrans" cxnId="{A4B5E1DE-9743-4924-8356-F71B513D7667}">
      <dgm:prSet/>
      <dgm:spPr/>
      <dgm:t>
        <a:bodyPr/>
        <a:lstStyle/>
        <a:p>
          <a:endParaRPr lang="de-CH"/>
        </a:p>
      </dgm:t>
    </dgm:pt>
    <dgm:pt modelId="{1601EA9E-10F1-4ECB-AE58-F6509E9E7CE6}" type="sibTrans" cxnId="{A4B5E1DE-9743-4924-8356-F71B513D7667}">
      <dgm:prSet/>
      <dgm:spPr/>
      <dgm:t>
        <a:bodyPr/>
        <a:lstStyle/>
        <a:p>
          <a:endParaRPr lang="de-CH"/>
        </a:p>
      </dgm:t>
    </dgm:pt>
    <dgm:pt modelId="{17B6FA36-6D1B-47D8-B118-477D7B73A0C8}">
      <dgm:prSet phldrT="[Text]"/>
      <dgm:spPr>
        <a:solidFill>
          <a:schemeClr val="accent5">
            <a:lumMod val="75000"/>
          </a:schemeClr>
        </a:solidFill>
      </dgm:spPr>
      <dgm:t>
        <a:bodyPr/>
        <a:lstStyle/>
        <a:p>
          <a:r>
            <a:rPr lang="de-CH" dirty="0" smtClean="0"/>
            <a:t>environmental</a:t>
          </a:r>
          <a:endParaRPr lang="de-CH" dirty="0"/>
        </a:p>
      </dgm:t>
    </dgm:pt>
    <dgm:pt modelId="{840F207C-D4F5-4AC2-BADA-E0A7B341102B}" type="parTrans" cxnId="{9218D96D-FD2A-4385-8BE7-AB85A5C239C5}">
      <dgm:prSet/>
      <dgm:spPr/>
      <dgm:t>
        <a:bodyPr/>
        <a:lstStyle/>
        <a:p>
          <a:endParaRPr lang="de-CH"/>
        </a:p>
      </dgm:t>
    </dgm:pt>
    <dgm:pt modelId="{BBC68451-1AB8-4E9B-ADD8-D17230F364C0}" type="sibTrans" cxnId="{9218D96D-FD2A-4385-8BE7-AB85A5C239C5}">
      <dgm:prSet/>
      <dgm:spPr/>
      <dgm:t>
        <a:bodyPr/>
        <a:lstStyle/>
        <a:p>
          <a:endParaRPr lang="de-CH"/>
        </a:p>
      </dgm:t>
    </dgm:pt>
    <dgm:pt modelId="{EDFA9F94-611E-4724-ADCB-14F73B3F671C}">
      <dgm:prSet phldrT="[Text]"/>
      <dgm:spPr>
        <a:solidFill>
          <a:schemeClr val="accent6">
            <a:lumMod val="75000"/>
          </a:schemeClr>
        </a:solidFill>
      </dgm:spPr>
      <dgm:t>
        <a:bodyPr/>
        <a:lstStyle/>
        <a:p>
          <a:r>
            <a:rPr lang="de-CH" dirty="0" err="1" smtClean="0"/>
            <a:t>economic</a:t>
          </a:r>
          <a:endParaRPr lang="de-CH" dirty="0"/>
        </a:p>
      </dgm:t>
    </dgm:pt>
    <dgm:pt modelId="{583B283D-70B7-4880-AF99-F0EAD42F5FE9}" type="parTrans" cxnId="{F1DA6DC9-079C-4E3B-A4F7-EAD84B9E0D38}">
      <dgm:prSet/>
      <dgm:spPr/>
      <dgm:t>
        <a:bodyPr/>
        <a:lstStyle/>
        <a:p>
          <a:endParaRPr lang="de-CH"/>
        </a:p>
      </dgm:t>
    </dgm:pt>
    <dgm:pt modelId="{DD6D0412-8031-48CC-9F61-524D35FE577F}" type="sibTrans" cxnId="{F1DA6DC9-079C-4E3B-A4F7-EAD84B9E0D38}">
      <dgm:prSet/>
      <dgm:spPr/>
      <dgm:t>
        <a:bodyPr/>
        <a:lstStyle/>
        <a:p>
          <a:endParaRPr lang="de-CH"/>
        </a:p>
      </dgm:t>
    </dgm:pt>
    <dgm:pt modelId="{D7150A79-9C63-4C39-B7C9-3F185C1F547C}">
      <dgm:prSet phldrT="[Text]"/>
      <dgm:spPr>
        <a:solidFill>
          <a:schemeClr val="bg2">
            <a:lumMod val="50000"/>
          </a:schemeClr>
        </a:solidFill>
      </dgm:spPr>
      <dgm:t>
        <a:bodyPr/>
        <a:lstStyle/>
        <a:p>
          <a:r>
            <a:rPr lang="de-CH" dirty="0" err="1" smtClean="0"/>
            <a:t>behavioural</a:t>
          </a:r>
          <a:endParaRPr lang="de-CH" dirty="0"/>
        </a:p>
      </dgm:t>
    </dgm:pt>
    <dgm:pt modelId="{B1136D60-7F19-4A54-8728-C6135517BC7F}" type="parTrans" cxnId="{E1DA9856-2B1B-4100-A8D6-0AD9DFC47C09}">
      <dgm:prSet/>
      <dgm:spPr/>
      <dgm:t>
        <a:bodyPr/>
        <a:lstStyle/>
        <a:p>
          <a:endParaRPr lang="de-CH"/>
        </a:p>
      </dgm:t>
    </dgm:pt>
    <dgm:pt modelId="{C10DE775-EDCB-4E6D-B3ED-59660BC4E047}" type="sibTrans" cxnId="{E1DA9856-2B1B-4100-A8D6-0AD9DFC47C09}">
      <dgm:prSet/>
      <dgm:spPr/>
      <dgm:t>
        <a:bodyPr/>
        <a:lstStyle/>
        <a:p>
          <a:endParaRPr lang="de-CH"/>
        </a:p>
      </dgm:t>
    </dgm:pt>
    <dgm:pt modelId="{9A3B06AE-6419-4B2C-B450-5B0ED2817586}">
      <dgm:prSet phldrT="[Text]"/>
      <dgm:spPr>
        <a:solidFill>
          <a:schemeClr val="accent2">
            <a:lumMod val="60000"/>
            <a:lumOff val="40000"/>
          </a:schemeClr>
        </a:solidFill>
      </dgm:spPr>
      <dgm:t>
        <a:bodyPr/>
        <a:lstStyle/>
        <a:p>
          <a:r>
            <a:rPr lang="de-CH" dirty="0" err="1" smtClean="0"/>
            <a:t>commercial</a:t>
          </a:r>
          <a:endParaRPr lang="de-CH" dirty="0"/>
        </a:p>
      </dgm:t>
    </dgm:pt>
    <dgm:pt modelId="{2A60789F-893D-430B-9E24-AD0EB836864E}" type="parTrans" cxnId="{3490CA4B-0159-4E8D-B739-D7EE8E95B316}">
      <dgm:prSet/>
      <dgm:spPr/>
      <dgm:t>
        <a:bodyPr/>
        <a:lstStyle/>
        <a:p>
          <a:endParaRPr lang="de-CH"/>
        </a:p>
      </dgm:t>
    </dgm:pt>
    <dgm:pt modelId="{524F6CD6-EF7F-41E9-A048-1558AC03BDA8}" type="sibTrans" cxnId="{3490CA4B-0159-4E8D-B739-D7EE8E95B316}">
      <dgm:prSet/>
      <dgm:spPr/>
      <dgm:t>
        <a:bodyPr/>
        <a:lstStyle/>
        <a:p>
          <a:endParaRPr lang="de-CH"/>
        </a:p>
      </dgm:t>
    </dgm:pt>
    <dgm:pt modelId="{F6BDC236-5648-43BE-8689-9E9A5B53797C}">
      <dgm:prSet phldrT="[Text]"/>
      <dgm:spPr>
        <a:solidFill>
          <a:schemeClr val="accent3"/>
        </a:solidFill>
      </dgm:spPr>
      <dgm:t>
        <a:bodyPr/>
        <a:lstStyle/>
        <a:p>
          <a:r>
            <a:rPr lang="de-CH" dirty="0" err="1" smtClean="0"/>
            <a:t>social</a:t>
          </a:r>
          <a:endParaRPr lang="de-CH" dirty="0"/>
        </a:p>
      </dgm:t>
    </dgm:pt>
    <dgm:pt modelId="{304F148F-FE47-49B7-A571-E0F2E6729AEF}" type="parTrans" cxnId="{170ADF8A-9D26-4D3B-B150-D44B902BA237}">
      <dgm:prSet/>
      <dgm:spPr/>
      <dgm:t>
        <a:bodyPr/>
        <a:lstStyle/>
        <a:p>
          <a:endParaRPr lang="de-CH"/>
        </a:p>
      </dgm:t>
    </dgm:pt>
    <dgm:pt modelId="{5F7507FB-B759-431A-B1CA-104D7E6AF3C8}" type="sibTrans" cxnId="{170ADF8A-9D26-4D3B-B150-D44B902BA237}">
      <dgm:prSet/>
      <dgm:spPr/>
      <dgm:t>
        <a:bodyPr/>
        <a:lstStyle/>
        <a:p>
          <a:endParaRPr lang="de-CH"/>
        </a:p>
      </dgm:t>
    </dgm:pt>
    <dgm:pt modelId="{D564390C-FB1C-4241-8AF2-D4F19D5C7E8A}" type="pres">
      <dgm:prSet presAssocID="{EEA2B10A-0665-4F09-8AD9-8DEA072DD5B6}" presName="Name0" presStyleCnt="0">
        <dgm:presLayoutVars>
          <dgm:dir/>
          <dgm:resizeHandles/>
        </dgm:presLayoutVars>
      </dgm:prSet>
      <dgm:spPr/>
      <dgm:t>
        <a:bodyPr/>
        <a:lstStyle/>
        <a:p>
          <a:endParaRPr lang="de-CH"/>
        </a:p>
      </dgm:t>
    </dgm:pt>
    <dgm:pt modelId="{1A48E770-E02F-42C4-8C0D-C89C50AE1C69}" type="pres">
      <dgm:prSet presAssocID="{5C4C25B3-9137-41C7-A29E-695E159A37BA}" presName="compNode" presStyleCnt="0"/>
      <dgm:spPr/>
    </dgm:pt>
    <dgm:pt modelId="{2AC3BD47-892C-4B0D-9014-7A478A39F397}" type="pres">
      <dgm:prSet presAssocID="{5C4C25B3-9137-41C7-A29E-695E159A37BA}" presName="dummyConnPt" presStyleCnt="0"/>
      <dgm:spPr/>
    </dgm:pt>
    <dgm:pt modelId="{F4634CAC-AB87-4D41-999C-613630FE5450}" type="pres">
      <dgm:prSet presAssocID="{5C4C25B3-9137-41C7-A29E-695E159A37BA}" presName="node" presStyleLbl="node1" presStyleIdx="0" presStyleCnt="6">
        <dgm:presLayoutVars>
          <dgm:bulletEnabled val="1"/>
        </dgm:presLayoutVars>
      </dgm:prSet>
      <dgm:spPr/>
      <dgm:t>
        <a:bodyPr/>
        <a:lstStyle/>
        <a:p>
          <a:endParaRPr lang="de-CH"/>
        </a:p>
      </dgm:t>
    </dgm:pt>
    <dgm:pt modelId="{C6E94738-FB6F-4211-9FD7-AB32F7BB1F33}" type="pres">
      <dgm:prSet presAssocID="{1601EA9E-10F1-4ECB-AE58-F6509E9E7CE6}" presName="sibTrans" presStyleLbl="bgSibTrans2D1" presStyleIdx="0" presStyleCnt="5"/>
      <dgm:spPr/>
      <dgm:t>
        <a:bodyPr/>
        <a:lstStyle/>
        <a:p>
          <a:endParaRPr lang="de-CH"/>
        </a:p>
      </dgm:t>
    </dgm:pt>
    <dgm:pt modelId="{768227FF-7CA5-4688-AD08-BB1ADA11EAC1}" type="pres">
      <dgm:prSet presAssocID="{17B6FA36-6D1B-47D8-B118-477D7B73A0C8}" presName="compNode" presStyleCnt="0"/>
      <dgm:spPr/>
    </dgm:pt>
    <dgm:pt modelId="{EC8DF24A-2203-40AE-A6C5-77FBA47EC2F9}" type="pres">
      <dgm:prSet presAssocID="{17B6FA36-6D1B-47D8-B118-477D7B73A0C8}" presName="dummyConnPt" presStyleCnt="0"/>
      <dgm:spPr/>
    </dgm:pt>
    <dgm:pt modelId="{07B2FCE6-1257-41B3-A1AF-A847151BE12D}" type="pres">
      <dgm:prSet presAssocID="{17B6FA36-6D1B-47D8-B118-477D7B73A0C8}" presName="node" presStyleLbl="node1" presStyleIdx="1" presStyleCnt="6">
        <dgm:presLayoutVars>
          <dgm:bulletEnabled val="1"/>
        </dgm:presLayoutVars>
      </dgm:prSet>
      <dgm:spPr/>
      <dgm:t>
        <a:bodyPr/>
        <a:lstStyle/>
        <a:p>
          <a:endParaRPr lang="de-CH"/>
        </a:p>
      </dgm:t>
    </dgm:pt>
    <dgm:pt modelId="{DC7FE435-711A-48CE-A05F-72B26472C7E1}" type="pres">
      <dgm:prSet presAssocID="{BBC68451-1AB8-4E9B-ADD8-D17230F364C0}" presName="sibTrans" presStyleLbl="bgSibTrans2D1" presStyleIdx="1" presStyleCnt="5"/>
      <dgm:spPr/>
      <dgm:t>
        <a:bodyPr/>
        <a:lstStyle/>
        <a:p>
          <a:endParaRPr lang="de-CH"/>
        </a:p>
      </dgm:t>
    </dgm:pt>
    <dgm:pt modelId="{088B0119-E717-4745-ADB3-452D8A2AE3D8}" type="pres">
      <dgm:prSet presAssocID="{EDFA9F94-611E-4724-ADCB-14F73B3F671C}" presName="compNode" presStyleCnt="0"/>
      <dgm:spPr/>
    </dgm:pt>
    <dgm:pt modelId="{64FB9A3A-4E94-40BF-95FE-680DDBA9A941}" type="pres">
      <dgm:prSet presAssocID="{EDFA9F94-611E-4724-ADCB-14F73B3F671C}" presName="dummyConnPt" presStyleCnt="0"/>
      <dgm:spPr/>
    </dgm:pt>
    <dgm:pt modelId="{1831F07F-4C83-4DBC-96A1-A3CBA259DC7D}" type="pres">
      <dgm:prSet presAssocID="{EDFA9F94-611E-4724-ADCB-14F73B3F671C}" presName="node" presStyleLbl="node1" presStyleIdx="2" presStyleCnt="6">
        <dgm:presLayoutVars>
          <dgm:bulletEnabled val="1"/>
        </dgm:presLayoutVars>
      </dgm:prSet>
      <dgm:spPr/>
      <dgm:t>
        <a:bodyPr/>
        <a:lstStyle/>
        <a:p>
          <a:endParaRPr lang="de-CH"/>
        </a:p>
      </dgm:t>
    </dgm:pt>
    <dgm:pt modelId="{3A50E285-FC58-42FD-8F91-19BDDC22BDDC}" type="pres">
      <dgm:prSet presAssocID="{DD6D0412-8031-48CC-9F61-524D35FE577F}" presName="sibTrans" presStyleLbl="bgSibTrans2D1" presStyleIdx="2" presStyleCnt="5"/>
      <dgm:spPr/>
      <dgm:t>
        <a:bodyPr/>
        <a:lstStyle/>
        <a:p>
          <a:endParaRPr lang="de-CH"/>
        </a:p>
      </dgm:t>
    </dgm:pt>
    <dgm:pt modelId="{1E99C40D-C7BF-42D3-922A-BECFFAD21FFD}" type="pres">
      <dgm:prSet presAssocID="{D7150A79-9C63-4C39-B7C9-3F185C1F547C}" presName="compNode" presStyleCnt="0"/>
      <dgm:spPr/>
    </dgm:pt>
    <dgm:pt modelId="{99C61A90-4FD6-4DD9-B5F7-EF0F458A4496}" type="pres">
      <dgm:prSet presAssocID="{D7150A79-9C63-4C39-B7C9-3F185C1F547C}" presName="dummyConnPt" presStyleCnt="0"/>
      <dgm:spPr/>
    </dgm:pt>
    <dgm:pt modelId="{8553B5E2-4199-45DE-93CB-DF0F2EC47265}" type="pres">
      <dgm:prSet presAssocID="{D7150A79-9C63-4C39-B7C9-3F185C1F547C}" presName="node" presStyleLbl="node1" presStyleIdx="3" presStyleCnt="6">
        <dgm:presLayoutVars>
          <dgm:bulletEnabled val="1"/>
        </dgm:presLayoutVars>
      </dgm:prSet>
      <dgm:spPr/>
      <dgm:t>
        <a:bodyPr/>
        <a:lstStyle/>
        <a:p>
          <a:endParaRPr lang="de-CH"/>
        </a:p>
      </dgm:t>
    </dgm:pt>
    <dgm:pt modelId="{BAA873C4-6FD9-4B73-8CF1-042EB7E341D1}" type="pres">
      <dgm:prSet presAssocID="{C10DE775-EDCB-4E6D-B3ED-59660BC4E047}" presName="sibTrans" presStyleLbl="bgSibTrans2D1" presStyleIdx="3" presStyleCnt="5"/>
      <dgm:spPr/>
      <dgm:t>
        <a:bodyPr/>
        <a:lstStyle/>
        <a:p>
          <a:endParaRPr lang="de-CH"/>
        </a:p>
      </dgm:t>
    </dgm:pt>
    <dgm:pt modelId="{22BC44D5-F49C-4A45-97CC-0EFE24950272}" type="pres">
      <dgm:prSet presAssocID="{9A3B06AE-6419-4B2C-B450-5B0ED2817586}" presName="compNode" presStyleCnt="0"/>
      <dgm:spPr/>
    </dgm:pt>
    <dgm:pt modelId="{5C3986C7-27E3-4F60-9C70-31CBA8B3CDCD}" type="pres">
      <dgm:prSet presAssocID="{9A3B06AE-6419-4B2C-B450-5B0ED2817586}" presName="dummyConnPt" presStyleCnt="0"/>
      <dgm:spPr/>
    </dgm:pt>
    <dgm:pt modelId="{0FA4712A-B65C-4A08-94F8-EAE8A4D300A6}" type="pres">
      <dgm:prSet presAssocID="{9A3B06AE-6419-4B2C-B450-5B0ED2817586}" presName="node" presStyleLbl="node1" presStyleIdx="4" presStyleCnt="6">
        <dgm:presLayoutVars>
          <dgm:bulletEnabled val="1"/>
        </dgm:presLayoutVars>
      </dgm:prSet>
      <dgm:spPr/>
      <dgm:t>
        <a:bodyPr/>
        <a:lstStyle/>
        <a:p>
          <a:endParaRPr lang="de-CH"/>
        </a:p>
      </dgm:t>
    </dgm:pt>
    <dgm:pt modelId="{CEBA1E2C-B37A-4BE3-B038-A7CE868AFEDE}" type="pres">
      <dgm:prSet presAssocID="{524F6CD6-EF7F-41E9-A048-1558AC03BDA8}" presName="sibTrans" presStyleLbl="bgSibTrans2D1" presStyleIdx="4" presStyleCnt="5"/>
      <dgm:spPr/>
      <dgm:t>
        <a:bodyPr/>
        <a:lstStyle/>
        <a:p>
          <a:endParaRPr lang="de-CH"/>
        </a:p>
      </dgm:t>
    </dgm:pt>
    <dgm:pt modelId="{1CE5342B-A39B-43E6-80CC-A5F581346339}" type="pres">
      <dgm:prSet presAssocID="{F6BDC236-5648-43BE-8689-9E9A5B53797C}" presName="compNode" presStyleCnt="0"/>
      <dgm:spPr/>
    </dgm:pt>
    <dgm:pt modelId="{6C860A2F-68C2-4836-89C9-FA6BE125E6B9}" type="pres">
      <dgm:prSet presAssocID="{F6BDC236-5648-43BE-8689-9E9A5B53797C}" presName="dummyConnPt" presStyleCnt="0"/>
      <dgm:spPr/>
    </dgm:pt>
    <dgm:pt modelId="{5197F76D-9657-40A5-99F0-CB93FB976586}" type="pres">
      <dgm:prSet presAssocID="{F6BDC236-5648-43BE-8689-9E9A5B53797C}" presName="node" presStyleLbl="node1" presStyleIdx="5" presStyleCnt="6">
        <dgm:presLayoutVars>
          <dgm:bulletEnabled val="1"/>
        </dgm:presLayoutVars>
      </dgm:prSet>
      <dgm:spPr/>
      <dgm:t>
        <a:bodyPr/>
        <a:lstStyle/>
        <a:p>
          <a:endParaRPr lang="de-CH"/>
        </a:p>
      </dgm:t>
    </dgm:pt>
  </dgm:ptLst>
  <dgm:cxnLst>
    <dgm:cxn modelId="{A4B5E1DE-9743-4924-8356-F71B513D7667}" srcId="{EEA2B10A-0665-4F09-8AD9-8DEA072DD5B6}" destId="{5C4C25B3-9137-41C7-A29E-695E159A37BA}" srcOrd="0" destOrd="0" parTransId="{E7A0CDDF-C216-40D2-80B4-959FE9CBAD83}" sibTransId="{1601EA9E-10F1-4ECB-AE58-F6509E9E7CE6}"/>
    <dgm:cxn modelId="{F1DA6DC9-079C-4E3B-A4F7-EAD84B9E0D38}" srcId="{EEA2B10A-0665-4F09-8AD9-8DEA072DD5B6}" destId="{EDFA9F94-611E-4724-ADCB-14F73B3F671C}" srcOrd="2" destOrd="0" parTransId="{583B283D-70B7-4880-AF99-F0EAD42F5FE9}" sibTransId="{DD6D0412-8031-48CC-9F61-524D35FE577F}"/>
    <dgm:cxn modelId="{3490CA4B-0159-4E8D-B739-D7EE8E95B316}" srcId="{EEA2B10A-0665-4F09-8AD9-8DEA072DD5B6}" destId="{9A3B06AE-6419-4B2C-B450-5B0ED2817586}" srcOrd="4" destOrd="0" parTransId="{2A60789F-893D-430B-9E24-AD0EB836864E}" sibTransId="{524F6CD6-EF7F-41E9-A048-1558AC03BDA8}"/>
    <dgm:cxn modelId="{F7C3417E-1E30-49FF-93C7-430531CA664D}" type="presOf" srcId="{EDFA9F94-611E-4724-ADCB-14F73B3F671C}" destId="{1831F07F-4C83-4DBC-96A1-A3CBA259DC7D}" srcOrd="0" destOrd="0" presId="urn:microsoft.com/office/officeart/2005/8/layout/bProcess4"/>
    <dgm:cxn modelId="{67FE7082-3FA4-4520-AB95-17E5D80A4E60}" type="presOf" srcId="{DD6D0412-8031-48CC-9F61-524D35FE577F}" destId="{3A50E285-FC58-42FD-8F91-19BDDC22BDDC}" srcOrd="0" destOrd="0" presId="urn:microsoft.com/office/officeart/2005/8/layout/bProcess4"/>
    <dgm:cxn modelId="{E1DA9856-2B1B-4100-A8D6-0AD9DFC47C09}" srcId="{EEA2B10A-0665-4F09-8AD9-8DEA072DD5B6}" destId="{D7150A79-9C63-4C39-B7C9-3F185C1F547C}" srcOrd="3" destOrd="0" parTransId="{B1136D60-7F19-4A54-8728-C6135517BC7F}" sibTransId="{C10DE775-EDCB-4E6D-B3ED-59660BC4E047}"/>
    <dgm:cxn modelId="{0035BD8B-8DFA-4E11-BBDE-79B8D83F3E76}" type="presOf" srcId="{C10DE775-EDCB-4E6D-B3ED-59660BC4E047}" destId="{BAA873C4-6FD9-4B73-8CF1-042EB7E341D1}" srcOrd="0" destOrd="0" presId="urn:microsoft.com/office/officeart/2005/8/layout/bProcess4"/>
    <dgm:cxn modelId="{B53E003B-6CEF-43DF-8341-07852CC9B90C}" type="presOf" srcId="{9A3B06AE-6419-4B2C-B450-5B0ED2817586}" destId="{0FA4712A-B65C-4A08-94F8-EAE8A4D300A6}" srcOrd="0" destOrd="0" presId="urn:microsoft.com/office/officeart/2005/8/layout/bProcess4"/>
    <dgm:cxn modelId="{170ADF8A-9D26-4D3B-B150-D44B902BA237}" srcId="{EEA2B10A-0665-4F09-8AD9-8DEA072DD5B6}" destId="{F6BDC236-5648-43BE-8689-9E9A5B53797C}" srcOrd="5" destOrd="0" parTransId="{304F148F-FE47-49B7-A571-E0F2E6729AEF}" sibTransId="{5F7507FB-B759-431A-B1CA-104D7E6AF3C8}"/>
    <dgm:cxn modelId="{9218D96D-FD2A-4385-8BE7-AB85A5C239C5}" srcId="{EEA2B10A-0665-4F09-8AD9-8DEA072DD5B6}" destId="{17B6FA36-6D1B-47D8-B118-477D7B73A0C8}" srcOrd="1" destOrd="0" parTransId="{840F207C-D4F5-4AC2-BADA-E0A7B341102B}" sibTransId="{BBC68451-1AB8-4E9B-ADD8-D17230F364C0}"/>
    <dgm:cxn modelId="{A8A319A7-6681-4F0F-9E90-E0027DD8E60B}" type="presOf" srcId="{1601EA9E-10F1-4ECB-AE58-F6509E9E7CE6}" destId="{C6E94738-FB6F-4211-9FD7-AB32F7BB1F33}" srcOrd="0" destOrd="0" presId="urn:microsoft.com/office/officeart/2005/8/layout/bProcess4"/>
    <dgm:cxn modelId="{1C08BF31-21B3-4836-B9A1-5769533489BD}" type="presOf" srcId="{F6BDC236-5648-43BE-8689-9E9A5B53797C}" destId="{5197F76D-9657-40A5-99F0-CB93FB976586}" srcOrd="0" destOrd="0" presId="urn:microsoft.com/office/officeart/2005/8/layout/bProcess4"/>
    <dgm:cxn modelId="{34632A61-31AD-45B5-B122-4787E4728A2E}" type="presOf" srcId="{524F6CD6-EF7F-41E9-A048-1558AC03BDA8}" destId="{CEBA1E2C-B37A-4BE3-B038-A7CE868AFEDE}" srcOrd="0" destOrd="0" presId="urn:microsoft.com/office/officeart/2005/8/layout/bProcess4"/>
    <dgm:cxn modelId="{493357A1-5308-4CAA-A37F-A95F14E52D29}" type="presOf" srcId="{17B6FA36-6D1B-47D8-B118-477D7B73A0C8}" destId="{07B2FCE6-1257-41B3-A1AF-A847151BE12D}" srcOrd="0" destOrd="0" presId="urn:microsoft.com/office/officeart/2005/8/layout/bProcess4"/>
    <dgm:cxn modelId="{1DEAFAB2-634C-412F-947C-DE5F8A3C7744}" type="presOf" srcId="{5C4C25B3-9137-41C7-A29E-695E159A37BA}" destId="{F4634CAC-AB87-4D41-999C-613630FE5450}" srcOrd="0" destOrd="0" presId="urn:microsoft.com/office/officeart/2005/8/layout/bProcess4"/>
    <dgm:cxn modelId="{11C44DEA-F239-410C-BB6D-323B0F84A0AC}" type="presOf" srcId="{BBC68451-1AB8-4E9B-ADD8-D17230F364C0}" destId="{DC7FE435-711A-48CE-A05F-72B26472C7E1}" srcOrd="0" destOrd="0" presId="urn:microsoft.com/office/officeart/2005/8/layout/bProcess4"/>
    <dgm:cxn modelId="{2B264775-DFE5-4E83-BE55-7076BBF96CB9}" type="presOf" srcId="{D7150A79-9C63-4C39-B7C9-3F185C1F547C}" destId="{8553B5E2-4199-45DE-93CB-DF0F2EC47265}" srcOrd="0" destOrd="0" presId="urn:microsoft.com/office/officeart/2005/8/layout/bProcess4"/>
    <dgm:cxn modelId="{3362D4B5-BC91-4D87-A387-714A6B84B2B2}" type="presOf" srcId="{EEA2B10A-0665-4F09-8AD9-8DEA072DD5B6}" destId="{D564390C-FB1C-4241-8AF2-D4F19D5C7E8A}" srcOrd="0" destOrd="0" presId="urn:microsoft.com/office/officeart/2005/8/layout/bProcess4"/>
    <dgm:cxn modelId="{30A720E1-9E3A-46B6-AA5E-ECCEAFFB78CC}" type="presParOf" srcId="{D564390C-FB1C-4241-8AF2-D4F19D5C7E8A}" destId="{1A48E770-E02F-42C4-8C0D-C89C50AE1C69}" srcOrd="0" destOrd="0" presId="urn:microsoft.com/office/officeart/2005/8/layout/bProcess4"/>
    <dgm:cxn modelId="{2F6AB1D4-969B-4420-A1C3-A1F8E940783D}" type="presParOf" srcId="{1A48E770-E02F-42C4-8C0D-C89C50AE1C69}" destId="{2AC3BD47-892C-4B0D-9014-7A478A39F397}" srcOrd="0" destOrd="0" presId="urn:microsoft.com/office/officeart/2005/8/layout/bProcess4"/>
    <dgm:cxn modelId="{02B507F3-C775-4510-9A41-895A6BBE982E}" type="presParOf" srcId="{1A48E770-E02F-42C4-8C0D-C89C50AE1C69}" destId="{F4634CAC-AB87-4D41-999C-613630FE5450}" srcOrd="1" destOrd="0" presId="urn:microsoft.com/office/officeart/2005/8/layout/bProcess4"/>
    <dgm:cxn modelId="{B05BCD6C-465D-4FF1-9B4A-40855353059F}" type="presParOf" srcId="{D564390C-FB1C-4241-8AF2-D4F19D5C7E8A}" destId="{C6E94738-FB6F-4211-9FD7-AB32F7BB1F33}" srcOrd="1" destOrd="0" presId="urn:microsoft.com/office/officeart/2005/8/layout/bProcess4"/>
    <dgm:cxn modelId="{BA815927-AE82-44E0-B29A-5002D7F505E0}" type="presParOf" srcId="{D564390C-FB1C-4241-8AF2-D4F19D5C7E8A}" destId="{768227FF-7CA5-4688-AD08-BB1ADA11EAC1}" srcOrd="2" destOrd="0" presId="urn:microsoft.com/office/officeart/2005/8/layout/bProcess4"/>
    <dgm:cxn modelId="{6071B270-97ED-4EEC-BE63-2C21A5284243}" type="presParOf" srcId="{768227FF-7CA5-4688-AD08-BB1ADA11EAC1}" destId="{EC8DF24A-2203-40AE-A6C5-77FBA47EC2F9}" srcOrd="0" destOrd="0" presId="urn:microsoft.com/office/officeart/2005/8/layout/bProcess4"/>
    <dgm:cxn modelId="{2A23654B-D2D8-4963-90CB-AB044755F1B2}" type="presParOf" srcId="{768227FF-7CA5-4688-AD08-BB1ADA11EAC1}" destId="{07B2FCE6-1257-41B3-A1AF-A847151BE12D}" srcOrd="1" destOrd="0" presId="urn:microsoft.com/office/officeart/2005/8/layout/bProcess4"/>
    <dgm:cxn modelId="{59D3F92C-D7B9-455C-A58E-448778AF2887}" type="presParOf" srcId="{D564390C-FB1C-4241-8AF2-D4F19D5C7E8A}" destId="{DC7FE435-711A-48CE-A05F-72B26472C7E1}" srcOrd="3" destOrd="0" presId="urn:microsoft.com/office/officeart/2005/8/layout/bProcess4"/>
    <dgm:cxn modelId="{495AF7F4-718B-4E5B-95DA-A7825610C8F5}" type="presParOf" srcId="{D564390C-FB1C-4241-8AF2-D4F19D5C7E8A}" destId="{088B0119-E717-4745-ADB3-452D8A2AE3D8}" srcOrd="4" destOrd="0" presId="urn:microsoft.com/office/officeart/2005/8/layout/bProcess4"/>
    <dgm:cxn modelId="{2E9303FD-3ECC-465C-AD84-8EF56B184C51}" type="presParOf" srcId="{088B0119-E717-4745-ADB3-452D8A2AE3D8}" destId="{64FB9A3A-4E94-40BF-95FE-680DDBA9A941}" srcOrd="0" destOrd="0" presId="urn:microsoft.com/office/officeart/2005/8/layout/bProcess4"/>
    <dgm:cxn modelId="{D658A834-B47C-466B-B462-B158A88F474D}" type="presParOf" srcId="{088B0119-E717-4745-ADB3-452D8A2AE3D8}" destId="{1831F07F-4C83-4DBC-96A1-A3CBA259DC7D}" srcOrd="1" destOrd="0" presId="urn:microsoft.com/office/officeart/2005/8/layout/bProcess4"/>
    <dgm:cxn modelId="{CDF24E69-4F9C-4A88-9128-E127150C7E17}" type="presParOf" srcId="{D564390C-FB1C-4241-8AF2-D4F19D5C7E8A}" destId="{3A50E285-FC58-42FD-8F91-19BDDC22BDDC}" srcOrd="5" destOrd="0" presId="urn:microsoft.com/office/officeart/2005/8/layout/bProcess4"/>
    <dgm:cxn modelId="{5FB2FCF1-FC35-4A96-A09C-58E025945CC0}" type="presParOf" srcId="{D564390C-FB1C-4241-8AF2-D4F19D5C7E8A}" destId="{1E99C40D-C7BF-42D3-922A-BECFFAD21FFD}" srcOrd="6" destOrd="0" presId="urn:microsoft.com/office/officeart/2005/8/layout/bProcess4"/>
    <dgm:cxn modelId="{CE0A36ED-A133-4695-9C3B-3E15D2D98637}" type="presParOf" srcId="{1E99C40D-C7BF-42D3-922A-BECFFAD21FFD}" destId="{99C61A90-4FD6-4DD9-B5F7-EF0F458A4496}" srcOrd="0" destOrd="0" presId="urn:microsoft.com/office/officeart/2005/8/layout/bProcess4"/>
    <dgm:cxn modelId="{A916747D-4506-4E52-9A86-3D3A8A9777E1}" type="presParOf" srcId="{1E99C40D-C7BF-42D3-922A-BECFFAD21FFD}" destId="{8553B5E2-4199-45DE-93CB-DF0F2EC47265}" srcOrd="1" destOrd="0" presId="urn:microsoft.com/office/officeart/2005/8/layout/bProcess4"/>
    <dgm:cxn modelId="{5E626302-A62D-4ED0-97FD-3C57D5CD55AC}" type="presParOf" srcId="{D564390C-FB1C-4241-8AF2-D4F19D5C7E8A}" destId="{BAA873C4-6FD9-4B73-8CF1-042EB7E341D1}" srcOrd="7" destOrd="0" presId="urn:microsoft.com/office/officeart/2005/8/layout/bProcess4"/>
    <dgm:cxn modelId="{66A7A332-0206-4126-9E79-CBDC255ED470}" type="presParOf" srcId="{D564390C-FB1C-4241-8AF2-D4F19D5C7E8A}" destId="{22BC44D5-F49C-4A45-97CC-0EFE24950272}" srcOrd="8" destOrd="0" presId="urn:microsoft.com/office/officeart/2005/8/layout/bProcess4"/>
    <dgm:cxn modelId="{CB55D6BC-7F69-4349-8A01-0AEFD6306BE3}" type="presParOf" srcId="{22BC44D5-F49C-4A45-97CC-0EFE24950272}" destId="{5C3986C7-27E3-4F60-9C70-31CBA8B3CDCD}" srcOrd="0" destOrd="0" presId="urn:microsoft.com/office/officeart/2005/8/layout/bProcess4"/>
    <dgm:cxn modelId="{C93964AA-A298-4840-8600-027D003B30A4}" type="presParOf" srcId="{22BC44D5-F49C-4A45-97CC-0EFE24950272}" destId="{0FA4712A-B65C-4A08-94F8-EAE8A4D300A6}" srcOrd="1" destOrd="0" presId="urn:microsoft.com/office/officeart/2005/8/layout/bProcess4"/>
    <dgm:cxn modelId="{523E918A-6F40-4978-8007-5B21F601BE16}" type="presParOf" srcId="{D564390C-FB1C-4241-8AF2-D4F19D5C7E8A}" destId="{CEBA1E2C-B37A-4BE3-B038-A7CE868AFEDE}" srcOrd="9" destOrd="0" presId="urn:microsoft.com/office/officeart/2005/8/layout/bProcess4"/>
    <dgm:cxn modelId="{85BC00C3-80E2-43D9-9516-F70F66336DED}" type="presParOf" srcId="{D564390C-FB1C-4241-8AF2-D4F19D5C7E8A}" destId="{1CE5342B-A39B-43E6-80CC-A5F581346339}" srcOrd="10" destOrd="0" presId="urn:microsoft.com/office/officeart/2005/8/layout/bProcess4"/>
    <dgm:cxn modelId="{1D1B554D-E09F-4A0C-9D3F-37BF4C0AB553}" type="presParOf" srcId="{1CE5342B-A39B-43E6-80CC-A5F581346339}" destId="{6C860A2F-68C2-4836-89C9-FA6BE125E6B9}" srcOrd="0" destOrd="0" presId="urn:microsoft.com/office/officeart/2005/8/layout/bProcess4"/>
    <dgm:cxn modelId="{A0E89C1E-7536-4823-B05C-10F70E40C72D}" type="presParOf" srcId="{1CE5342B-A39B-43E6-80CC-A5F581346339}" destId="{5197F76D-9657-40A5-99F0-CB93FB97658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40AEE-DA84-4424-8396-D18E650DA2CC}" type="doc">
      <dgm:prSet loTypeId="urn:microsoft.com/office/officeart/2005/8/layout/venn2" loCatId="relationship" qsTypeId="urn:microsoft.com/office/officeart/2005/8/quickstyle/simple1" qsCatId="simple" csTypeId="urn:microsoft.com/office/officeart/2005/8/colors/colorful1#3" csCatId="colorful" phldr="1"/>
      <dgm:spPr/>
      <dgm:t>
        <a:bodyPr/>
        <a:lstStyle/>
        <a:p>
          <a:endParaRPr lang="de-CH"/>
        </a:p>
      </dgm:t>
    </dgm:pt>
    <dgm:pt modelId="{1FFDF99C-0398-4B7C-949F-99697D7A6964}">
      <dgm:prSet phldrT="[Text]"/>
      <dgm:spPr/>
      <dgm:t>
        <a:bodyPr/>
        <a:lstStyle/>
        <a:p>
          <a:r>
            <a:rPr lang="de-CH" dirty="0" err="1" smtClean="0"/>
            <a:t>Contextual</a:t>
          </a:r>
          <a:r>
            <a:rPr lang="de-CH" dirty="0" smtClean="0"/>
            <a:t> </a:t>
          </a:r>
          <a:r>
            <a:rPr lang="de-CH" dirty="0" err="1" smtClean="0"/>
            <a:t>environment</a:t>
          </a:r>
          <a:endParaRPr lang="de-CH" dirty="0"/>
        </a:p>
      </dgm:t>
    </dgm:pt>
    <dgm:pt modelId="{CCFFBCF9-6577-4842-B215-D8F941E079F3}" type="parTrans" cxnId="{178C96F0-1A89-4968-98E0-7ED02DFF55BC}">
      <dgm:prSet/>
      <dgm:spPr/>
      <dgm:t>
        <a:bodyPr/>
        <a:lstStyle/>
        <a:p>
          <a:endParaRPr lang="de-CH"/>
        </a:p>
      </dgm:t>
    </dgm:pt>
    <dgm:pt modelId="{2C6986EC-8619-477A-B2C1-D2C2D2729801}" type="sibTrans" cxnId="{178C96F0-1A89-4968-98E0-7ED02DFF55BC}">
      <dgm:prSet/>
      <dgm:spPr/>
      <dgm:t>
        <a:bodyPr/>
        <a:lstStyle/>
        <a:p>
          <a:endParaRPr lang="de-CH"/>
        </a:p>
      </dgm:t>
    </dgm:pt>
    <dgm:pt modelId="{6F05B7B3-C103-4643-9D43-F466FAFE6AAB}">
      <dgm:prSet phldrT="[Text]"/>
      <dgm:spPr/>
      <dgm:t>
        <a:bodyPr/>
        <a:lstStyle/>
        <a:p>
          <a:r>
            <a:rPr lang="de-CH" dirty="0" smtClean="0"/>
            <a:t>Transactional </a:t>
          </a:r>
          <a:r>
            <a:rPr lang="de-CH" dirty="0" err="1" smtClean="0"/>
            <a:t>environment</a:t>
          </a:r>
          <a:endParaRPr lang="de-CH" dirty="0"/>
        </a:p>
      </dgm:t>
    </dgm:pt>
    <dgm:pt modelId="{D373FD17-66FB-41EE-912C-3D6C997A5385}" type="parTrans" cxnId="{D04F68C2-52A7-4DFA-ABB1-4FFEF5EFE100}">
      <dgm:prSet/>
      <dgm:spPr/>
      <dgm:t>
        <a:bodyPr/>
        <a:lstStyle/>
        <a:p>
          <a:endParaRPr lang="de-CH"/>
        </a:p>
      </dgm:t>
    </dgm:pt>
    <dgm:pt modelId="{C18A1337-4943-434D-AD3F-1467807F2C9E}" type="sibTrans" cxnId="{D04F68C2-52A7-4DFA-ABB1-4FFEF5EFE100}">
      <dgm:prSet/>
      <dgm:spPr/>
      <dgm:t>
        <a:bodyPr/>
        <a:lstStyle/>
        <a:p>
          <a:endParaRPr lang="de-CH"/>
        </a:p>
      </dgm:t>
    </dgm:pt>
    <dgm:pt modelId="{E2364932-DADB-4DDC-BF3D-D9B3182C2518}">
      <dgm:prSet phldrT="[Text]"/>
      <dgm:spPr/>
      <dgm:t>
        <a:bodyPr/>
        <a:lstStyle/>
        <a:p>
          <a:r>
            <a:rPr lang="de-CH" dirty="0" err="1" smtClean="0"/>
            <a:t>Policy</a:t>
          </a:r>
          <a:r>
            <a:rPr lang="de-CH" dirty="0" smtClean="0"/>
            <a:t> </a:t>
          </a:r>
          <a:r>
            <a:rPr lang="de-CH" dirty="0" err="1" smtClean="0"/>
            <a:t>space</a:t>
          </a:r>
          <a:endParaRPr lang="de-CH" dirty="0" smtClean="0"/>
        </a:p>
        <a:p>
          <a:r>
            <a:rPr lang="de-CH" dirty="0" smtClean="0"/>
            <a:t>Organisational </a:t>
          </a:r>
          <a:r>
            <a:rPr lang="de-CH" dirty="0" err="1" smtClean="0"/>
            <a:t>space</a:t>
          </a:r>
          <a:endParaRPr lang="de-CH" dirty="0"/>
        </a:p>
      </dgm:t>
    </dgm:pt>
    <dgm:pt modelId="{DB70B0AF-3EDF-423B-BF38-E469F26028A0}" type="parTrans" cxnId="{5BFCA5A0-9C72-44E1-9BD2-22F049EA6EA3}">
      <dgm:prSet/>
      <dgm:spPr/>
      <dgm:t>
        <a:bodyPr/>
        <a:lstStyle/>
        <a:p>
          <a:endParaRPr lang="de-CH"/>
        </a:p>
      </dgm:t>
    </dgm:pt>
    <dgm:pt modelId="{F6DCB0C0-9F97-427D-9C76-E2811E2EF3F0}" type="sibTrans" cxnId="{5BFCA5A0-9C72-44E1-9BD2-22F049EA6EA3}">
      <dgm:prSet/>
      <dgm:spPr/>
      <dgm:t>
        <a:bodyPr/>
        <a:lstStyle/>
        <a:p>
          <a:endParaRPr lang="de-CH"/>
        </a:p>
      </dgm:t>
    </dgm:pt>
    <dgm:pt modelId="{E73D0E93-3710-489E-A5CD-76746A9EC520}" type="pres">
      <dgm:prSet presAssocID="{1D240AEE-DA84-4424-8396-D18E650DA2CC}" presName="Name0" presStyleCnt="0">
        <dgm:presLayoutVars>
          <dgm:chMax val="7"/>
          <dgm:resizeHandles val="exact"/>
        </dgm:presLayoutVars>
      </dgm:prSet>
      <dgm:spPr/>
      <dgm:t>
        <a:bodyPr/>
        <a:lstStyle/>
        <a:p>
          <a:endParaRPr lang="de-CH"/>
        </a:p>
      </dgm:t>
    </dgm:pt>
    <dgm:pt modelId="{6C20A241-F4EC-4F62-9DE5-B9F5DB3B0F66}" type="pres">
      <dgm:prSet presAssocID="{1D240AEE-DA84-4424-8396-D18E650DA2CC}" presName="comp1" presStyleCnt="0"/>
      <dgm:spPr/>
    </dgm:pt>
    <dgm:pt modelId="{0F773858-0D50-4448-8B49-33F063D3C0E7}" type="pres">
      <dgm:prSet presAssocID="{1D240AEE-DA84-4424-8396-D18E650DA2CC}" presName="circle1" presStyleLbl="node1" presStyleIdx="0" presStyleCnt="3"/>
      <dgm:spPr/>
      <dgm:t>
        <a:bodyPr/>
        <a:lstStyle/>
        <a:p>
          <a:endParaRPr lang="de-CH"/>
        </a:p>
      </dgm:t>
    </dgm:pt>
    <dgm:pt modelId="{6EF6A5BA-1D4D-4D86-93D5-93228DEF4C44}" type="pres">
      <dgm:prSet presAssocID="{1D240AEE-DA84-4424-8396-D18E650DA2CC}" presName="c1text" presStyleLbl="node1" presStyleIdx="0" presStyleCnt="3">
        <dgm:presLayoutVars>
          <dgm:bulletEnabled val="1"/>
        </dgm:presLayoutVars>
      </dgm:prSet>
      <dgm:spPr/>
      <dgm:t>
        <a:bodyPr/>
        <a:lstStyle/>
        <a:p>
          <a:endParaRPr lang="de-CH"/>
        </a:p>
      </dgm:t>
    </dgm:pt>
    <dgm:pt modelId="{9EDDBA09-2D89-447C-A3A5-33557A6E0219}" type="pres">
      <dgm:prSet presAssocID="{1D240AEE-DA84-4424-8396-D18E650DA2CC}" presName="comp2" presStyleCnt="0"/>
      <dgm:spPr/>
    </dgm:pt>
    <dgm:pt modelId="{A2D56635-32F3-4CDA-B5E6-A26EED417C85}" type="pres">
      <dgm:prSet presAssocID="{1D240AEE-DA84-4424-8396-D18E650DA2CC}" presName="circle2" presStyleLbl="node1" presStyleIdx="1" presStyleCnt="3"/>
      <dgm:spPr/>
      <dgm:t>
        <a:bodyPr/>
        <a:lstStyle/>
        <a:p>
          <a:endParaRPr lang="de-CH"/>
        </a:p>
      </dgm:t>
    </dgm:pt>
    <dgm:pt modelId="{24F1935C-A2BE-49AD-8A62-F066B204E429}" type="pres">
      <dgm:prSet presAssocID="{1D240AEE-DA84-4424-8396-D18E650DA2CC}" presName="c2text" presStyleLbl="node1" presStyleIdx="1" presStyleCnt="3">
        <dgm:presLayoutVars>
          <dgm:bulletEnabled val="1"/>
        </dgm:presLayoutVars>
      </dgm:prSet>
      <dgm:spPr/>
      <dgm:t>
        <a:bodyPr/>
        <a:lstStyle/>
        <a:p>
          <a:endParaRPr lang="de-CH"/>
        </a:p>
      </dgm:t>
    </dgm:pt>
    <dgm:pt modelId="{0D847F14-EC4D-44F9-99D1-10AFDEE1D5B7}" type="pres">
      <dgm:prSet presAssocID="{1D240AEE-DA84-4424-8396-D18E650DA2CC}" presName="comp3" presStyleCnt="0"/>
      <dgm:spPr/>
    </dgm:pt>
    <dgm:pt modelId="{24DED6AB-6273-4F38-BEC8-A97EA0237FB0}" type="pres">
      <dgm:prSet presAssocID="{1D240AEE-DA84-4424-8396-D18E650DA2CC}" presName="circle3" presStyleLbl="node1" presStyleIdx="2" presStyleCnt="3"/>
      <dgm:spPr/>
      <dgm:t>
        <a:bodyPr/>
        <a:lstStyle/>
        <a:p>
          <a:endParaRPr lang="de-CH"/>
        </a:p>
      </dgm:t>
    </dgm:pt>
    <dgm:pt modelId="{BAAA3A37-4917-46A1-AB92-411BB23FF165}" type="pres">
      <dgm:prSet presAssocID="{1D240AEE-DA84-4424-8396-D18E650DA2CC}" presName="c3text" presStyleLbl="node1" presStyleIdx="2" presStyleCnt="3">
        <dgm:presLayoutVars>
          <dgm:bulletEnabled val="1"/>
        </dgm:presLayoutVars>
      </dgm:prSet>
      <dgm:spPr/>
      <dgm:t>
        <a:bodyPr/>
        <a:lstStyle/>
        <a:p>
          <a:endParaRPr lang="de-CH"/>
        </a:p>
      </dgm:t>
    </dgm:pt>
  </dgm:ptLst>
  <dgm:cxnLst>
    <dgm:cxn modelId="{2E21E184-98BF-486C-B185-D521C48F2405}" type="presOf" srcId="{1D240AEE-DA84-4424-8396-D18E650DA2CC}" destId="{E73D0E93-3710-489E-A5CD-76746A9EC520}" srcOrd="0" destOrd="0" presId="urn:microsoft.com/office/officeart/2005/8/layout/venn2"/>
    <dgm:cxn modelId="{D04F68C2-52A7-4DFA-ABB1-4FFEF5EFE100}" srcId="{1D240AEE-DA84-4424-8396-D18E650DA2CC}" destId="{6F05B7B3-C103-4643-9D43-F466FAFE6AAB}" srcOrd="1" destOrd="0" parTransId="{D373FD17-66FB-41EE-912C-3D6C997A5385}" sibTransId="{C18A1337-4943-434D-AD3F-1467807F2C9E}"/>
    <dgm:cxn modelId="{178C96F0-1A89-4968-98E0-7ED02DFF55BC}" srcId="{1D240AEE-DA84-4424-8396-D18E650DA2CC}" destId="{1FFDF99C-0398-4B7C-949F-99697D7A6964}" srcOrd="0" destOrd="0" parTransId="{CCFFBCF9-6577-4842-B215-D8F941E079F3}" sibTransId="{2C6986EC-8619-477A-B2C1-D2C2D2729801}"/>
    <dgm:cxn modelId="{D7EA9AF9-8F41-4F9D-A074-F6089CD7E521}" type="presOf" srcId="{6F05B7B3-C103-4643-9D43-F466FAFE6AAB}" destId="{A2D56635-32F3-4CDA-B5E6-A26EED417C85}" srcOrd="0" destOrd="0" presId="urn:microsoft.com/office/officeart/2005/8/layout/venn2"/>
    <dgm:cxn modelId="{FD9A5255-28B7-468D-B875-16FFAEBE659E}" type="presOf" srcId="{1FFDF99C-0398-4B7C-949F-99697D7A6964}" destId="{6EF6A5BA-1D4D-4D86-93D5-93228DEF4C44}" srcOrd="1" destOrd="0" presId="urn:microsoft.com/office/officeart/2005/8/layout/venn2"/>
    <dgm:cxn modelId="{837376C8-F96A-40AC-AC07-CFDA97D9238B}" type="presOf" srcId="{1FFDF99C-0398-4B7C-949F-99697D7A6964}" destId="{0F773858-0D50-4448-8B49-33F063D3C0E7}" srcOrd="0" destOrd="0" presId="urn:microsoft.com/office/officeart/2005/8/layout/venn2"/>
    <dgm:cxn modelId="{5BFCA5A0-9C72-44E1-9BD2-22F049EA6EA3}" srcId="{1D240AEE-DA84-4424-8396-D18E650DA2CC}" destId="{E2364932-DADB-4DDC-BF3D-D9B3182C2518}" srcOrd="2" destOrd="0" parTransId="{DB70B0AF-3EDF-423B-BF38-E469F26028A0}" sibTransId="{F6DCB0C0-9F97-427D-9C76-E2811E2EF3F0}"/>
    <dgm:cxn modelId="{85A680A5-EA8D-4AFE-A2C9-5A262BA06846}" type="presOf" srcId="{E2364932-DADB-4DDC-BF3D-D9B3182C2518}" destId="{BAAA3A37-4917-46A1-AB92-411BB23FF165}" srcOrd="1" destOrd="0" presId="urn:microsoft.com/office/officeart/2005/8/layout/venn2"/>
    <dgm:cxn modelId="{BA1D727B-A12C-4D4A-9364-6E2365DA7053}" type="presOf" srcId="{6F05B7B3-C103-4643-9D43-F466FAFE6AAB}" destId="{24F1935C-A2BE-49AD-8A62-F066B204E429}" srcOrd="1" destOrd="0" presId="urn:microsoft.com/office/officeart/2005/8/layout/venn2"/>
    <dgm:cxn modelId="{B32EFE46-9536-411B-9B6B-7B6955843317}" type="presOf" srcId="{E2364932-DADB-4DDC-BF3D-D9B3182C2518}" destId="{24DED6AB-6273-4F38-BEC8-A97EA0237FB0}" srcOrd="0" destOrd="0" presId="urn:microsoft.com/office/officeart/2005/8/layout/venn2"/>
    <dgm:cxn modelId="{A7B0CAEB-1A3F-4418-B350-13165106E8CC}" type="presParOf" srcId="{E73D0E93-3710-489E-A5CD-76746A9EC520}" destId="{6C20A241-F4EC-4F62-9DE5-B9F5DB3B0F66}" srcOrd="0" destOrd="0" presId="urn:microsoft.com/office/officeart/2005/8/layout/venn2"/>
    <dgm:cxn modelId="{FF5A893F-AEF8-461A-A5CF-6A933884A6D3}" type="presParOf" srcId="{6C20A241-F4EC-4F62-9DE5-B9F5DB3B0F66}" destId="{0F773858-0D50-4448-8B49-33F063D3C0E7}" srcOrd="0" destOrd="0" presId="urn:microsoft.com/office/officeart/2005/8/layout/venn2"/>
    <dgm:cxn modelId="{FA31393B-0B48-496E-9478-B8C5B3CFD49A}" type="presParOf" srcId="{6C20A241-F4EC-4F62-9DE5-B9F5DB3B0F66}" destId="{6EF6A5BA-1D4D-4D86-93D5-93228DEF4C44}" srcOrd="1" destOrd="0" presId="urn:microsoft.com/office/officeart/2005/8/layout/venn2"/>
    <dgm:cxn modelId="{66F29C53-54AD-4B07-8712-41BD52E2720B}" type="presParOf" srcId="{E73D0E93-3710-489E-A5CD-76746A9EC520}" destId="{9EDDBA09-2D89-447C-A3A5-33557A6E0219}" srcOrd="1" destOrd="0" presId="urn:microsoft.com/office/officeart/2005/8/layout/venn2"/>
    <dgm:cxn modelId="{D4BCD4FD-BD6F-416B-AF21-F8B603B1DEA9}" type="presParOf" srcId="{9EDDBA09-2D89-447C-A3A5-33557A6E0219}" destId="{A2D56635-32F3-4CDA-B5E6-A26EED417C85}" srcOrd="0" destOrd="0" presId="urn:microsoft.com/office/officeart/2005/8/layout/venn2"/>
    <dgm:cxn modelId="{050FB5EB-6FAD-47AA-92A8-FD4F8500206E}" type="presParOf" srcId="{9EDDBA09-2D89-447C-A3A5-33557A6E0219}" destId="{24F1935C-A2BE-49AD-8A62-F066B204E429}" srcOrd="1" destOrd="0" presId="urn:microsoft.com/office/officeart/2005/8/layout/venn2"/>
    <dgm:cxn modelId="{8A7BC7E4-E980-41AC-AFA8-AF3B786E692E}" type="presParOf" srcId="{E73D0E93-3710-489E-A5CD-76746A9EC520}" destId="{0D847F14-EC4D-44F9-99D1-10AFDEE1D5B7}" srcOrd="2" destOrd="0" presId="urn:microsoft.com/office/officeart/2005/8/layout/venn2"/>
    <dgm:cxn modelId="{3E2B0D31-D86B-414B-BDF7-0DF7C6627D66}" type="presParOf" srcId="{0D847F14-EC4D-44F9-99D1-10AFDEE1D5B7}" destId="{24DED6AB-6273-4F38-BEC8-A97EA0237FB0}" srcOrd="0" destOrd="0" presId="urn:microsoft.com/office/officeart/2005/8/layout/venn2"/>
    <dgm:cxn modelId="{EC9CAC32-DA94-4D33-ABC6-A5F271A50064}" type="presParOf" srcId="{0D847F14-EC4D-44F9-99D1-10AFDEE1D5B7}" destId="{BAAA3A37-4917-46A1-AB92-411BB23FF1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CEB2-066C-4129-85C4-A45F1647E2DE}">
      <dsp:nvSpPr>
        <dsp:cNvPr id="0" name=""/>
        <dsp:cNvSpPr/>
      </dsp:nvSpPr>
      <dsp:spPr>
        <a:xfrm>
          <a:off x="0" y="0"/>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e-CH" sz="2400" kern="1200" dirty="0" smtClean="0"/>
            <a:t>Emerging </a:t>
          </a:r>
          <a:r>
            <a:rPr lang="de-CH" sz="2400" kern="1200" dirty="0" err="1" smtClean="0"/>
            <a:t>diseases</a:t>
          </a:r>
          <a:endParaRPr lang="de-CH" sz="2000" kern="1200" dirty="0"/>
        </a:p>
      </dsp:txBody>
      <dsp:txXfrm>
        <a:off x="1606997" y="0"/>
        <a:ext cx="6165402" cy="525177"/>
      </dsp:txXfrm>
    </dsp:sp>
    <dsp:sp modelId="{20FF7FB7-7FF3-46CF-B7D4-9D7E26F8F0BA}">
      <dsp:nvSpPr>
        <dsp:cNvPr id="0" name=""/>
        <dsp:cNvSpPr/>
      </dsp:nvSpPr>
      <dsp:spPr>
        <a:xfrm>
          <a:off x="52517" y="52517"/>
          <a:ext cx="1554480" cy="4201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18CD5-C2F5-4057-879C-EAA409F8BEBF}">
      <dsp:nvSpPr>
        <dsp:cNvPr id="0" name=""/>
        <dsp:cNvSpPr/>
      </dsp:nvSpPr>
      <dsp:spPr>
        <a:xfrm>
          <a:off x="0" y="57769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Economic</a:t>
          </a:r>
          <a:r>
            <a:rPr lang="de-CH" sz="2300" kern="1200" dirty="0" smtClean="0"/>
            <a:t> </a:t>
          </a:r>
          <a:r>
            <a:rPr lang="de-CH" sz="2300" kern="1200" dirty="0" err="1" smtClean="0"/>
            <a:t>stability</a:t>
          </a:r>
          <a:endParaRPr lang="de-CH" sz="2300" kern="1200" dirty="0"/>
        </a:p>
      </dsp:txBody>
      <dsp:txXfrm>
        <a:off x="1606997" y="577694"/>
        <a:ext cx="6165402" cy="525177"/>
      </dsp:txXfrm>
    </dsp:sp>
    <dsp:sp modelId="{6DD1C555-60C9-4AD7-A814-78BC3235FCF6}">
      <dsp:nvSpPr>
        <dsp:cNvPr id="0" name=""/>
        <dsp:cNvSpPr/>
      </dsp:nvSpPr>
      <dsp:spPr>
        <a:xfrm>
          <a:off x="52517" y="630212"/>
          <a:ext cx="1554480" cy="4201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133C7-DFCF-4D4C-ADAD-ADC1EEAAE3EC}">
      <dsp:nvSpPr>
        <dsp:cNvPr id="0" name=""/>
        <dsp:cNvSpPr/>
      </dsp:nvSpPr>
      <dsp:spPr>
        <a:xfrm>
          <a:off x="0" y="115538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International </a:t>
          </a:r>
          <a:r>
            <a:rPr lang="de-CH" sz="2300" kern="1200" dirty="0" err="1" smtClean="0"/>
            <a:t>crisis</a:t>
          </a:r>
          <a:r>
            <a:rPr lang="de-CH" sz="2300" kern="1200" dirty="0" smtClean="0"/>
            <a:t> and </a:t>
          </a:r>
          <a:r>
            <a:rPr lang="de-CH" sz="2300" kern="1200" dirty="0" err="1" smtClean="0"/>
            <a:t>humanitarian</a:t>
          </a:r>
          <a:r>
            <a:rPr lang="de-CH" sz="2300" kern="1200" dirty="0" smtClean="0"/>
            <a:t> </a:t>
          </a:r>
          <a:r>
            <a:rPr lang="de-CH" sz="2300" kern="1200" dirty="0" err="1" smtClean="0"/>
            <a:t>emergencies</a:t>
          </a:r>
          <a:endParaRPr lang="de-CH" sz="2300" kern="1200" dirty="0"/>
        </a:p>
      </dsp:txBody>
      <dsp:txXfrm>
        <a:off x="1606997" y="1155389"/>
        <a:ext cx="6165402" cy="525177"/>
      </dsp:txXfrm>
    </dsp:sp>
    <dsp:sp modelId="{DDB3AB0C-E276-4A29-BE59-1E6F0C346D94}">
      <dsp:nvSpPr>
        <dsp:cNvPr id="0" name=""/>
        <dsp:cNvSpPr/>
      </dsp:nvSpPr>
      <dsp:spPr>
        <a:xfrm>
          <a:off x="52517" y="1207907"/>
          <a:ext cx="1554480" cy="4201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24A6F-6AE5-4A09-B739-2EDFE2E50556}">
      <dsp:nvSpPr>
        <dsp:cNvPr id="0" name=""/>
        <dsp:cNvSpPr/>
      </dsp:nvSpPr>
      <dsp:spPr>
        <a:xfrm>
          <a:off x="0" y="173308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Chemical, </a:t>
          </a:r>
          <a:r>
            <a:rPr lang="de-CH" sz="2300" kern="1200" dirty="0" err="1" smtClean="0"/>
            <a:t>radioactive</a:t>
          </a:r>
          <a:r>
            <a:rPr lang="de-CH" sz="2300" kern="1200" dirty="0" smtClean="0"/>
            <a:t> and </a:t>
          </a:r>
          <a:r>
            <a:rPr lang="de-CH" sz="2300" kern="1200" dirty="0" err="1" smtClean="0"/>
            <a:t>biological</a:t>
          </a:r>
          <a:r>
            <a:rPr lang="de-CH" sz="2300" kern="1200" dirty="0" smtClean="0"/>
            <a:t> </a:t>
          </a:r>
          <a:r>
            <a:rPr lang="de-CH" sz="2300" kern="1200" dirty="0" err="1" smtClean="0"/>
            <a:t>terror</a:t>
          </a:r>
          <a:r>
            <a:rPr lang="de-CH" sz="2300" kern="1200" dirty="0" smtClean="0"/>
            <a:t> </a:t>
          </a:r>
          <a:r>
            <a:rPr lang="de-CH" sz="2300" kern="1200" dirty="0" err="1" smtClean="0"/>
            <a:t>threats</a:t>
          </a:r>
          <a:r>
            <a:rPr lang="de-CH" sz="2300" kern="1200" dirty="0" smtClean="0"/>
            <a:t> </a:t>
          </a:r>
          <a:endParaRPr lang="de-CH" sz="2300" kern="1200" dirty="0"/>
        </a:p>
      </dsp:txBody>
      <dsp:txXfrm>
        <a:off x="1606997" y="1733084"/>
        <a:ext cx="6165402" cy="525177"/>
      </dsp:txXfrm>
    </dsp:sp>
    <dsp:sp modelId="{A817166A-A313-4CD1-9D27-F48A383FA25A}">
      <dsp:nvSpPr>
        <dsp:cNvPr id="0" name=""/>
        <dsp:cNvSpPr/>
      </dsp:nvSpPr>
      <dsp:spPr>
        <a:xfrm>
          <a:off x="52517" y="1785602"/>
          <a:ext cx="1554480" cy="42014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D48EA-D983-4A85-8D8C-AE10C2550B6C}">
      <dsp:nvSpPr>
        <dsp:cNvPr id="0" name=""/>
        <dsp:cNvSpPr/>
      </dsp:nvSpPr>
      <dsp:spPr>
        <a:xfrm>
          <a:off x="0" y="231077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Environmental </a:t>
          </a:r>
          <a:r>
            <a:rPr lang="de-CH" sz="2300" kern="1200" dirty="0" err="1" smtClean="0"/>
            <a:t>change</a:t>
          </a:r>
          <a:endParaRPr lang="de-CH" sz="2300" kern="1200" dirty="0"/>
        </a:p>
      </dsp:txBody>
      <dsp:txXfrm>
        <a:off x="1606997" y="2310779"/>
        <a:ext cx="6165402" cy="525177"/>
      </dsp:txXfrm>
    </dsp:sp>
    <dsp:sp modelId="{3B4C9DD1-156E-4B01-86BE-792C76AE48EF}">
      <dsp:nvSpPr>
        <dsp:cNvPr id="0" name=""/>
        <dsp:cNvSpPr/>
      </dsp:nvSpPr>
      <dsp:spPr>
        <a:xfrm>
          <a:off x="52517" y="2363297"/>
          <a:ext cx="1554480" cy="420141"/>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49443-A7A3-4F8E-ABCE-517DCDF9B238}">
      <dsp:nvSpPr>
        <dsp:cNvPr id="0" name=""/>
        <dsp:cNvSpPr/>
      </dsp:nvSpPr>
      <dsp:spPr>
        <a:xfrm>
          <a:off x="0" y="288847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HIV AIDS a </a:t>
          </a:r>
          <a:r>
            <a:rPr lang="de-CH" sz="2300" kern="1200" dirty="0" err="1" smtClean="0"/>
            <a:t>key</a:t>
          </a:r>
          <a:r>
            <a:rPr lang="de-CH" sz="2300" kern="1200" dirty="0" smtClean="0"/>
            <a:t> </a:t>
          </a:r>
          <a:r>
            <a:rPr lang="de-CH" sz="2300" kern="1200" dirty="0" err="1" smtClean="0"/>
            <a:t>health</a:t>
          </a:r>
          <a:r>
            <a:rPr lang="de-CH" sz="2300" kern="1200" dirty="0" smtClean="0"/>
            <a:t> and </a:t>
          </a:r>
          <a:r>
            <a:rPr lang="de-CH" sz="2300" kern="1200" dirty="0" err="1" smtClean="0"/>
            <a:t>security</a:t>
          </a:r>
          <a:r>
            <a:rPr lang="de-CH" sz="2300" kern="1200" dirty="0" smtClean="0"/>
            <a:t> </a:t>
          </a:r>
          <a:r>
            <a:rPr lang="de-CH" sz="2300" kern="1200" dirty="0" err="1" smtClean="0"/>
            <a:t>issue</a:t>
          </a:r>
          <a:endParaRPr lang="de-CH" sz="2300" kern="1200" dirty="0"/>
        </a:p>
      </dsp:txBody>
      <dsp:txXfrm>
        <a:off x="1606997" y="2888474"/>
        <a:ext cx="6165402" cy="525177"/>
      </dsp:txXfrm>
    </dsp:sp>
    <dsp:sp modelId="{6E61A831-6DDF-43C7-9EF7-3BEE1E1F5A68}">
      <dsp:nvSpPr>
        <dsp:cNvPr id="0" name=""/>
        <dsp:cNvSpPr/>
      </dsp:nvSpPr>
      <dsp:spPr>
        <a:xfrm>
          <a:off x="52517" y="2940992"/>
          <a:ext cx="1554480" cy="420141"/>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42EF-BF19-4C2B-AFE1-3AD0397887E0}">
      <dsp:nvSpPr>
        <dsp:cNvPr id="0" name=""/>
        <dsp:cNvSpPr/>
      </dsp:nvSpPr>
      <dsp:spPr>
        <a:xfrm>
          <a:off x="0" y="346616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Building</a:t>
          </a:r>
          <a:r>
            <a:rPr lang="de-CH" sz="2300" kern="1200" dirty="0" smtClean="0"/>
            <a:t> health </a:t>
          </a:r>
          <a:r>
            <a:rPr lang="de-CH" sz="2300" kern="1200" dirty="0" err="1" smtClean="0"/>
            <a:t>security</a:t>
          </a:r>
          <a:endParaRPr lang="de-CH" sz="2300" kern="1200" dirty="0"/>
        </a:p>
      </dsp:txBody>
      <dsp:txXfrm>
        <a:off x="1606997" y="3466169"/>
        <a:ext cx="6165402" cy="525177"/>
      </dsp:txXfrm>
    </dsp:sp>
    <dsp:sp modelId="{AB9A94B9-DB67-4DEB-B0EB-B34C80D2CA48}">
      <dsp:nvSpPr>
        <dsp:cNvPr id="0" name=""/>
        <dsp:cNvSpPr/>
      </dsp:nvSpPr>
      <dsp:spPr>
        <a:xfrm>
          <a:off x="52517" y="3518687"/>
          <a:ext cx="1554480" cy="420141"/>
        </a:xfrm>
        <a:prstGeom prst="roundRect">
          <a:avLst>
            <a:gd name="adj" fmla="val 10000"/>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5485C-01F6-4442-9789-6BE4D06A81F6}">
      <dsp:nvSpPr>
        <dsp:cNvPr id="0" name=""/>
        <dsp:cNvSpPr/>
      </dsp:nvSpPr>
      <dsp:spPr>
        <a:xfrm>
          <a:off x="0" y="404386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Strengthening</a:t>
          </a:r>
          <a:r>
            <a:rPr lang="de-CH" sz="2300" kern="1200" dirty="0" smtClean="0"/>
            <a:t> health </a:t>
          </a:r>
          <a:r>
            <a:rPr lang="de-CH" sz="2300" kern="1200" dirty="0" err="1" smtClean="0"/>
            <a:t>systems</a:t>
          </a:r>
          <a:endParaRPr lang="de-CH" sz="2300" kern="1200" dirty="0"/>
        </a:p>
      </dsp:txBody>
      <dsp:txXfrm>
        <a:off x="1606997" y="4043864"/>
        <a:ext cx="6165402" cy="525177"/>
      </dsp:txXfrm>
    </dsp:sp>
    <dsp:sp modelId="{6FE7477A-9FC6-4C0A-AB6D-D8419049E0B8}">
      <dsp:nvSpPr>
        <dsp:cNvPr id="0" name=""/>
        <dsp:cNvSpPr/>
      </dsp:nvSpPr>
      <dsp:spPr>
        <a:xfrm>
          <a:off x="52517" y="4096382"/>
          <a:ext cx="1554480" cy="420141"/>
        </a:xfrm>
        <a:prstGeom prst="roundRect">
          <a:avLst>
            <a:gd name="adj" fmla="val 10000"/>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94738-FB6F-4211-9FD7-AB32F7BB1F33}">
      <dsp:nvSpPr>
        <dsp:cNvPr id="0" name=""/>
        <dsp:cNvSpPr/>
      </dsp:nvSpPr>
      <dsp:spPr>
        <a:xfrm rot="5400000">
          <a:off x="1238075"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34CAC-AB87-4D41-999C-613630FE5450}">
      <dsp:nvSpPr>
        <dsp:cNvPr id="0" name=""/>
        <dsp:cNvSpPr/>
      </dsp:nvSpPr>
      <dsp:spPr>
        <a:xfrm>
          <a:off x="1605575"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political</a:t>
          </a:r>
          <a:endParaRPr lang="de-CH" sz="2500" kern="1200" dirty="0"/>
        </a:p>
      </dsp:txBody>
      <dsp:txXfrm>
        <a:off x="1643425" y="39298"/>
        <a:ext cx="2078140" cy="1216604"/>
      </dsp:txXfrm>
    </dsp:sp>
    <dsp:sp modelId="{DC7FE435-711A-48CE-A05F-72B26472C7E1}">
      <dsp:nvSpPr>
        <dsp:cNvPr id="0" name=""/>
        <dsp:cNvSpPr/>
      </dsp:nvSpPr>
      <dsp:spPr>
        <a:xfrm rot="5400000">
          <a:off x="1238075"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B2FCE6-1257-41B3-A1AF-A847151BE12D}">
      <dsp:nvSpPr>
        <dsp:cNvPr id="0" name=""/>
        <dsp:cNvSpPr/>
      </dsp:nvSpPr>
      <dsp:spPr>
        <a:xfrm>
          <a:off x="1605575" y="1616829"/>
          <a:ext cx="2153840" cy="1292304"/>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smtClean="0"/>
            <a:t>environmental</a:t>
          </a:r>
          <a:endParaRPr lang="de-CH" sz="2500" kern="1200" dirty="0"/>
        </a:p>
      </dsp:txBody>
      <dsp:txXfrm>
        <a:off x="1643425" y="1654679"/>
        <a:ext cx="2078140" cy="1216604"/>
      </dsp:txXfrm>
    </dsp:sp>
    <dsp:sp modelId="{3A50E285-FC58-42FD-8F91-19BDDC22BDDC}">
      <dsp:nvSpPr>
        <dsp:cNvPr id="0" name=""/>
        <dsp:cNvSpPr/>
      </dsp:nvSpPr>
      <dsp:spPr>
        <a:xfrm>
          <a:off x="2045765"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31F07F-4C83-4DBC-96A1-A3CBA259DC7D}">
      <dsp:nvSpPr>
        <dsp:cNvPr id="0" name=""/>
        <dsp:cNvSpPr/>
      </dsp:nvSpPr>
      <dsp:spPr>
        <a:xfrm>
          <a:off x="1605575" y="3232209"/>
          <a:ext cx="2153840" cy="12923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economic</a:t>
          </a:r>
          <a:endParaRPr lang="de-CH" sz="2500" kern="1200" dirty="0"/>
        </a:p>
      </dsp:txBody>
      <dsp:txXfrm>
        <a:off x="1643425" y="3270059"/>
        <a:ext cx="2078140" cy="1216604"/>
      </dsp:txXfrm>
    </dsp:sp>
    <dsp:sp modelId="{BAA873C4-6FD9-4B73-8CF1-042EB7E341D1}">
      <dsp:nvSpPr>
        <dsp:cNvPr id="0" name=""/>
        <dsp:cNvSpPr/>
      </dsp:nvSpPr>
      <dsp:spPr>
        <a:xfrm rot="16200000">
          <a:off x="4102683"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53B5E2-4199-45DE-93CB-DF0F2EC47265}">
      <dsp:nvSpPr>
        <dsp:cNvPr id="0" name=""/>
        <dsp:cNvSpPr/>
      </dsp:nvSpPr>
      <dsp:spPr>
        <a:xfrm>
          <a:off x="4470183" y="3232209"/>
          <a:ext cx="2153840" cy="129230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behavioural</a:t>
          </a:r>
          <a:endParaRPr lang="de-CH" sz="2500" kern="1200" dirty="0"/>
        </a:p>
      </dsp:txBody>
      <dsp:txXfrm>
        <a:off x="4508033" y="3270059"/>
        <a:ext cx="2078140" cy="1216604"/>
      </dsp:txXfrm>
    </dsp:sp>
    <dsp:sp modelId="{CEBA1E2C-B37A-4BE3-B038-A7CE868AFEDE}">
      <dsp:nvSpPr>
        <dsp:cNvPr id="0" name=""/>
        <dsp:cNvSpPr/>
      </dsp:nvSpPr>
      <dsp:spPr>
        <a:xfrm rot="16200000">
          <a:off x="4102683"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A4712A-B65C-4A08-94F8-EAE8A4D300A6}">
      <dsp:nvSpPr>
        <dsp:cNvPr id="0" name=""/>
        <dsp:cNvSpPr/>
      </dsp:nvSpPr>
      <dsp:spPr>
        <a:xfrm>
          <a:off x="4470183" y="1616829"/>
          <a:ext cx="2153840" cy="129230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commercial</a:t>
          </a:r>
          <a:endParaRPr lang="de-CH" sz="2500" kern="1200" dirty="0"/>
        </a:p>
      </dsp:txBody>
      <dsp:txXfrm>
        <a:off x="4508033" y="1654679"/>
        <a:ext cx="2078140" cy="1216604"/>
      </dsp:txXfrm>
    </dsp:sp>
    <dsp:sp modelId="{5197F76D-9657-40A5-99F0-CB93FB976586}">
      <dsp:nvSpPr>
        <dsp:cNvPr id="0" name=""/>
        <dsp:cNvSpPr/>
      </dsp:nvSpPr>
      <dsp:spPr>
        <a:xfrm>
          <a:off x="4470183" y="1448"/>
          <a:ext cx="2153840" cy="129230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social</a:t>
          </a:r>
          <a:endParaRPr lang="de-CH" sz="2500" kern="1200" dirty="0"/>
        </a:p>
      </dsp:txBody>
      <dsp:txXfrm>
        <a:off x="4508033" y="39298"/>
        <a:ext cx="2078140" cy="121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73858-0D50-4448-8B49-33F063D3C0E7}">
      <dsp:nvSpPr>
        <dsp:cNvPr id="0" name=""/>
        <dsp:cNvSpPr/>
      </dsp:nvSpPr>
      <dsp:spPr>
        <a:xfrm>
          <a:off x="1851818" y="0"/>
          <a:ext cx="4525963" cy="45259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err="1" smtClean="0"/>
            <a:t>Contextual</a:t>
          </a:r>
          <a:r>
            <a:rPr lang="de-CH" sz="1500" kern="1200" dirty="0" smtClean="0"/>
            <a:t> </a:t>
          </a:r>
          <a:r>
            <a:rPr lang="de-CH" sz="1500" kern="1200" dirty="0" err="1" smtClean="0"/>
            <a:t>environment</a:t>
          </a:r>
          <a:endParaRPr lang="de-CH" sz="1500" kern="1200" dirty="0"/>
        </a:p>
      </dsp:txBody>
      <dsp:txXfrm>
        <a:off x="3323887" y="226298"/>
        <a:ext cx="1581824" cy="678894"/>
      </dsp:txXfrm>
    </dsp:sp>
    <dsp:sp modelId="{A2D56635-32F3-4CDA-B5E6-A26EED417C85}">
      <dsp:nvSpPr>
        <dsp:cNvPr id="0" name=""/>
        <dsp:cNvSpPr/>
      </dsp:nvSpPr>
      <dsp:spPr>
        <a:xfrm>
          <a:off x="2417563" y="1131490"/>
          <a:ext cx="3394472" cy="33944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smtClean="0"/>
            <a:t>Transactional </a:t>
          </a:r>
          <a:r>
            <a:rPr lang="de-CH" sz="1500" kern="1200" dirty="0" err="1" smtClean="0"/>
            <a:t>environment</a:t>
          </a:r>
          <a:endParaRPr lang="de-CH" sz="1500" kern="1200" dirty="0"/>
        </a:p>
      </dsp:txBody>
      <dsp:txXfrm>
        <a:off x="3323887" y="1343645"/>
        <a:ext cx="1581824" cy="636463"/>
      </dsp:txXfrm>
    </dsp:sp>
    <dsp:sp modelId="{24DED6AB-6273-4F38-BEC8-A97EA0237FB0}">
      <dsp:nvSpPr>
        <dsp:cNvPr id="0" name=""/>
        <dsp:cNvSpPr/>
      </dsp:nvSpPr>
      <dsp:spPr>
        <a:xfrm>
          <a:off x="2983309" y="2262981"/>
          <a:ext cx="2262981" cy="22629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err="1" smtClean="0"/>
            <a:t>Policy</a:t>
          </a:r>
          <a:r>
            <a:rPr lang="de-CH" sz="1500" kern="1200" dirty="0" smtClean="0"/>
            <a:t> </a:t>
          </a:r>
          <a:r>
            <a:rPr lang="de-CH" sz="1500" kern="1200" dirty="0" err="1" smtClean="0"/>
            <a:t>space</a:t>
          </a:r>
          <a:endParaRPr lang="de-CH" sz="1500" kern="1200" dirty="0" smtClean="0"/>
        </a:p>
        <a:p>
          <a:pPr lvl="0" algn="ctr" defTabSz="666750">
            <a:lnSpc>
              <a:spcPct val="90000"/>
            </a:lnSpc>
            <a:spcBef>
              <a:spcPct val="0"/>
            </a:spcBef>
            <a:spcAft>
              <a:spcPct val="35000"/>
            </a:spcAft>
          </a:pPr>
          <a:r>
            <a:rPr lang="de-CH" sz="1500" kern="1200" dirty="0" smtClean="0"/>
            <a:t>Organisational </a:t>
          </a:r>
          <a:r>
            <a:rPr lang="de-CH" sz="1500" kern="1200" dirty="0" err="1" smtClean="0"/>
            <a:t>space</a:t>
          </a:r>
          <a:endParaRPr lang="de-CH" sz="1500" kern="1200" dirty="0"/>
        </a:p>
      </dsp:txBody>
      <dsp:txXfrm>
        <a:off x="3314715" y="2828726"/>
        <a:ext cx="1600169"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E657C-0B40-4ECB-B363-909001C90530}" type="datetimeFigureOut">
              <a:rPr lang="de-CH" smtClean="0"/>
              <a:pPr/>
              <a:t>26.05.2015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6CBBE-5547-459A-A681-DB18E5E274D3}" type="slidenum">
              <a:rPr lang="de-CH" smtClean="0"/>
              <a:pPr/>
              <a:t>‹#›</a:t>
            </a:fld>
            <a:endParaRPr lang="de-CH"/>
          </a:p>
        </p:txBody>
      </p:sp>
    </p:spTree>
    <p:extLst>
      <p:ext uri="{BB962C8B-B14F-4D97-AF65-F5344CB8AC3E}">
        <p14:creationId xmlns:p14="http://schemas.microsoft.com/office/powerpoint/2010/main" val="176889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716CBBE-5547-459A-A681-DB18E5E274D3}" type="slidenum">
              <a:rPr lang="de-CH" smtClean="0"/>
              <a:pPr/>
              <a:t>8</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AA9F8353-584E-4105-A6CF-47DD86924E50}" type="slidenum">
              <a:rPr lang="de-CH" smtClean="0"/>
              <a:pPr/>
              <a:t>21</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56F0B16-F513-40CA-8F4A-967E067C0E67}" type="datetime1">
              <a:rPr lang="de-CH" smtClean="0"/>
              <a:pPr/>
              <a:t>26.05.2015</a:t>
            </a:fld>
            <a:endParaRPr lang="de-CH"/>
          </a:p>
        </p:txBody>
      </p:sp>
      <p:sp>
        <p:nvSpPr>
          <p:cNvPr id="5" name="Fußzeilenplatzhalter 4"/>
          <p:cNvSpPr>
            <a:spLocks noGrp="1"/>
          </p:cNvSpPr>
          <p:nvPr>
            <p:ph type="ftr" sz="quarter" idx="11"/>
          </p:nvPr>
        </p:nvSpPr>
        <p:spPr/>
        <p:txBody>
          <a:bodyPr/>
          <a:lstStyle/>
          <a:p>
            <a:r>
              <a:rPr lang="de-CH" smtClean="0"/>
              <a:t>Kickbusch Athens Masterclass 2014</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1729C54-A414-40FC-9538-206C56279911}" type="datetime1">
              <a:rPr lang="de-CH" smtClean="0"/>
              <a:pPr/>
              <a:t>26.05.2015</a:t>
            </a:fld>
            <a:endParaRPr lang="de-CH"/>
          </a:p>
        </p:txBody>
      </p:sp>
      <p:sp>
        <p:nvSpPr>
          <p:cNvPr id="5" name="Fußzeilenplatzhalter 4"/>
          <p:cNvSpPr>
            <a:spLocks noGrp="1"/>
          </p:cNvSpPr>
          <p:nvPr>
            <p:ph type="ftr" sz="quarter" idx="11"/>
          </p:nvPr>
        </p:nvSpPr>
        <p:spPr/>
        <p:txBody>
          <a:bodyPr/>
          <a:lstStyle/>
          <a:p>
            <a:r>
              <a:rPr lang="de-CH" smtClean="0"/>
              <a:t>Kickbusch Athens Masterclass 2014</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22488E4-F99D-4246-8CE7-CABF06518F8A}" type="datetime1">
              <a:rPr lang="de-CH" smtClean="0"/>
              <a:pPr/>
              <a:t>26.05.2015</a:t>
            </a:fld>
            <a:endParaRPr lang="de-CH"/>
          </a:p>
        </p:txBody>
      </p:sp>
      <p:sp>
        <p:nvSpPr>
          <p:cNvPr id="5" name="Fußzeilenplatzhalter 4"/>
          <p:cNvSpPr>
            <a:spLocks noGrp="1"/>
          </p:cNvSpPr>
          <p:nvPr>
            <p:ph type="ftr" sz="quarter" idx="11"/>
          </p:nvPr>
        </p:nvSpPr>
        <p:spPr/>
        <p:txBody>
          <a:bodyPr/>
          <a:lstStyle/>
          <a:p>
            <a:r>
              <a:rPr lang="de-CH" smtClean="0"/>
              <a:t>Kickbusch Athens Masterclass 2014</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B80174A-1C24-4F1A-BE42-6ADDC9BECA8E}" type="datetime1">
              <a:rPr lang="de-CH" smtClean="0"/>
              <a:pPr/>
              <a:t>26.05.2015</a:t>
            </a:fld>
            <a:endParaRPr lang="de-CH"/>
          </a:p>
        </p:txBody>
      </p:sp>
      <p:sp>
        <p:nvSpPr>
          <p:cNvPr id="5" name="Fußzeilenplatzhalter 4"/>
          <p:cNvSpPr>
            <a:spLocks noGrp="1"/>
          </p:cNvSpPr>
          <p:nvPr>
            <p:ph type="ftr" sz="quarter" idx="11"/>
          </p:nvPr>
        </p:nvSpPr>
        <p:spPr/>
        <p:txBody>
          <a:bodyPr/>
          <a:lstStyle/>
          <a:p>
            <a:r>
              <a:rPr lang="de-CH" smtClean="0"/>
              <a:t>Kickbusch Athens Masterclass 2014</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0422E21-FD91-4D96-9F98-D9A85491F463}" type="datetime1">
              <a:rPr lang="de-CH" smtClean="0"/>
              <a:pPr/>
              <a:t>26.05.2015</a:t>
            </a:fld>
            <a:endParaRPr lang="de-CH"/>
          </a:p>
        </p:txBody>
      </p:sp>
      <p:sp>
        <p:nvSpPr>
          <p:cNvPr id="5" name="Fußzeilenplatzhalter 4"/>
          <p:cNvSpPr>
            <a:spLocks noGrp="1"/>
          </p:cNvSpPr>
          <p:nvPr>
            <p:ph type="ftr" sz="quarter" idx="11"/>
          </p:nvPr>
        </p:nvSpPr>
        <p:spPr/>
        <p:txBody>
          <a:bodyPr/>
          <a:lstStyle/>
          <a:p>
            <a:r>
              <a:rPr lang="de-CH" smtClean="0"/>
              <a:t>Kickbusch Athens Masterclass 2014</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060A507-60CB-41B1-AA39-B4C5DAD4F895}" type="datetime1">
              <a:rPr lang="de-CH" smtClean="0"/>
              <a:pPr/>
              <a:t>26.05.2015</a:t>
            </a:fld>
            <a:endParaRPr lang="de-CH"/>
          </a:p>
        </p:txBody>
      </p:sp>
      <p:sp>
        <p:nvSpPr>
          <p:cNvPr id="6" name="Fußzeilenplatzhalter 5"/>
          <p:cNvSpPr>
            <a:spLocks noGrp="1"/>
          </p:cNvSpPr>
          <p:nvPr>
            <p:ph type="ftr" sz="quarter" idx="11"/>
          </p:nvPr>
        </p:nvSpPr>
        <p:spPr/>
        <p:txBody>
          <a:bodyPr/>
          <a:lstStyle/>
          <a:p>
            <a:r>
              <a:rPr lang="de-CH" smtClean="0"/>
              <a:t>Kickbusch Athens Masterclass 2014</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C82642FB-38BE-4357-9BE2-9807013497F1}" type="datetime1">
              <a:rPr lang="de-CH" smtClean="0"/>
              <a:pPr/>
              <a:t>26.05.2015</a:t>
            </a:fld>
            <a:endParaRPr lang="de-CH"/>
          </a:p>
        </p:txBody>
      </p:sp>
      <p:sp>
        <p:nvSpPr>
          <p:cNvPr id="8" name="Fußzeilenplatzhalter 7"/>
          <p:cNvSpPr>
            <a:spLocks noGrp="1"/>
          </p:cNvSpPr>
          <p:nvPr>
            <p:ph type="ftr" sz="quarter" idx="11"/>
          </p:nvPr>
        </p:nvSpPr>
        <p:spPr/>
        <p:txBody>
          <a:bodyPr/>
          <a:lstStyle/>
          <a:p>
            <a:r>
              <a:rPr lang="de-CH" smtClean="0"/>
              <a:t>Kickbusch Athens Masterclass 2014</a:t>
            </a:r>
            <a:endParaRPr lang="de-CH"/>
          </a:p>
        </p:txBody>
      </p:sp>
      <p:sp>
        <p:nvSpPr>
          <p:cNvPr id="9" name="Foliennummernplatzhalter 8"/>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6E55E3C-FE31-41BE-AFFC-2CD930CA534B}" type="datetime1">
              <a:rPr lang="de-CH" smtClean="0"/>
              <a:pPr/>
              <a:t>26.05.2015</a:t>
            </a:fld>
            <a:endParaRPr lang="de-CH"/>
          </a:p>
        </p:txBody>
      </p:sp>
      <p:sp>
        <p:nvSpPr>
          <p:cNvPr id="4" name="Fußzeilenplatzhalter 3"/>
          <p:cNvSpPr>
            <a:spLocks noGrp="1"/>
          </p:cNvSpPr>
          <p:nvPr>
            <p:ph type="ftr" sz="quarter" idx="11"/>
          </p:nvPr>
        </p:nvSpPr>
        <p:spPr/>
        <p:txBody>
          <a:bodyPr/>
          <a:lstStyle/>
          <a:p>
            <a:r>
              <a:rPr lang="de-CH" smtClean="0"/>
              <a:t>Kickbusch Athens Masterclass 2014</a:t>
            </a:r>
            <a:endParaRPr lang="de-CH"/>
          </a:p>
        </p:txBody>
      </p:sp>
      <p:sp>
        <p:nvSpPr>
          <p:cNvPr id="5" name="Foliennummernplatzhalter 4"/>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2DDC5A4-51C5-46FC-BFD4-016569651773}" type="datetime1">
              <a:rPr lang="de-CH" smtClean="0"/>
              <a:pPr/>
              <a:t>26.05.2015</a:t>
            </a:fld>
            <a:endParaRPr lang="de-CH"/>
          </a:p>
        </p:txBody>
      </p:sp>
      <p:sp>
        <p:nvSpPr>
          <p:cNvPr id="3" name="Fußzeilenplatzhalter 2"/>
          <p:cNvSpPr>
            <a:spLocks noGrp="1"/>
          </p:cNvSpPr>
          <p:nvPr>
            <p:ph type="ftr" sz="quarter" idx="11"/>
          </p:nvPr>
        </p:nvSpPr>
        <p:spPr/>
        <p:txBody>
          <a:bodyPr/>
          <a:lstStyle/>
          <a:p>
            <a:r>
              <a:rPr lang="de-CH" smtClean="0"/>
              <a:t>Kickbusch Athens Masterclass 2014</a:t>
            </a:r>
            <a:endParaRPr lang="de-CH"/>
          </a:p>
        </p:txBody>
      </p:sp>
      <p:sp>
        <p:nvSpPr>
          <p:cNvPr id="4" name="Foliennummernplatzhalter 3"/>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184FC56-D133-47DF-8FE7-F0D46D280489}" type="datetime1">
              <a:rPr lang="de-CH" smtClean="0"/>
              <a:pPr/>
              <a:t>26.05.2015</a:t>
            </a:fld>
            <a:endParaRPr lang="de-CH"/>
          </a:p>
        </p:txBody>
      </p:sp>
      <p:sp>
        <p:nvSpPr>
          <p:cNvPr id="6" name="Fußzeilenplatzhalter 5"/>
          <p:cNvSpPr>
            <a:spLocks noGrp="1"/>
          </p:cNvSpPr>
          <p:nvPr>
            <p:ph type="ftr" sz="quarter" idx="11"/>
          </p:nvPr>
        </p:nvSpPr>
        <p:spPr/>
        <p:txBody>
          <a:bodyPr/>
          <a:lstStyle/>
          <a:p>
            <a:r>
              <a:rPr lang="de-CH" smtClean="0"/>
              <a:t>Kickbusch Athens Masterclass 2014</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C9E43C1-112F-4D7E-8804-C2CD313783A2}" type="datetime1">
              <a:rPr lang="de-CH" smtClean="0"/>
              <a:pPr/>
              <a:t>26.05.2015</a:t>
            </a:fld>
            <a:endParaRPr lang="de-CH"/>
          </a:p>
        </p:txBody>
      </p:sp>
      <p:sp>
        <p:nvSpPr>
          <p:cNvPr id="6" name="Fußzeilenplatzhalter 5"/>
          <p:cNvSpPr>
            <a:spLocks noGrp="1"/>
          </p:cNvSpPr>
          <p:nvPr>
            <p:ph type="ftr" sz="quarter" idx="11"/>
          </p:nvPr>
        </p:nvSpPr>
        <p:spPr/>
        <p:txBody>
          <a:bodyPr/>
          <a:lstStyle/>
          <a:p>
            <a:r>
              <a:rPr lang="de-CH" smtClean="0"/>
              <a:t>Kickbusch Athens Masterclass 2014</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C1CD7-4736-496C-99C7-332F6BA186BB}" type="datetime1">
              <a:rPr lang="de-CH" smtClean="0"/>
              <a:pPr/>
              <a:t>26.05.2015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Kickbusch Athens Masterclass 2014</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AD79-8A3F-4D6D-81CE-8BA5D0CBC1C4}" type="slidenum">
              <a:rPr lang="de-CH" smtClean="0"/>
              <a:pPr/>
              <a:t>‹#›</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spiegel.de/fotostrecke/fotostrecke-41869-7.html"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solidFill>
            <a:schemeClr val="accent2"/>
          </a:solidFill>
        </p:spPr>
        <p:txBody>
          <a:bodyPr/>
          <a:lstStyle/>
          <a:p>
            <a:r>
              <a:rPr lang="de-CH" dirty="0" smtClean="0">
                <a:solidFill>
                  <a:schemeClr val="bg1"/>
                </a:solidFill>
              </a:rPr>
              <a:t>HIAP Indepth Briefing Slides</a:t>
            </a:r>
            <a:endParaRPr lang="de-CH" dirty="0">
              <a:solidFill>
                <a:schemeClr val="bg1"/>
              </a:solidFill>
            </a:endParaRPr>
          </a:p>
        </p:txBody>
      </p:sp>
      <p:sp>
        <p:nvSpPr>
          <p:cNvPr id="3" name="Untertitel 2"/>
          <p:cNvSpPr>
            <a:spLocks noGrp="1"/>
          </p:cNvSpPr>
          <p:nvPr>
            <p:ph type="subTitle" idx="1"/>
          </p:nvPr>
        </p:nvSpPr>
        <p:spPr>
          <a:solidFill>
            <a:schemeClr val="accent2"/>
          </a:solidFill>
        </p:spPr>
        <p:txBody>
          <a:bodyPr>
            <a:normAutofit/>
          </a:bodyPr>
          <a:lstStyle/>
          <a:p>
            <a:endParaRPr lang="de-CH" dirty="0" smtClean="0">
              <a:solidFill>
                <a:schemeClr val="bg1"/>
              </a:solidFill>
            </a:endParaRPr>
          </a:p>
          <a:p>
            <a:r>
              <a:rPr lang="de-CH" dirty="0" smtClean="0">
                <a:solidFill>
                  <a:schemeClr val="bg1"/>
                </a:solidFill>
              </a:rPr>
              <a:t>Ilona Kickbusch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Rise</a:t>
            </a:r>
            <a:r>
              <a:rPr lang="de-CH" dirty="0" smtClean="0">
                <a:solidFill>
                  <a:schemeClr val="bg1"/>
                </a:solidFill>
              </a:rPr>
              <a:t> of </a:t>
            </a:r>
            <a:r>
              <a:rPr lang="de-CH" dirty="0" err="1" smtClean="0">
                <a:solidFill>
                  <a:schemeClr val="bg1"/>
                </a:solidFill>
              </a:rPr>
              <a:t>systemic</a:t>
            </a:r>
            <a:r>
              <a:rPr lang="de-CH" dirty="0" smtClean="0">
                <a:solidFill>
                  <a:schemeClr val="bg1"/>
                </a:solidFill>
              </a:rPr>
              <a:t> </a:t>
            </a:r>
            <a:r>
              <a:rPr lang="de-CH" dirty="0" err="1" smtClean="0">
                <a:solidFill>
                  <a:schemeClr val="bg1"/>
                </a:solidFill>
              </a:rPr>
              <a:t>risk</a:t>
            </a: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pPr>
              <a:buNone/>
            </a:pPr>
            <a:endParaRPr lang="en-US" dirty="0" smtClean="0"/>
          </a:p>
          <a:p>
            <a:pPr>
              <a:buNone/>
            </a:pPr>
            <a:r>
              <a:rPr lang="en-US" sz="4500" b="1" dirty="0" smtClean="0">
                <a:solidFill>
                  <a:srgbClr val="C00000"/>
                </a:solidFill>
              </a:rPr>
              <a:t>Systemic risk is the risk of “breakdowns in an entire system, as opposed to breakdowns in individual parts and components”.</a:t>
            </a:r>
          </a:p>
          <a:p>
            <a:pPr>
              <a:buNone/>
            </a:pPr>
            <a:endParaRPr lang="en-US" dirty="0" smtClean="0"/>
          </a:p>
          <a:p>
            <a:pPr>
              <a:buNone/>
            </a:pPr>
            <a:r>
              <a:rPr lang="en-US" dirty="0" smtClean="0"/>
              <a:t>Systemic risks are characterized by:</a:t>
            </a:r>
          </a:p>
          <a:p>
            <a:pPr>
              <a:buNone/>
            </a:pPr>
            <a:endParaRPr lang="en-US" dirty="0" smtClean="0"/>
          </a:p>
          <a:p>
            <a:r>
              <a:rPr lang="en-US" dirty="0" smtClean="0"/>
              <a:t>modest tipping points combining indirectly to produce large failures</a:t>
            </a:r>
          </a:p>
          <a:p>
            <a:endParaRPr lang="en-US" dirty="0" smtClean="0"/>
          </a:p>
          <a:p>
            <a:r>
              <a:rPr lang="en-US" dirty="0" smtClean="0"/>
              <a:t>risk-sharing or contagion, as one loss triggers a chain of others</a:t>
            </a:r>
          </a:p>
          <a:p>
            <a:endParaRPr lang="en-US" dirty="0" smtClean="0"/>
          </a:p>
          <a:p>
            <a:r>
              <a:rPr lang="en-US" dirty="0" smtClean="0"/>
              <a:t>“hysteresis”, or systems being unable to recover equilibrium after a shock</a:t>
            </a:r>
          </a:p>
          <a:p>
            <a:endParaRPr lang="de-CH" dirty="0" smtClean="0"/>
          </a:p>
          <a:p>
            <a:pPr algn="ctr">
              <a:buNone/>
            </a:pPr>
            <a:r>
              <a:rPr lang="de-CH" sz="2600" dirty="0" smtClean="0"/>
              <a:t>                                                                                                           (World </a:t>
            </a:r>
            <a:r>
              <a:rPr lang="de-CH" sz="2600" dirty="0" err="1" smtClean="0"/>
              <a:t>Economic</a:t>
            </a:r>
            <a:r>
              <a:rPr lang="de-CH" sz="2600" dirty="0" smtClean="0"/>
              <a:t> Forum)</a:t>
            </a:r>
            <a:endParaRPr lang="de-CH" sz="2600"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pic>
        <p:nvPicPr>
          <p:cNvPr id="5" name="Picture 6" descr="Ebola"/>
          <p:cNvPicPr>
            <a:picLocks noChangeAspect="1" noChangeArrowheads="1"/>
          </p:cNvPicPr>
          <p:nvPr/>
        </p:nvPicPr>
        <p:blipFill>
          <a:blip r:embed="rId2" cstate="print"/>
          <a:srcRect/>
          <a:stretch>
            <a:fillRect/>
          </a:stretch>
        </p:blipFill>
        <p:spPr bwMode="auto">
          <a:xfrm>
            <a:off x="6804248" y="2708920"/>
            <a:ext cx="1510752" cy="11322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Core </a:t>
            </a:r>
            <a:r>
              <a:rPr lang="de-CH" dirty="0" err="1" smtClean="0">
                <a:solidFill>
                  <a:schemeClr val="bg1"/>
                </a:solidFill>
              </a:rPr>
              <a:t>set</a:t>
            </a:r>
            <a:r>
              <a:rPr lang="de-CH" dirty="0" smtClean="0">
                <a:solidFill>
                  <a:schemeClr val="bg1"/>
                </a:solidFill>
              </a:rPr>
              <a:t> of </a:t>
            </a:r>
            <a:r>
              <a:rPr lang="de-CH" dirty="0" err="1" smtClean="0">
                <a:solidFill>
                  <a:schemeClr val="bg1"/>
                </a:solidFill>
              </a:rPr>
              <a:t>risks</a:t>
            </a:r>
            <a:endParaRPr lang="de-CH" dirty="0">
              <a:solidFill>
                <a:schemeClr val="bg1"/>
              </a:solidFill>
            </a:endParaRPr>
          </a:p>
        </p:txBody>
      </p:sp>
      <p:sp>
        <p:nvSpPr>
          <p:cNvPr id="3" name="Inhaltsplatzhalter 2"/>
          <p:cNvSpPr>
            <a:spLocks noGrp="1"/>
          </p:cNvSpPr>
          <p:nvPr>
            <p:ph idx="1"/>
          </p:nvPr>
        </p:nvSpPr>
        <p:spPr>
          <a:xfrm>
            <a:off x="251520" y="1627693"/>
            <a:ext cx="8229600" cy="4525963"/>
          </a:xfrm>
        </p:spPr>
        <p:txBody>
          <a:bodyPr/>
          <a:lstStyle/>
          <a:p>
            <a:endParaRPr lang="de-CH" dirty="0" smtClean="0"/>
          </a:p>
          <a:p>
            <a:r>
              <a:rPr lang="de-CH" dirty="0" err="1" smtClean="0"/>
              <a:t>Economic</a:t>
            </a:r>
            <a:r>
              <a:rPr lang="de-CH" dirty="0" smtClean="0"/>
              <a:t> </a:t>
            </a:r>
            <a:r>
              <a:rPr lang="de-CH" dirty="0" err="1" smtClean="0"/>
              <a:t>risks</a:t>
            </a:r>
            <a:endParaRPr lang="de-CH" dirty="0" smtClean="0"/>
          </a:p>
          <a:p>
            <a:r>
              <a:rPr lang="de-CH" dirty="0" smtClean="0"/>
              <a:t>Environmental </a:t>
            </a:r>
            <a:r>
              <a:rPr lang="de-CH" dirty="0" err="1" smtClean="0"/>
              <a:t>risks</a:t>
            </a:r>
            <a:endParaRPr lang="de-CH" dirty="0" smtClean="0"/>
          </a:p>
          <a:p>
            <a:r>
              <a:rPr lang="de-CH" dirty="0" err="1" smtClean="0"/>
              <a:t>Geopolitical</a:t>
            </a:r>
            <a:r>
              <a:rPr lang="de-CH" dirty="0" smtClean="0"/>
              <a:t> </a:t>
            </a:r>
            <a:r>
              <a:rPr lang="de-CH" dirty="0" err="1" smtClean="0"/>
              <a:t>risks</a:t>
            </a:r>
            <a:endParaRPr lang="de-CH" dirty="0" smtClean="0"/>
          </a:p>
          <a:p>
            <a:r>
              <a:rPr lang="de-CH" dirty="0" err="1" smtClean="0"/>
              <a:t>Societal</a:t>
            </a:r>
            <a:r>
              <a:rPr lang="de-CH" dirty="0" smtClean="0"/>
              <a:t> </a:t>
            </a:r>
            <a:r>
              <a:rPr lang="de-CH" dirty="0" err="1" smtClean="0"/>
              <a:t>risks</a:t>
            </a:r>
            <a:endParaRPr lang="de-CH" dirty="0" smtClean="0"/>
          </a:p>
          <a:p>
            <a:r>
              <a:rPr lang="de-CH" dirty="0" smtClean="0"/>
              <a:t>Technological </a:t>
            </a:r>
            <a:r>
              <a:rPr lang="de-CH" dirty="0" err="1" smtClean="0"/>
              <a:t>risks</a:t>
            </a:r>
            <a:r>
              <a:rPr lang="de-CH" dirty="0" smtClean="0"/>
              <a:t> </a:t>
            </a:r>
          </a:p>
        </p:txBody>
      </p:sp>
      <p:pic>
        <p:nvPicPr>
          <p:cNvPr id="4" name="Picture 4" descr="http://cdn1.valuewalk.com/wp-content/uploads/2014/04/Ten-global-risks-of-highest-concern-in-2014.jpg"/>
          <p:cNvPicPr>
            <a:picLocks noChangeAspect="1" noChangeArrowheads="1"/>
          </p:cNvPicPr>
          <p:nvPr/>
        </p:nvPicPr>
        <p:blipFill>
          <a:blip r:embed="rId2" cstate="print"/>
          <a:srcRect/>
          <a:stretch>
            <a:fillRect/>
          </a:stretch>
        </p:blipFill>
        <p:spPr bwMode="auto">
          <a:xfrm>
            <a:off x="3905874" y="1627693"/>
            <a:ext cx="5219543" cy="4609619"/>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r>
              <a:rPr lang="en-US" dirty="0" smtClean="0"/>
              <a:t/>
            </a:r>
            <a:br>
              <a:rPr lang="en-US" dirty="0" smtClean="0"/>
            </a:br>
            <a:r>
              <a:rPr lang="en-US" dirty="0" smtClean="0">
                <a:solidFill>
                  <a:schemeClr val="bg1"/>
                </a:solidFill>
              </a:rPr>
              <a:t>Societal Risks</a:t>
            </a:r>
            <a:br>
              <a:rPr lang="en-US" dirty="0" smtClean="0">
                <a:solidFill>
                  <a:schemeClr val="bg1"/>
                </a:solidFill>
              </a:rPr>
            </a:br>
            <a:endParaRPr lang="de-CH" dirty="0">
              <a:solidFill>
                <a:schemeClr val="bg1"/>
              </a:solidFill>
            </a:endParaRPr>
          </a:p>
        </p:txBody>
      </p:sp>
      <p:sp>
        <p:nvSpPr>
          <p:cNvPr id="3" name="Inhaltsplatzhalter 2"/>
          <p:cNvSpPr>
            <a:spLocks noGrp="1"/>
          </p:cNvSpPr>
          <p:nvPr>
            <p:ph idx="1"/>
          </p:nvPr>
        </p:nvSpPr>
        <p:spPr/>
        <p:txBody>
          <a:bodyPr>
            <a:normAutofit/>
          </a:bodyPr>
          <a:lstStyle/>
          <a:p>
            <a:endParaRPr lang="en-US" dirty="0" smtClean="0"/>
          </a:p>
          <a:p>
            <a:r>
              <a:rPr lang="en-US" dirty="0" smtClean="0"/>
              <a:t>The societal category captures risks related to social stability – such as severe income disparities, food crises and dysfunctional cities –  and </a:t>
            </a:r>
            <a:r>
              <a:rPr lang="en-US" dirty="0" smtClean="0">
                <a:solidFill>
                  <a:srgbClr val="C00000"/>
                </a:solidFill>
              </a:rPr>
              <a:t>public health, such as pandemics, antibiotic-resistant bacteria and the rising burden of chronic disease</a:t>
            </a:r>
          </a:p>
          <a:p>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smtClean="0"/>
              <a:t/>
            </a:r>
            <a:br>
              <a:rPr lang="de-CH" b="1" dirty="0" smtClean="0"/>
            </a:br>
            <a:r>
              <a:rPr lang="de-CH" b="1" dirty="0" err="1" smtClean="0">
                <a:solidFill>
                  <a:schemeClr val="tx2"/>
                </a:solidFill>
              </a:rPr>
              <a:t>Growing</a:t>
            </a:r>
            <a:r>
              <a:rPr lang="de-CH" b="1" dirty="0" smtClean="0">
                <a:solidFill>
                  <a:schemeClr val="tx2"/>
                </a:solidFill>
              </a:rPr>
              <a:t> </a:t>
            </a:r>
            <a:r>
              <a:rPr lang="de-CH" b="1" dirty="0" err="1" smtClean="0">
                <a:solidFill>
                  <a:schemeClr val="tx2"/>
                </a:solidFill>
              </a:rPr>
              <a:t>disparity</a:t>
            </a:r>
            <a:r>
              <a:rPr lang="de-CH" b="1" dirty="0" smtClean="0">
                <a:solidFill>
                  <a:schemeClr val="tx2"/>
                </a:solidFill>
              </a:rPr>
              <a:t> a </a:t>
            </a:r>
            <a:r>
              <a:rPr lang="de-CH" b="1" dirty="0" err="1" smtClean="0">
                <a:solidFill>
                  <a:schemeClr val="tx2"/>
                </a:solidFill>
              </a:rPr>
              <a:t>political</a:t>
            </a:r>
            <a:r>
              <a:rPr lang="de-CH" b="1" dirty="0" smtClean="0">
                <a:solidFill>
                  <a:schemeClr val="tx2"/>
                </a:solidFill>
              </a:rPr>
              <a:t> </a:t>
            </a:r>
            <a:r>
              <a:rPr lang="de-CH" b="1" dirty="0" err="1" smtClean="0">
                <a:solidFill>
                  <a:schemeClr val="tx2"/>
                </a:solidFill>
              </a:rPr>
              <a:t>risk</a:t>
            </a:r>
            <a:r>
              <a:rPr lang="de-CH" b="1" dirty="0" smtClean="0">
                <a:solidFill>
                  <a:schemeClr val="tx2"/>
                </a:solidFill>
              </a:rPr>
              <a:t/>
            </a:r>
            <a:br>
              <a:rPr lang="de-CH" b="1" dirty="0" smtClean="0">
                <a:solidFill>
                  <a:schemeClr val="tx2"/>
                </a:solidFill>
              </a:rPr>
            </a:br>
            <a:endParaRPr lang="de-CH" dirty="0">
              <a:solidFill>
                <a:schemeClr val="tx2"/>
              </a:solidFill>
            </a:endParaRPr>
          </a:p>
        </p:txBody>
      </p:sp>
      <p:sp>
        <p:nvSpPr>
          <p:cNvPr id="3" name="Inhaltsplatzhalter 2"/>
          <p:cNvSpPr>
            <a:spLocks noGrp="1"/>
          </p:cNvSpPr>
          <p:nvPr>
            <p:ph idx="1"/>
          </p:nvPr>
        </p:nvSpPr>
        <p:spPr>
          <a:solidFill>
            <a:schemeClr val="accent1"/>
          </a:solidFill>
        </p:spPr>
        <p:txBody>
          <a:bodyPr/>
          <a:lstStyle/>
          <a:p>
            <a:endParaRPr lang="de-CH" sz="40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pic>
        <p:nvPicPr>
          <p:cNvPr id="57346" name="Picture 2" descr="http://www.coha.org/wp-content/uploads/2013/06/brazil-protests-june2013.jpeg"/>
          <p:cNvPicPr>
            <a:picLocks noChangeAspect="1" noChangeArrowheads="1"/>
          </p:cNvPicPr>
          <p:nvPr/>
        </p:nvPicPr>
        <p:blipFill>
          <a:blip r:embed="rId2" cstate="print"/>
          <a:srcRect/>
          <a:stretch>
            <a:fillRect/>
          </a:stretch>
        </p:blipFill>
        <p:spPr bwMode="auto">
          <a:xfrm>
            <a:off x="899592" y="3140968"/>
            <a:ext cx="2880320" cy="1985905"/>
          </a:xfrm>
          <a:prstGeom prst="rect">
            <a:avLst/>
          </a:prstGeom>
          <a:noFill/>
        </p:spPr>
      </p:pic>
      <p:pic>
        <p:nvPicPr>
          <p:cNvPr id="57348" name="Picture 4" descr="http://cdn1.valuewalk.com/wp-content/uploads/2014/04/Ten-global-risks-of-highest-concern-in-2014.jpg"/>
          <p:cNvPicPr>
            <a:picLocks noChangeAspect="1" noChangeArrowheads="1"/>
          </p:cNvPicPr>
          <p:nvPr/>
        </p:nvPicPr>
        <p:blipFill>
          <a:blip r:embed="rId3" cstate="print"/>
          <a:srcRect/>
          <a:stretch>
            <a:fillRect/>
          </a:stretch>
        </p:blipFill>
        <p:spPr bwMode="auto">
          <a:xfrm>
            <a:off x="4010778" y="1844824"/>
            <a:ext cx="4727840" cy="41753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en-US" b="1" dirty="0" smtClean="0">
                <a:solidFill>
                  <a:schemeClr val="accent2"/>
                </a:solidFill>
              </a:rPr>
              <a:t>The complexity of these problems require systems approaches and networked responses at all levels and force policy makers to move beyond silos</a:t>
            </a:r>
            <a:r>
              <a:rPr lang="en-US" dirty="0" smtClean="0"/>
              <a:t>. </a:t>
            </a:r>
          </a:p>
          <a:p>
            <a:pPr>
              <a:defRPr/>
            </a:pPr>
            <a:r>
              <a:rPr lang="en-US" dirty="0" smtClean="0"/>
              <a:t>Wicked problems require innovative, comprehensive solutions that can be modified in the light of experience and on-the-ground feedback. </a:t>
            </a:r>
          </a:p>
          <a:p>
            <a:pPr>
              <a:defRPr/>
            </a:pPr>
            <a:r>
              <a:rPr lang="de-DE" dirty="0" smtClean="0"/>
              <a:t>The </a:t>
            </a:r>
            <a:r>
              <a:rPr lang="de-DE" dirty="0" err="1" smtClean="0"/>
              <a:t>solution</a:t>
            </a:r>
            <a:r>
              <a:rPr lang="de-DE" dirty="0" smtClean="0"/>
              <a:t> </a:t>
            </a:r>
            <a:r>
              <a:rPr lang="de-DE" dirty="0" err="1" smtClean="0"/>
              <a:t>depends</a:t>
            </a:r>
            <a:r>
              <a:rPr lang="de-DE" dirty="0" smtClean="0"/>
              <a:t> on </a:t>
            </a:r>
            <a:r>
              <a:rPr lang="de-DE" dirty="0" err="1" smtClean="0"/>
              <a:t>how</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is</a:t>
            </a:r>
            <a:r>
              <a:rPr lang="de-DE" dirty="0" smtClean="0"/>
              <a:t> </a:t>
            </a:r>
            <a:r>
              <a:rPr lang="de-DE" b="1" u="sng" dirty="0" err="1" smtClean="0">
                <a:solidFill>
                  <a:srgbClr val="CC0000"/>
                </a:solidFill>
              </a:rPr>
              <a:t>framed</a:t>
            </a:r>
            <a:r>
              <a:rPr lang="de-DE" dirty="0" smtClean="0">
                <a:solidFill>
                  <a:srgbClr val="CC0000"/>
                </a:solidFill>
              </a:rPr>
              <a:t> </a:t>
            </a:r>
            <a:r>
              <a:rPr lang="de-DE" dirty="0" smtClean="0"/>
              <a:t>and </a:t>
            </a:r>
            <a:r>
              <a:rPr lang="de-DE" dirty="0" err="1" smtClean="0"/>
              <a:t>vice-versa</a:t>
            </a:r>
            <a:r>
              <a:rPr lang="de-DE" dirty="0" smtClean="0"/>
              <a:t> (i.e. </a:t>
            </a:r>
            <a:r>
              <a:rPr lang="de-DE" b="1" dirty="0" err="1" smtClean="0">
                <a:solidFill>
                  <a:srgbClr val="FF0000"/>
                </a:solidFill>
              </a:rPr>
              <a:t>the</a:t>
            </a:r>
            <a:r>
              <a:rPr lang="de-DE" b="1" dirty="0" smtClean="0">
                <a:solidFill>
                  <a:srgbClr val="FF0000"/>
                </a:solidFill>
              </a:rPr>
              <a:t> </a:t>
            </a:r>
            <a:r>
              <a:rPr lang="de-DE" b="1" dirty="0" err="1" smtClean="0">
                <a:solidFill>
                  <a:srgbClr val="FF0000"/>
                </a:solidFill>
              </a:rPr>
              <a:t>problem</a:t>
            </a:r>
            <a:r>
              <a:rPr lang="de-DE" b="1" dirty="0" smtClean="0">
                <a:solidFill>
                  <a:srgbClr val="FF0000"/>
                </a:solidFill>
              </a:rPr>
              <a:t> </a:t>
            </a:r>
            <a:r>
              <a:rPr lang="de-DE" b="1" dirty="0" err="1" smtClean="0">
                <a:solidFill>
                  <a:srgbClr val="FF0000"/>
                </a:solidFill>
              </a:rPr>
              <a:t>definition</a:t>
            </a:r>
            <a:r>
              <a:rPr lang="de-DE" b="1" dirty="0" smtClean="0">
                <a:solidFill>
                  <a:srgbClr val="FF0000"/>
                </a:solidFill>
              </a:rPr>
              <a:t> </a:t>
            </a:r>
            <a:r>
              <a:rPr lang="de-DE" b="1" dirty="0" err="1" smtClean="0">
                <a:solidFill>
                  <a:srgbClr val="FF0000"/>
                </a:solidFill>
              </a:rPr>
              <a:t>depends</a:t>
            </a:r>
            <a:r>
              <a:rPr lang="de-DE" b="1" dirty="0" smtClean="0">
                <a:solidFill>
                  <a:srgbClr val="FF0000"/>
                </a:solidFill>
              </a:rPr>
              <a:t> on </a:t>
            </a:r>
            <a:r>
              <a:rPr lang="de-DE" b="1" dirty="0" err="1" smtClean="0">
                <a:solidFill>
                  <a:srgbClr val="FF0000"/>
                </a:solidFill>
              </a:rPr>
              <a:t>the</a:t>
            </a:r>
            <a:r>
              <a:rPr lang="de-DE" b="1" dirty="0" smtClean="0">
                <a:solidFill>
                  <a:srgbClr val="FF0000"/>
                </a:solidFill>
              </a:rPr>
              <a:t> </a:t>
            </a:r>
            <a:r>
              <a:rPr lang="de-DE" b="1" dirty="0" err="1" smtClean="0">
                <a:solidFill>
                  <a:srgbClr val="FF0000"/>
                </a:solidFill>
              </a:rPr>
              <a:t>solution</a:t>
            </a:r>
            <a:r>
              <a:rPr lang="de-DE" b="1" dirty="0" smtClean="0">
                <a:solidFill>
                  <a:srgbClr val="FF0000"/>
                </a:solidFill>
              </a:rPr>
              <a:t>) </a:t>
            </a:r>
            <a:endParaRPr lang="en-AU" b="1" dirty="0" smtClean="0">
              <a:solidFill>
                <a:srgbClr val="FF0000"/>
              </a:solidFill>
            </a:endParaRPr>
          </a:p>
          <a:p>
            <a:endParaRPr lang="de-CH" dirty="0"/>
          </a:p>
        </p:txBody>
      </p:sp>
      <p:sp>
        <p:nvSpPr>
          <p:cNvPr id="3" name="Titel 2"/>
          <p:cNvSpPr>
            <a:spLocks noGrp="1"/>
          </p:cNvSpPr>
          <p:nvPr>
            <p:ph type="title"/>
          </p:nvPr>
        </p:nvSpPr>
        <p:spPr>
          <a:solidFill>
            <a:schemeClr val="accent2"/>
          </a:solidFill>
        </p:spPr>
        <p:txBody>
          <a:bodyPr/>
          <a:lstStyle/>
          <a:p>
            <a:r>
              <a:rPr lang="de-CH" dirty="0" err="1" smtClean="0">
                <a:solidFill>
                  <a:schemeClr val="bg1"/>
                </a:solidFill>
              </a:rPr>
              <a:t>Complexity</a:t>
            </a:r>
            <a:endParaRPr lang="de-CH"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endParaRPr lang="de-CH" dirty="0" smtClean="0"/>
          </a:p>
          <a:p>
            <a:r>
              <a:rPr lang="de-CH" sz="4400" b="1" dirty="0" err="1" smtClean="0">
                <a:solidFill>
                  <a:schemeClr val="bg1"/>
                </a:solidFill>
              </a:rPr>
              <a:t>Framing</a:t>
            </a:r>
            <a:endParaRPr lang="de-CH" sz="44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00000"/>
                </a:solidFill>
              </a:rPr>
              <a:t>Health</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normAutofit lnSpcReduction="10000"/>
          </a:bodyPr>
          <a:lstStyle/>
          <a:p>
            <a:endParaRPr lang="de-CH" dirty="0" smtClean="0"/>
          </a:p>
          <a:p>
            <a:pPr>
              <a:buNone/>
            </a:pPr>
            <a:r>
              <a:rPr lang="de-CH" b="1" dirty="0" smtClean="0">
                <a:solidFill>
                  <a:schemeClr val="bg1"/>
                </a:solidFill>
              </a:rPr>
              <a:t>    </a:t>
            </a:r>
            <a:r>
              <a:rPr lang="de-CH" b="1" dirty="0" err="1" smtClean="0">
                <a:solidFill>
                  <a:schemeClr val="bg1"/>
                </a:solidFill>
              </a:rPr>
              <a:t>Preferred</a:t>
            </a:r>
            <a:r>
              <a:rPr lang="de-CH" b="1" dirty="0" smtClean="0">
                <a:solidFill>
                  <a:schemeClr val="bg1"/>
                </a:solidFill>
              </a:rPr>
              <a:t> </a:t>
            </a:r>
            <a:r>
              <a:rPr lang="de-CH" b="1" dirty="0" err="1" smtClean="0">
                <a:solidFill>
                  <a:schemeClr val="bg1"/>
                </a:solidFill>
              </a:rPr>
              <a:t>frame</a:t>
            </a:r>
            <a:r>
              <a:rPr lang="de-CH" b="1" dirty="0" smtClean="0">
                <a:solidFill>
                  <a:schemeClr val="bg1"/>
                </a:solidFill>
              </a:rPr>
              <a:t>: </a:t>
            </a:r>
          </a:p>
          <a:p>
            <a:pPr>
              <a:buNone/>
            </a:pPr>
            <a:endParaRPr lang="de-CH" b="1" dirty="0" smtClean="0">
              <a:solidFill>
                <a:schemeClr val="bg1"/>
              </a:solidFill>
            </a:endParaRPr>
          </a:p>
          <a:p>
            <a:pPr>
              <a:buNone/>
            </a:pPr>
            <a:r>
              <a:rPr lang="de-CH" b="1" dirty="0" smtClean="0">
                <a:solidFill>
                  <a:schemeClr val="bg1"/>
                </a:solidFill>
              </a:rPr>
              <a:t>	Health </a:t>
            </a:r>
            <a:r>
              <a:rPr lang="de-CH" b="1" dirty="0" err="1" smtClean="0">
                <a:solidFill>
                  <a:schemeClr val="bg1"/>
                </a:solidFill>
              </a:rPr>
              <a:t>is</a:t>
            </a:r>
            <a:r>
              <a:rPr lang="de-CH" b="1" dirty="0" smtClean="0">
                <a:solidFill>
                  <a:schemeClr val="bg1"/>
                </a:solidFill>
              </a:rPr>
              <a:t> a </a:t>
            </a:r>
            <a:r>
              <a:rPr lang="de-CH" b="1" dirty="0" err="1" smtClean="0">
                <a:solidFill>
                  <a:schemeClr val="bg1"/>
                </a:solidFill>
              </a:rPr>
              <a:t>precondition</a:t>
            </a:r>
            <a:r>
              <a:rPr lang="de-CH" b="1" dirty="0" smtClean="0">
                <a:solidFill>
                  <a:schemeClr val="bg1"/>
                </a:solidFill>
              </a:rPr>
              <a:t>, </a:t>
            </a:r>
            <a:r>
              <a:rPr lang="de-CH" b="1" dirty="0" err="1" smtClean="0">
                <a:solidFill>
                  <a:schemeClr val="bg1"/>
                </a:solidFill>
              </a:rPr>
              <a:t>outcome</a:t>
            </a:r>
            <a:r>
              <a:rPr lang="de-CH" b="1" dirty="0" smtClean="0">
                <a:solidFill>
                  <a:schemeClr val="bg1"/>
                </a:solidFill>
              </a:rPr>
              <a:t>, and </a:t>
            </a:r>
            <a:r>
              <a:rPr lang="de-CH" b="1" dirty="0" err="1" smtClean="0">
                <a:solidFill>
                  <a:schemeClr val="bg1"/>
                </a:solidFill>
              </a:rPr>
              <a:t>indicator</a:t>
            </a:r>
            <a:r>
              <a:rPr lang="de-CH" b="1" dirty="0" smtClean="0">
                <a:solidFill>
                  <a:schemeClr val="bg1"/>
                </a:solidFill>
              </a:rPr>
              <a:t> of a </a:t>
            </a:r>
            <a:r>
              <a:rPr lang="de-CH" b="1" dirty="0" err="1" smtClean="0">
                <a:solidFill>
                  <a:schemeClr val="bg1"/>
                </a:solidFill>
              </a:rPr>
              <a:t>sustainable</a:t>
            </a:r>
            <a:r>
              <a:rPr lang="de-CH" b="1" dirty="0" smtClean="0">
                <a:solidFill>
                  <a:schemeClr val="bg1"/>
                </a:solidFill>
              </a:rPr>
              <a:t> </a:t>
            </a:r>
            <a:r>
              <a:rPr lang="de-CH" b="1" dirty="0" err="1" smtClean="0">
                <a:solidFill>
                  <a:schemeClr val="bg1"/>
                </a:solidFill>
              </a:rPr>
              <a:t>society</a:t>
            </a:r>
            <a:endParaRPr lang="de-CH" b="1" dirty="0" smtClean="0">
              <a:solidFill>
                <a:schemeClr val="bg1"/>
              </a:solidFill>
            </a:endParaRPr>
          </a:p>
          <a:p>
            <a:pPr>
              <a:buNone/>
            </a:pPr>
            <a:endParaRPr lang="de-CH" b="1" dirty="0" smtClean="0">
              <a:solidFill>
                <a:schemeClr val="bg1"/>
              </a:solidFill>
            </a:endParaRPr>
          </a:p>
          <a:p>
            <a:pPr>
              <a:buNone/>
            </a:pPr>
            <a:endParaRPr lang="de-CH" b="1" dirty="0" smtClean="0">
              <a:solidFill>
                <a:schemeClr val="bg1"/>
              </a:solidFill>
            </a:endParaRPr>
          </a:p>
          <a:p>
            <a:pPr>
              <a:buNone/>
            </a:pPr>
            <a:r>
              <a:rPr lang="de-CH" b="1" dirty="0" smtClean="0">
                <a:solidFill>
                  <a:schemeClr val="bg1"/>
                </a:solidFill>
              </a:rPr>
              <a:t>	Health </a:t>
            </a:r>
            <a:r>
              <a:rPr lang="de-CH" b="1" dirty="0" err="1" smtClean="0">
                <a:solidFill>
                  <a:schemeClr val="bg1"/>
                </a:solidFill>
              </a:rPr>
              <a:t>is</a:t>
            </a:r>
            <a:r>
              <a:rPr lang="de-CH" b="1" dirty="0" smtClean="0">
                <a:solidFill>
                  <a:schemeClr val="bg1"/>
                </a:solidFill>
              </a:rPr>
              <a:t> a </a:t>
            </a:r>
            <a:r>
              <a:rPr lang="de-CH" b="1" dirty="0" err="1" smtClean="0">
                <a:solidFill>
                  <a:schemeClr val="bg1"/>
                </a:solidFill>
              </a:rPr>
              <a:t>social</a:t>
            </a:r>
            <a:r>
              <a:rPr lang="de-CH" b="1" dirty="0" smtClean="0">
                <a:solidFill>
                  <a:schemeClr val="bg1"/>
                </a:solidFill>
              </a:rPr>
              <a:t> </a:t>
            </a:r>
            <a:r>
              <a:rPr lang="de-CH" b="1" dirty="0" err="1" smtClean="0">
                <a:solidFill>
                  <a:schemeClr val="bg1"/>
                </a:solidFill>
              </a:rPr>
              <a:t>goal</a:t>
            </a:r>
            <a:r>
              <a:rPr lang="de-CH" b="1" dirty="0" smtClean="0">
                <a:solidFill>
                  <a:schemeClr val="bg1"/>
                </a:solidFill>
              </a:rPr>
              <a:t> of </a:t>
            </a:r>
            <a:r>
              <a:rPr lang="de-CH" b="1" dirty="0" err="1" smtClean="0">
                <a:solidFill>
                  <a:schemeClr val="bg1"/>
                </a:solidFill>
              </a:rPr>
              <a:t>governments</a:t>
            </a:r>
            <a:r>
              <a:rPr lang="de-CH" b="1" dirty="0" smtClean="0">
                <a:solidFill>
                  <a:schemeClr val="bg1"/>
                </a:solidFill>
              </a:rPr>
              <a:t> </a:t>
            </a:r>
            <a:endParaRPr lang="de-CH"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Anti </a:t>
            </a:r>
            <a:r>
              <a:rPr lang="de-CH" dirty="0" err="1" smtClean="0">
                <a:solidFill>
                  <a:schemeClr val="bg1"/>
                </a:solidFill>
              </a:rPr>
              <a:t>microbial</a:t>
            </a:r>
            <a:r>
              <a:rPr lang="de-CH" dirty="0" smtClean="0">
                <a:solidFill>
                  <a:schemeClr val="bg1"/>
                </a:solidFill>
              </a:rPr>
              <a:t> </a:t>
            </a:r>
            <a:r>
              <a:rPr lang="de-CH" dirty="0" err="1" smtClean="0">
                <a:solidFill>
                  <a:schemeClr val="bg1"/>
                </a:solidFill>
              </a:rPr>
              <a:t>resistance</a:t>
            </a:r>
            <a:r>
              <a:rPr lang="de-CH" dirty="0" smtClean="0">
                <a:solidFill>
                  <a:schemeClr val="bg1"/>
                </a:solidFill>
              </a:rPr>
              <a:t> </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1026" name="Picture 2" descr="http://image.slidesharecdn.com/davidbutler-jonesopeningplenary-120219125340-phpapp02/95/slide-8-728.jpg?1329677875"/>
          <p:cNvPicPr>
            <a:picLocks noChangeAspect="1" noChangeArrowheads="1"/>
          </p:cNvPicPr>
          <p:nvPr/>
        </p:nvPicPr>
        <p:blipFill>
          <a:blip r:embed="rId2" cstate="print"/>
          <a:srcRect/>
          <a:stretch>
            <a:fillRect/>
          </a:stretch>
        </p:blipFill>
        <p:spPr bwMode="auto">
          <a:xfrm>
            <a:off x="1835696" y="1556792"/>
            <a:ext cx="5976664" cy="4482499"/>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solidFill>
                  <a:schemeClr val="tx2"/>
                </a:solidFill>
              </a:rPr>
              <a:t>WHO Health Security </a:t>
            </a:r>
            <a:r>
              <a:rPr lang="de-CH" dirty="0" err="1" smtClean="0">
                <a:solidFill>
                  <a:schemeClr val="tx2"/>
                </a:solidFill>
              </a:rPr>
              <a:t>Framing</a:t>
            </a:r>
            <a:r>
              <a:rPr lang="de-CH" dirty="0" smtClean="0">
                <a:solidFill>
                  <a:schemeClr val="tx2"/>
                </a:solidFill>
              </a:rPr>
              <a:t> 2007</a:t>
            </a:r>
            <a:endParaRPr lang="de-CH" dirty="0">
              <a:solidFill>
                <a:schemeClr val="tx2"/>
              </a:solidFill>
            </a:endParaRPr>
          </a:p>
        </p:txBody>
      </p:sp>
      <p:graphicFrame>
        <p:nvGraphicFramePr>
          <p:cNvPr id="7" name="Inhaltsplatzhalter 6"/>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ußzeilenplatzhalter 7"/>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Economic</a:t>
            </a:r>
            <a:r>
              <a:rPr lang="de-CH" dirty="0" smtClean="0">
                <a:solidFill>
                  <a:schemeClr val="bg1"/>
                </a:solidFill>
              </a:rPr>
              <a:t> </a:t>
            </a:r>
            <a:r>
              <a:rPr lang="de-CH" dirty="0" err="1" smtClean="0">
                <a:solidFill>
                  <a:schemeClr val="bg1"/>
                </a:solidFill>
              </a:rPr>
              <a:t>framing</a:t>
            </a:r>
            <a:endParaRPr lang="de-CH" dirty="0">
              <a:solidFill>
                <a:schemeClr val="bg1"/>
              </a:solidFill>
            </a:endParaRPr>
          </a:p>
        </p:txBody>
      </p:sp>
      <p:sp>
        <p:nvSpPr>
          <p:cNvPr id="3" name="Inhaltsplatzhalter 2"/>
          <p:cNvSpPr>
            <a:spLocks noGrp="1"/>
          </p:cNvSpPr>
          <p:nvPr>
            <p:ph idx="1"/>
          </p:nvPr>
        </p:nvSpPr>
        <p:spPr/>
        <p:txBody>
          <a:bodyPr/>
          <a:lstStyle/>
          <a:p>
            <a:endParaRPr lang="de-CH"/>
          </a:p>
        </p:txBody>
      </p:sp>
      <p:pic>
        <p:nvPicPr>
          <p:cNvPr id="8194" name="Picture 2" descr="http://image.slidesharecdn.com/davidbutler-jonesopeningplenary-120219125340-phpapp02/95/slide-5-728.jpg?1329677875"/>
          <p:cNvPicPr>
            <a:picLocks noChangeAspect="1" noChangeArrowheads="1"/>
          </p:cNvPicPr>
          <p:nvPr/>
        </p:nvPicPr>
        <p:blipFill>
          <a:blip r:embed="rId2" cstate="print"/>
          <a:srcRect/>
          <a:stretch>
            <a:fillRect/>
          </a:stretch>
        </p:blipFill>
        <p:spPr bwMode="auto">
          <a:xfrm>
            <a:off x="1187624" y="2148930"/>
            <a:ext cx="5184576" cy="3888433"/>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WHO HIAP Training Manual</a:t>
            </a:r>
            <a:endParaRPr lang="de-CH" dirty="0">
              <a:solidFill>
                <a:schemeClr val="bg1"/>
              </a:solidFill>
            </a:endParaRPr>
          </a:p>
        </p:txBody>
      </p:sp>
      <p:sp>
        <p:nvSpPr>
          <p:cNvPr id="3" name="Inhaltsplatzhalter 2"/>
          <p:cNvSpPr>
            <a:spLocks noGrp="1"/>
          </p:cNvSpPr>
          <p:nvPr>
            <p:ph idx="1"/>
          </p:nvPr>
        </p:nvSpPr>
        <p:spPr>
          <a:ln>
            <a:solidFill>
              <a:srgbClr val="C00000"/>
            </a:solidFill>
          </a:ln>
        </p:spPr>
        <p:txBody>
          <a:bodyPr>
            <a:normAutofit fontScale="62500" lnSpcReduction="20000"/>
          </a:bodyPr>
          <a:lstStyle/>
          <a:p>
            <a:endParaRPr lang="de-CH" dirty="0" smtClean="0"/>
          </a:p>
          <a:p>
            <a:pPr marL="514350" indent="-514350">
              <a:buFont typeface="+mj-lt"/>
              <a:buAutoNum type="arabicPeriod"/>
            </a:pPr>
            <a:r>
              <a:rPr lang="de-CH" dirty="0" err="1" smtClean="0">
                <a:solidFill>
                  <a:srgbClr val="C00000"/>
                </a:solidFill>
              </a:rPr>
              <a:t>Introduction</a:t>
            </a:r>
            <a:r>
              <a:rPr lang="de-CH" dirty="0" smtClean="0">
                <a:solidFill>
                  <a:srgbClr val="C00000"/>
                </a:solidFill>
              </a:rPr>
              <a:t> </a:t>
            </a:r>
            <a:r>
              <a:rPr lang="de-CH" dirty="0" err="1" smtClean="0">
                <a:solidFill>
                  <a:srgbClr val="C00000"/>
                </a:solidFill>
              </a:rPr>
              <a:t>to</a:t>
            </a:r>
            <a:r>
              <a:rPr lang="de-CH" dirty="0" smtClean="0">
                <a:solidFill>
                  <a:srgbClr val="C00000"/>
                </a:solidFill>
              </a:rPr>
              <a:t> </a:t>
            </a:r>
            <a:r>
              <a:rPr lang="de-CH" dirty="0" err="1" smtClean="0">
                <a:solidFill>
                  <a:srgbClr val="C00000"/>
                </a:solidFill>
              </a:rPr>
              <a:t>the</a:t>
            </a:r>
            <a:r>
              <a:rPr lang="de-CH" dirty="0" smtClean="0">
                <a:solidFill>
                  <a:srgbClr val="C00000"/>
                </a:solidFill>
              </a:rPr>
              <a:t> </a:t>
            </a:r>
            <a:r>
              <a:rPr lang="de-CH" dirty="0" err="1" smtClean="0">
                <a:solidFill>
                  <a:srgbClr val="C00000"/>
                </a:solidFill>
              </a:rPr>
              <a:t>determinants</a:t>
            </a:r>
            <a:r>
              <a:rPr lang="de-CH" dirty="0" smtClean="0">
                <a:solidFill>
                  <a:srgbClr val="C00000"/>
                </a:solidFill>
              </a:rPr>
              <a:t> of </a:t>
            </a:r>
            <a:r>
              <a:rPr lang="de-CH" dirty="0" err="1" smtClean="0">
                <a:solidFill>
                  <a:srgbClr val="C00000"/>
                </a:solidFill>
              </a:rPr>
              <a:t>health</a:t>
            </a:r>
            <a:endParaRPr lang="de-CH" dirty="0" smtClean="0">
              <a:solidFill>
                <a:srgbClr val="C00000"/>
              </a:solidFill>
            </a:endParaRPr>
          </a:p>
          <a:p>
            <a:pPr marL="514350" indent="-514350">
              <a:buFont typeface="+mj-lt"/>
              <a:buAutoNum type="arabicPeriod"/>
            </a:pPr>
            <a:r>
              <a:rPr lang="de-CH" dirty="0" smtClean="0">
                <a:solidFill>
                  <a:srgbClr val="C00000"/>
                </a:solidFill>
              </a:rPr>
              <a:t>21st </a:t>
            </a:r>
            <a:r>
              <a:rPr lang="de-CH" dirty="0" err="1" smtClean="0">
                <a:solidFill>
                  <a:srgbClr val="C00000"/>
                </a:solidFill>
              </a:rPr>
              <a:t>century</a:t>
            </a:r>
            <a:r>
              <a:rPr lang="de-CH" dirty="0" smtClean="0">
                <a:solidFill>
                  <a:srgbClr val="C00000"/>
                </a:solidFill>
              </a:rPr>
              <a:t> </a:t>
            </a:r>
            <a:r>
              <a:rPr lang="de-CH" dirty="0" err="1" smtClean="0">
                <a:solidFill>
                  <a:srgbClr val="C00000"/>
                </a:solidFill>
              </a:rPr>
              <a:t>health</a:t>
            </a:r>
            <a:r>
              <a:rPr lang="de-CH" dirty="0" smtClean="0">
                <a:solidFill>
                  <a:srgbClr val="C00000"/>
                </a:solidFill>
              </a:rPr>
              <a:t> </a:t>
            </a:r>
            <a:r>
              <a:rPr lang="de-CH" dirty="0" err="1" smtClean="0">
                <a:solidFill>
                  <a:srgbClr val="C00000"/>
                </a:solidFill>
              </a:rPr>
              <a:t>dynamics</a:t>
            </a:r>
            <a:r>
              <a:rPr lang="de-CH" dirty="0" smtClean="0">
                <a:solidFill>
                  <a:srgbClr val="C00000"/>
                </a:solidFill>
              </a:rPr>
              <a:t> and </a:t>
            </a:r>
            <a:r>
              <a:rPr lang="de-CH" dirty="0" err="1" smtClean="0">
                <a:solidFill>
                  <a:srgbClr val="C00000"/>
                </a:solidFill>
              </a:rPr>
              <a:t>inequalities</a:t>
            </a:r>
            <a:endParaRPr lang="de-CH" dirty="0" smtClean="0">
              <a:solidFill>
                <a:srgbClr val="C00000"/>
              </a:solidFill>
            </a:endParaRPr>
          </a:p>
          <a:p>
            <a:pPr marL="514350" indent="-514350">
              <a:buFont typeface="+mj-lt"/>
              <a:buAutoNum type="arabicPeriod"/>
            </a:pPr>
            <a:r>
              <a:rPr lang="de-CH" dirty="0" smtClean="0">
                <a:solidFill>
                  <a:srgbClr val="C00000"/>
                </a:solidFill>
              </a:rPr>
              <a:t>Health in All </a:t>
            </a:r>
            <a:r>
              <a:rPr lang="de-CH" dirty="0" err="1" smtClean="0">
                <a:solidFill>
                  <a:srgbClr val="C00000"/>
                </a:solidFill>
              </a:rPr>
              <a:t>Policies</a:t>
            </a:r>
            <a:endParaRPr lang="de-CH" dirty="0" smtClean="0">
              <a:solidFill>
                <a:srgbClr val="C00000"/>
              </a:solidFill>
            </a:endParaRPr>
          </a:p>
          <a:p>
            <a:pPr marL="514350" indent="-514350">
              <a:buFont typeface="+mj-lt"/>
              <a:buAutoNum type="arabicPeriod"/>
            </a:pPr>
            <a:r>
              <a:rPr lang="de-CH" dirty="0" smtClean="0">
                <a:solidFill>
                  <a:srgbClr val="C00000"/>
                </a:solidFill>
              </a:rPr>
              <a:t>The </a:t>
            </a:r>
            <a:r>
              <a:rPr lang="de-CH" dirty="0" err="1" smtClean="0">
                <a:solidFill>
                  <a:srgbClr val="C00000"/>
                </a:solidFill>
              </a:rPr>
              <a:t>policy</a:t>
            </a:r>
            <a:r>
              <a:rPr lang="de-CH" dirty="0" smtClean="0">
                <a:solidFill>
                  <a:srgbClr val="C00000"/>
                </a:solidFill>
              </a:rPr>
              <a:t> </a:t>
            </a:r>
            <a:r>
              <a:rPr lang="de-CH" dirty="0" err="1" smtClean="0">
                <a:solidFill>
                  <a:srgbClr val="C00000"/>
                </a:solidFill>
              </a:rPr>
              <a:t>making</a:t>
            </a:r>
            <a:r>
              <a:rPr lang="de-CH" dirty="0" smtClean="0">
                <a:solidFill>
                  <a:srgbClr val="C00000"/>
                </a:solidFill>
              </a:rPr>
              <a:t> </a:t>
            </a:r>
            <a:r>
              <a:rPr lang="de-CH" dirty="0" err="1" smtClean="0">
                <a:solidFill>
                  <a:srgbClr val="C00000"/>
                </a:solidFill>
              </a:rPr>
              <a:t>process</a:t>
            </a:r>
            <a:endParaRPr lang="de-CH" dirty="0" smtClean="0">
              <a:solidFill>
                <a:srgbClr val="C00000"/>
              </a:solidFill>
            </a:endParaRPr>
          </a:p>
          <a:p>
            <a:pPr marL="514350" indent="-514350">
              <a:buFont typeface="+mj-lt"/>
              <a:buAutoNum type="arabicPeriod"/>
            </a:pPr>
            <a:r>
              <a:rPr lang="de-CH" dirty="0" err="1" smtClean="0">
                <a:solidFill>
                  <a:srgbClr val="C00000"/>
                </a:solidFill>
              </a:rPr>
              <a:t>Role</a:t>
            </a:r>
            <a:r>
              <a:rPr lang="de-CH" dirty="0" smtClean="0">
                <a:solidFill>
                  <a:srgbClr val="C00000"/>
                </a:solidFill>
              </a:rPr>
              <a:t> of </a:t>
            </a:r>
            <a:r>
              <a:rPr lang="de-CH" dirty="0" err="1" smtClean="0">
                <a:solidFill>
                  <a:srgbClr val="C00000"/>
                </a:solidFill>
              </a:rPr>
              <a:t>government</a:t>
            </a:r>
            <a:r>
              <a:rPr lang="de-CH" dirty="0" smtClean="0">
                <a:solidFill>
                  <a:srgbClr val="C00000"/>
                </a:solidFill>
              </a:rPr>
              <a:t> in WOG </a:t>
            </a:r>
            <a:r>
              <a:rPr lang="de-CH" dirty="0" err="1" smtClean="0">
                <a:solidFill>
                  <a:srgbClr val="C00000"/>
                </a:solidFill>
              </a:rPr>
              <a:t>approches</a:t>
            </a:r>
            <a:endParaRPr lang="de-CH" dirty="0" smtClean="0">
              <a:solidFill>
                <a:srgbClr val="C00000"/>
              </a:solidFill>
            </a:endParaRPr>
          </a:p>
          <a:p>
            <a:pPr marL="514350" indent="-514350">
              <a:buFont typeface="+mj-lt"/>
              <a:buAutoNum type="arabicPeriod"/>
            </a:pPr>
            <a:r>
              <a:rPr lang="de-CH" dirty="0" err="1" smtClean="0">
                <a:solidFill>
                  <a:srgbClr val="C00000"/>
                </a:solidFill>
              </a:rPr>
              <a:t>Preparing</a:t>
            </a:r>
            <a:r>
              <a:rPr lang="de-CH" dirty="0" smtClean="0">
                <a:solidFill>
                  <a:srgbClr val="C00000"/>
                </a:solidFill>
              </a:rPr>
              <a:t> </a:t>
            </a:r>
            <a:r>
              <a:rPr lang="de-CH" dirty="0" err="1" smtClean="0">
                <a:solidFill>
                  <a:srgbClr val="C00000"/>
                </a:solidFill>
              </a:rPr>
              <a:t>policy</a:t>
            </a:r>
            <a:r>
              <a:rPr lang="de-CH" dirty="0" smtClean="0">
                <a:solidFill>
                  <a:srgbClr val="C00000"/>
                </a:solidFill>
              </a:rPr>
              <a:t> </a:t>
            </a:r>
            <a:r>
              <a:rPr lang="de-CH" dirty="0" err="1" smtClean="0">
                <a:solidFill>
                  <a:srgbClr val="C00000"/>
                </a:solidFill>
              </a:rPr>
              <a:t>briefs</a:t>
            </a:r>
            <a:endParaRPr lang="de-CH" dirty="0" smtClean="0">
              <a:solidFill>
                <a:srgbClr val="C00000"/>
              </a:solidFill>
            </a:endParaRPr>
          </a:p>
          <a:p>
            <a:pPr marL="514350" indent="-514350">
              <a:buFont typeface="+mj-lt"/>
              <a:buAutoNum type="arabicPeriod"/>
            </a:pPr>
            <a:r>
              <a:rPr lang="de-CH" dirty="0" smtClean="0">
                <a:solidFill>
                  <a:srgbClr val="C00000"/>
                </a:solidFill>
              </a:rPr>
              <a:t>Role </a:t>
            </a:r>
            <a:r>
              <a:rPr lang="de-CH" dirty="0" smtClean="0">
                <a:solidFill>
                  <a:srgbClr val="C00000"/>
                </a:solidFill>
              </a:rPr>
              <a:t>of non-governmental </a:t>
            </a:r>
            <a:r>
              <a:rPr lang="de-CH" dirty="0" smtClean="0">
                <a:solidFill>
                  <a:srgbClr val="C00000"/>
                </a:solidFill>
              </a:rPr>
              <a:t>stakeholders in HIAP/WOS approaches</a:t>
            </a:r>
          </a:p>
          <a:p>
            <a:pPr marL="514350" indent="-514350">
              <a:buFont typeface="+mj-lt"/>
              <a:buAutoNum type="arabicPeriod"/>
            </a:pPr>
            <a:r>
              <a:rPr lang="de-CH" dirty="0" err="1" smtClean="0">
                <a:solidFill>
                  <a:srgbClr val="C00000"/>
                </a:solidFill>
              </a:rPr>
              <a:t>Negotiating</a:t>
            </a:r>
            <a:r>
              <a:rPr lang="de-CH" dirty="0" smtClean="0">
                <a:solidFill>
                  <a:srgbClr val="C00000"/>
                </a:solidFill>
              </a:rPr>
              <a:t> </a:t>
            </a:r>
            <a:r>
              <a:rPr lang="de-CH" dirty="0" err="1" smtClean="0">
                <a:solidFill>
                  <a:srgbClr val="C00000"/>
                </a:solidFill>
              </a:rPr>
              <a:t>for</a:t>
            </a:r>
            <a:r>
              <a:rPr lang="de-CH" dirty="0" smtClean="0">
                <a:solidFill>
                  <a:srgbClr val="C00000"/>
                </a:solidFill>
              </a:rPr>
              <a:t> </a:t>
            </a:r>
            <a:r>
              <a:rPr lang="de-CH" dirty="0" err="1" smtClean="0">
                <a:solidFill>
                  <a:srgbClr val="C00000"/>
                </a:solidFill>
              </a:rPr>
              <a:t>health</a:t>
            </a:r>
            <a:endParaRPr lang="de-CH" dirty="0" smtClean="0">
              <a:solidFill>
                <a:srgbClr val="C00000"/>
              </a:solidFill>
            </a:endParaRPr>
          </a:p>
          <a:p>
            <a:pPr marL="514350" indent="-514350">
              <a:buFont typeface="+mj-lt"/>
              <a:buAutoNum type="arabicPeriod"/>
            </a:pPr>
            <a:r>
              <a:rPr lang="de-CH" dirty="0" err="1" smtClean="0">
                <a:solidFill>
                  <a:srgbClr val="C00000"/>
                </a:solidFill>
              </a:rPr>
              <a:t>Implementation</a:t>
            </a:r>
            <a:r>
              <a:rPr lang="de-CH" dirty="0" smtClean="0">
                <a:solidFill>
                  <a:srgbClr val="C00000"/>
                </a:solidFill>
              </a:rPr>
              <a:t> </a:t>
            </a:r>
            <a:r>
              <a:rPr lang="de-CH" dirty="0" err="1" smtClean="0">
                <a:solidFill>
                  <a:srgbClr val="C00000"/>
                </a:solidFill>
              </a:rPr>
              <a:t>at</a:t>
            </a:r>
            <a:r>
              <a:rPr lang="de-CH" dirty="0" smtClean="0">
                <a:solidFill>
                  <a:srgbClr val="C00000"/>
                </a:solidFill>
              </a:rPr>
              <a:t> different </a:t>
            </a:r>
            <a:r>
              <a:rPr lang="de-CH" dirty="0" err="1" smtClean="0">
                <a:solidFill>
                  <a:srgbClr val="C00000"/>
                </a:solidFill>
              </a:rPr>
              <a:t>levels</a:t>
            </a:r>
            <a:endParaRPr lang="de-CH" dirty="0" smtClean="0">
              <a:solidFill>
                <a:srgbClr val="C00000"/>
              </a:solidFill>
            </a:endParaRPr>
          </a:p>
          <a:p>
            <a:pPr marL="514350" indent="-514350">
              <a:buFont typeface="+mj-lt"/>
              <a:buAutoNum type="arabicPeriod"/>
            </a:pPr>
            <a:r>
              <a:rPr lang="de-CH" dirty="0" smtClean="0">
                <a:solidFill>
                  <a:srgbClr val="C00000"/>
                </a:solidFill>
              </a:rPr>
              <a:t>Measuring progress in </a:t>
            </a:r>
            <a:r>
              <a:rPr lang="de-CH" dirty="0" smtClean="0">
                <a:solidFill>
                  <a:srgbClr val="C00000"/>
                </a:solidFill>
              </a:rPr>
              <a:t>health</a:t>
            </a:r>
          </a:p>
          <a:p>
            <a:pPr marL="514350" indent="-514350">
              <a:buFont typeface="+mj-lt"/>
              <a:buAutoNum type="arabicPeriod"/>
            </a:pPr>
            <a:r>
              <a:rPr lang="de-CH" dirty="0" smtClean="0">
                <a:solidFill>
                  <a:srgbClr val="C00000"/>
                </a:solidFill>
              </a:rPr>
              <a:t>Leadership role of the health sector</a:t>
            </a:r>
            <a:r>
              <a:rPr lang="de-CH" dirty="0" smtClean="0">
                <a:solidFill>
                  <a:srgbClr val="C00000"/>
                </a:solidFill>
              </a:rPr>
              <a:t> in HiAP</a:t>
            </a:r>
          </a:p>
          <a:p>
            <a:pPr marL="514350" indent="-514350">
              <a:buFont typeface="+mj-lt"/>
              <a:buAutoNum type="arabicPeriod"/>
            </a:pPr>
            <a:r>
              <a:rPr lang="de-CH" dirty="0" smtClean="0">
                <a:solidFill>
                  <a:srgbClr val="C00000"/>
                </a:solidFill>
              </a:rPr>
              <a:t>Next steps and round up</a:t>
            </a:r>
            <a:endParaRPr lang="de-CH" dirty="0" smtClean="0">
              <a:solidFill>
                <a:srgbClr val="C00000"/>
              </a:solidFill>
            </a:endParaRPr>
          </a:p>
          <a:p>
            <a:pPr>
              <a:buNone/>
            </a:pPr>
            <a:r>
              <a:rPr lang="de-CH" dirty="0" smtClean="0"/>
              <a:t>  </a:t>
            </a:r>
          </a:p>
          <a:p>
            <a:endParaRPr lang="de-CH" dirty="0" smtClean="0"/>
          </a:p>
          <a:p>
            <a:endParaRPr lang="de-CH" dirty="0" smtClean="0"/>
          </a:p>
          <a:p>
            <a:endParaRPr lang="de-CH" dirty="0" smtClean="0"/>
          </a:p>
          <a:p>
            <a:endParaRPr lang="de-CH" dirty="0"/>
          </a:p>
        </p:txBody>
      </p:sp>
      <p:sp>
        <p:nvSpPr>
          <p:cNvPr id="4" name="Fußzeilenplatzhalter 3"/>
          <p:cNvSpPr>
            <a:spLocks noGrp="1"/>
          </p:cNvSpPr>
          <p:nvPr>
            <p:ph type="ftr" sz="quarter" idx="11"/>
          </p:nvPr>
        </p:nvSpPr>
        <p:spPr/>
        <p:txBody>
          <a:bodyPr/>
          <a:lstStyle/>
          <a:p>
            <a:r>
              <a:rPr lang="de-CH" dirty="0" smtClean="0"/>
              <a:t>Health in All Policies Trainers' Meeting, Geneva 24-26 March 2015</a:t>
            </a:r>
            <a:endParaRPr lang="de-C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C00000"/>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fontAlgn="auto">
              <a:spcAft>
                <a:spcPts val="0"/>
              </a:spcAft>
              <a:defRPr/>
            </a:pPr>
            <a:r>
              <a:rPr lang="de-DE" sz="4400" dirty="0" err="1" smtClean="0">
                <a:solidFill>
                  <a:schemeClr val="bg1"/>
                </a:solidFill>
              </a:rPr>
              <a:t>Sustainability</a:t>
            </a:r>
            <a:r>
              <a:rPr lang="de-DE" sz="4400" dirty="0" smtClean="0">
                <a:solidFill>
                  <a:schemeClr val="bg1"/>
                </a:solidFill>
              </a:rPr>
              <a:t> </a:t>
            </a:r>
            <a:r>
              <a:rPr lang="de-DE" sz="4400" dirty="0" err="1" smtClean="0">
                <a:solidFill>
                  <a:schemeClr val="bg1"/>
                </a:solidFill>
              </a:rPr>
              <a:t>Framing</a:t>
            </a:r>
            <a:endParaRPr lang="de-DE" sz="4400" dirty="0" smtClean="0">
              <a:solidFill>
                <a:schemeClr val="bg1"/>
              </a:solidFill>
            </a:endParaRPr>
          </a:p>
        </p:txBody>
      </p:sp>
      <p:sp>
        <p:nvSpPr>
          <p:cNvPr id="64514" name="Fußzeilenplatzhalter 5"/>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de-CH" dirty="0"/>
              <a:t>Health in All Policies Trainers' Meeting, Geneva 24-26 March 2015</a:t>
            </a:r>
          </a:p>
        </p:txBody>
      </p:sp>
      <p:sp>
        <p:nvSpPr>
          <p:cNvPr id="64515" name="Inhaltsplatzhalter 7"/>
          <p:cNvSpPr>
            <a:spLocks noGrp="1"/>
          </p:cNvSpPr>
          <p:nvPr>
            <p:ph sz="quarter" idx="1"/>
          </p:nvPr>
        </p:nvSpPr>
        <p:spPr/>
        <p:txBody>
          <a:bodyPr/>
          <a:lstStyle/>
          <a:p>
            <a:endParaRPr lang="de-CH" dirty="0" smtClean="0"/>
          </a:p>
        </p:txBody>
      </p:sp>
      <p:pic>
        <p:nvPicPr>
          <p:cNvPr id="64516" name="Picture 3" descr="Screen Shot 2013-03-24 at 11.36.29 AM.png"/>
          <p:cNvPicPr>
            <a:picLocks noChangeAspect="1"/>
          </p:cNvPicPr>
          <p:nvPr/>
        </p:nvPicPr>
        <p:blipFill>
          <a:blip r:embed="rId2" cstate="print"/>
          <a:srcRect/>
          <a:stretch>
            <a:fillRect/>
          </a:stretch>
        </p:blipFill>
        <p:spPr bwMode="auto">
          <a:xfrm>
            <a:off x="2267744" y="1484784"/>
            <a:ext cx="4595812" cy="471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Determinants</a:t>
            </a:r>
            <a:r>
              <a:rPr lang="de-CH" dirty="0" smtClean="0">
                <a:solidFill>
                  <a:schemeClr val="bg1"/>
                </a:solidFill>
              </a:rPr>
              <a:t> </a:t>
            </a:r>
            <a:r>
              <a:rPr lang="de-CH" dirty="0" err="1" smtClean="0">
                <a:solidFill>
                  <a:schemeClr val="bg1"/>
                </a:solidFill>
              </a:rPr>
              <a:t>framing</a:t>
            </a:r>
            <a:r>
              <a:rPr lang="de-CH" dirty="0" smtClean="0">
                <a:solidFill>
                  <a:schemeClr val="bg1"/>
                </a:solidFill>
              </a:rPr>
              <a:t> </a:t>
            </a:r>
            <a:endParaRPr lang="de-CH" dirty="0">
              <a:solidFill>
                <a:schemeClr val="bg1"/>
              </a:solidFill>
            </a:endParaRPr>
          </a:p>
        </p:txBody>
      </p:sp>
      <p:graphicFrame>
        <p:nvGraphicFramePr>
          <p:cNvPr id="5" name="Inhaltsplatzhalt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solidFill>
                  <a:srgbClr val="C00000"/>
                </a:solidFill>
              </a:rPr>
              <a:t>New </a:t>
            </a:r>
            <a:r>
              <a:rPr lang="de-CH" dirty="0" err="1" smtClean="0">
                <a:solidFill>
                  <a:srgbClr val="C00000"/>
                </a:solidFill>
              </a:rPr>
              <a:t>frames</a:t>
            </a:r>
            <a:r>
              <a:rPr lang="de-CH" dirty="0" smtClean="0">
                <a:solidFill>
                  <a:srgbClr val="C00000"/>
                </a:solidFill>
              </a:rPr>
              <a:t>: PDOH // CDOH</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lstStyle/>
          <a:p>
            <a:endParaRPr lang="de-CH" dirty="0" smtClean="0"/>
          </a:p>
          <a:p>
            <a:pPr algn="ctr">
              <a:buFontTx/>
              <a:buChar char="-"/>
            </a:pPr>
            <a:r>
              <a:rPr lang="de-CH" b="1" dirty="0" smtClean="0">
                <a:solidFill>
                  <a:schemeClr val="bg1"/>
                </a:solidFill>
              </a:rPr>
              <a:t>The power </a:t>
            </a:r>
            <a:r>
              <a:rPr lang="de-CH" b="1" dirty="0" err="1" smtClean="0">
                <a:solidFill>
                  <a:schemeClr val="bg1"/>
                </a:solidFill>
              </a:rPr>
              <a:t>constellations</a:t>
            </a:r>
            <a:r>
              <a:rPr lang="de-CH" b="1" dirty="0" smtClean="0">
                <a:solidFill>
                  <a:schemeClr val="bg1"/>
                </a:solidFill>
              </a:rPr>
              <a:t>  and </a:t>
            </a:r>
            <a:r>
              <a:rPr lang="de-CH" b="1" dirty="0" err="1" smtClean="0">
                <a:solidFill>
                  <a:schemeClr val="bg1"/>
                </a:solidFill>
              </a:rPr>
              <a:t>ideological</a:t>
            </a:r>
            <a:r>
              <a:rPr lang="de-CH" b="1" dirty="0" smtClean="0">
                <a:solidFill>
                  <a:schemeClr val="bg1"/>
                </a:solidFill>
              </a:rPr>
              <a:t> </a:t>
            </a:r>
            <a:r>
              <a:rPr lang="de-CH" b="1" dirty="0" err="1" smtClean="0">
                <a:solidFill>
                  <a:schemeClr val="bg1"/>
                </a:solidFill>
              </a:rPr>
              <a:t>positions</a:t>
            </a:r>
            <a:r>
              <a:rPr lang="de-CH" b="1" dirty="0" smtClean="0">
                <a:solidFill>
                  <a:schemeClr val="bg1"/>
                </a:solidFill>
              </a:rPr>
              <a:t>  </a:t>
            </a:r>
            <a:r>
              <a:rPr lang="de-CH" b="1" dirty="0" err="1" smtClean="0">
                <a:solidFill>
                  <a:schemeClr val="bg1"/>
                </a:solidFill>
              </a:rPr>
              <a:t>that</a:t>
            </a:r>
            <a:r>
              <a:rPr lang="de-CH" b="1" dirty="0" smtClean="0">
                <a:solidFill>
                  <a:schemeClr val="bg1"/>
                </a:solidFill>
              </a:rPr>
              <a:t> </a:t>
            </a:r>
            <a:r>
              <a:rPr lang="de-CH" b="1" dirty="0" err="1" smtClean="0">
                <a:solidFill>
                  <a:schemeClr val="bg1"/>
                </a:solidFill>
              </a:rPr>
              <a:t>impact</a:t>
            </a:r>
            <a:r>
              <a:rPr lang="de-CH" b="1" dirty="0" smtClean="0">
                <a:solidFill>
                  <a:schemeClr val="bg1"/>
                </a:solidFill>
              </a:rPr>
              <a:t> on </a:t>
            </a:r>
            <a:r>
              <a:rPr lang="de-CH" b="1" dirty="0" err="1" smtClean="0">
                <a:solidFill>
                  <a:schemeClr val="bg1"/>
                </a:solidFill>
              </a:rPr>
              <a:t>health</a:t>
            </a:r>
            <a:r>
              <a:rPr lang="de-CH" b="1" dirty="0" smtClean="0">
                <a:solidFill>
                  <a:schemeClr val="bg1"/>
                </a:solidFill>
              </a:rPr>
              <a:t> </a:t>
            </a:r>
          </a:p>
          <a:p>
            <a:pPr lvl="1">
              <a:buNone/>
            </a:pPr>
            <a:endParaRPr lang="de-CH" sz="3200" b="1" dirty="0" smtClean="0">
              <a:solidFill>
                <a:schemeClr val="bg1"/>
              </a:solidFill>
            </a:endParaRPr>
          </a:p>
          <a:p>
            <a:pPr lvl="1">
              <a:buNone/>
            </a:pPr>
            <a:r>
              <a:rPr lang="de-CH" sz="3200" b="1" dirty="0" smtClean="0">
                <a:solidFill>
                  <a:schemeClr val="bg1"/>
                </a:solidFill>
              </a:rPr>
              <a:t>- </a:t>
            </a:r>
            <a:r>
              <a:rPr lang="de-CH" sz="3200" b="1" dirty="0" err="1" smtClean="0">
                <a:solidFill>
                  <a:schemeClr val="bg1"/>
                </a:solidFill>
              </a:rPr>
              <a:t>Promoting</a:t>
            </a:r>
            <a:r>
              <a:rPr lang="de-CH" sz="3200" b="1" dirty="0" smtClean="0">
                <a:solidFill>
                  <a:schemeClr val="bg1"/>
                </a:solidFill>
              </a:rPr>
              <a:t> </a:t>
            </a:r>
            <a:r>
              <a:rPr lang="de-CH" sz="3200" b="1" dirty="0" err="1" smtClean="0">
                <a:solidFill>
                  <a:schemeClr val="bg1"/>
                </a:solidFill>
              </a:rPr>
              <a:t>consumption</a:t>
            </a:r>
            <a:r>
              <a:rPr lang="de-CH" sz="3200" b="1" dirty="0" smtClean="0">
                <a:solidFill>
                  <a:schemeClr val="bg1"/>
                </a:solidFill>
              </a:rPr>
              <a:t> </a:t>
            </a:r>
            <a:r>
              <a:rPr lang="de-CH" sz="3200" b="1" dirty="0" err="1" smtClean="0">
                <a:solidFill>
                  <a:schemeClr val="bg1"/>
                </a:solidFill>
              </a:rPr>
              <a:t>at</a:t>
            </a:r>
            <a:r>
              <a:rPr lang="de-CH" sz="3200" b="1" dirty="0" smtClean="0">
                <a:solidFill>
                  <a:schemeClr val="bg1"/>
                </a:solidFill>
              </a:rPr>
              <a:t> </a:t>
            </a:r>
            <a:r>
              <a:rPr lang="de-CH" sz="3200" b="1" dirty="0" err="1" smtClean="0">
                <a:solidFill>
                  <a:schemeClr val="bg1"/>
                </a:solidFill>
              </a:rPr>
              <a:t>the</a:t>
            </a:r>
            <a:r>
              <a:rPr lang="de-CH" sz="3200" b="1" dirty="0" smtClean="0">
                <a:solidFill>
                  <a:schemeClr val="bg1"/>
                </a:solidFill>
              </a:rPr>
              <a:t> </a:t>
            </a:r>
            <a:r>
              <a:rPr lang="de-CH" sz="3200" b="1" dirty="0" err="1" smtClean="0">
                <a:solidFill>
                  <a:schemeClr val="bg1"/>
                </a:solidFill>
              </a:rPr>
              <a:t>expense</a:t>
            </a:r>
            <a:r>
              <a:rPr lang="de-CH" sz="3200" b="1" dirty="0" smtClean="0">
                <a:solidFill>
                  <a:schemeClr val="bg1"/>
                </a:solidFill>
              </a:rPr>
              <a:t> of </a:t>
            </a:r>
            <a:r>
              <a:rPr lang="de-CH" sz="3200" b="1" dirty="0" err="1" smtClean="0">
                <a:solidFill>
                  <a:schemeClr val="bg1"/>
                </a:solidFill>
              </a:rPr>
              <a:t>health</a:t>
            </a:r>
            <a:r>
              <a:rPr lang="de-CH" sz="3200" b="1" dirty="0" smtClean="0">
                <a:solidFill>
                  <a:schemeClr val="bg1"/>
                </a:solidFill>
              </a:rPr>
              <a:t> and wellbeing</a:t>
            </a:r>
          </a:p>
          <a:p>
            <a:pPr>
              <a:buNone/>
            </a:pPr>
            <a:r>
              <a:rPr lang="de-CH" sz="1050" b="1" dirty="0" smtClean="0">
                <a:solidFill>
                  <a:schemeClr val="bg1"/>
                </a:solidFill>
              </a:rPr>
              <a:t>    Kickbusch 2014</a:t>
            </a:r>
          </a:p>
          <a:p>
            <a:pPr algn="ctr"/>
            <a:endParaRPr lang="de-CH"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000" b="1" dirty="0" err="1" smtClean="0">
                <a:solidFill>
                  <a:schemeClr val="bg1"/>
                </a:solidFill>
              </a:rPr>
              <a:t>Whole</a:t>
            </a:r>
            <a:r>
              <a:rPr lang="de-CH" sz="4000" b="1" dirty="0" smtClean="0">
                <a:solidFill>
                  <a:schemeClr val="bg1"/>
                </a:solidFill>
              </a:rPr>
              <a:t> of </a:t>
            </a:r>
            <a:r>
              <a:rPr lang="de-CH" sz="4000" b="1" dirty="0" err="1" smtClean="0">
                <a:solidFill>
                  <a:schemeClr val="bg1"/>
                </a:solidFill>
              </a:rPr>
              <a:t>Government</a:t>
            </a:r>
            <a:endParaRPr lang="de-CH" sz="40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normAutofit lnSpcReduction="10000"/>
          </a:bodyPr>
          <a:lstStyle/>
          <a:p>
            <a:r>
              <a:rPr lang="de-CH" b="1" dirty="0" smtClean="0">
                <a:solidFill>
                  <a:schemeClr val="bg1"/>
                </a:solidFill>
              </a:rPr>
              <a:t>Public </a:t>
            </a:r>
            <a:r>
              <a:rPr lang="de-CH" b="1" dirty="0" err="1" smtClean="0">
                <a:solidFill>
                  <a:schemeClr val="bg1"/>
                </a:solidFill>
              </a:rPr>
              <a:t>issues</a:t>
            </a:r>
            <a:r>
              <a:rPr lang="de-CH" b="1" dirty="0" smtClean="0">
                <a:solidFill>
                  <a:schemeClr val="bg1"/>
                </a:solidFill>
              </a:rPr>
              <a:t> </a:t>
            </a:r>
            <a:r>
              <a:rPr lang="de-CH" b="1" dirty="0" err="1" smtClean="0">
                <a:solidFill>
                  <a:schemeClr val="bg1"/>
                </a:solidFill>
              </a:rPr>
              <a:t>have</a:t>
            </a:r>
            <a:r>
              <a:rPr lang="de-CH" b="1" dirty="0" smtClean="0">
                <a:solidFill>
                  <a:schemeClr val="bg1"/>
                </a:solidFill>
              </a:rPr>
              <a:t> </a:t>
            </a:r>
            <a:r>
              <a:rPr lang="de-CH" b="1" dirty="0" err="1" smtClean="0">
                <a:solidFill>
                  <a:schemeClr val="bg1"/>
                </a:solidFill>
              </a:rPr>
              <a:t>become</a:t>
            </a:r>
            <a:r>
              <a:rPr lang="de-CH" b="1" dirty="0" smtClean="0">
                <a:solidFill>
                  <a:schemeClr val="bg1"/>
                </a:solidFill>
              </a:rPr>
              <a:t> </a:t>
            </a:r>
            <a:r>
              <a:rPr lang="de-CH" b="1" dirty="0" err="1" smtClean="0">
                <a:solidFill>
                  <a:schemeClr val="bg1"/>
                </a:solidFill>
              </a:rPr>
              <a:t>more</a:t>
            </a:r>
            <a:r>
              <a:rPr lang="de-CH" b="1" dirty="0" smtClean="0">
                <a:solidFill>
                  <a:schemeClr val="bg1"/>
                </a:solidFill>
              </a:rPr>
              <a:t> </a:t>
            </a:r>
            <a:r>
              <a:rPr lang="de-CH" b="1" dirty="0" err="1" smtClean="0">
                <a:solidFill>
                  <a:schemeClr val="bg1"/>
                </a:solidFill>
              </a:rPr>
              <a:t>complex</a:t>
            </a:r>
            <a:r>
              <a:rPr lang="de-CH" b="1" dirty="0" smtClean="0">
                <a:solidFill>
                  <a:schemeClr val="bg1"/>
                </a:solidFill>
              </a:rPr>
              <a:t> and </a:t>
            </a:r>
            <a:r>
              <a:rPr lang="de-CH" b="1" dirty="0" err="1" smtClean="0">
                <a:solidFill>
                  <a:schemeClr val="bg1"/>
                </a:solidFill>
              </a:rPr>
              <a:t>multi</a:t>
            </a:r>
            <a:r>
              <a:rPr lang="de-CH" b="1" dirty="0" smtClean="0">
                <a:solidFill>
                  <a:schemeClr val="bg1"/>
                </a:solidFill>
              </a:rPr>
              <a:t> dimensional</a:t>
            </a:r>
          </a:p>
          <a:p>
            <a:endParaRPr lang="de-CH" b="1" dirty="0">
              <a:solidFill>
                <a:schemeClr val="bg1"/>
              </a:solidFill>
            </a:endParaRPr>
          </a:p>
          <a:p>
            <a:r>
              <a:rPr lang="de-CH" b="1" dirty="0" err="1" smtClean="0">
                <a:solidFill>
                  <a:schemeClr val="bg1"/>
                </a:solidFill>
              </a:rPr>
              <a:t>One</a:t>
            </a:r>
            <a:r>
              <a:rPr lang="de-CH" b="1" dirty="0" smtClean="0">
                <a:solidFill>
                  <a:schemeClr val="bg1"/>
                </a:solidFill>
              </a:rPr>
              <a:t> </a:t>
            </a:r>
            <a:r>
              <a:rPr lang="de-CH" b="1" dirty="0" err="1" smtClean="0">
                <a:solidFill>
                  <a:schemeClr val="bg1"/>
                </a:solidFill>
              </a:rPr>
              <a:t>way</a:t>
            </a:r>
            <a:r>
              <a:rPr lang="de-CH" b="1" dirty="0" smtClean="0">
                <a:solidFill>
                  <a:schemeClr val="bg1"/>
                </a:solidFill>
              </a:rPr>
              <a:t> of </a:t>
            </a:r>
            <a:r>
              <a:rPr lang="de-CH" b="1" dirty="0" err="1" smtClean="0">
                <a:solidFill>
                  <a:schemeClr val="bg1"/>
                </a:solidFill>
              </a:rPr>
              <a:t>coping</a:t>
            </a:r>
            <a:r>
              <a:rPr lang="de-CH" b="1" dirty="0" smtClean="0">
                <a:solidFill>
                  <a:schemeClr val="bg1"/>
                </a:solidFill>
              </a:rPr>
              <a:t> </a:t>
            </a:r>
            <a:r>
              <a:rPr lang="de-CH" b="1" dirty="0" err="1" smtClean="0">
                <a:solidFill>
                  <a:schemeClr val="bg1"/>
                </a:solidFill>
              </a:rPr>
              <a:t>with</a:t>
            </a:r>
            <a:r>
              <a:rPr lang="de-CH" b="1" dirty="0" smtClean="0">
                <a:solidFill>
                  <a:schemeClr val="bg1"/>
                </a:solidFill>
              </a:rPr>
              <a:t> </a:t>
            </a:r>
            <a:r>
              <a:rPr lang="de-CH" b="1" dirty="0" err="1" smtClean="0">
                <a:solidFill>
                  <a:schemeClr val="bg1"/>
                </a:solidFill>
              </a:rPr>
              <a:t>this</a:t>
            </a:r>
            <a:r>
              <a:rPr lang="de-CH" b="1" dirty="0" smtClean="0">
                <a:solidFill>
                  <a:schemeClr val="bg1"/>
                </a:solidFill>
              </a:rPr>
              <a:t> </a:t>
            </a:r>
            <a:r>
              <a:rPr lang="de-CH" b="1" dirty="0" err="1" smtClean="0">
                <a:solidFill>
                  <a:schemeClr val="bg1"/>
                </a:solidFill>
              </a:rPr>
              <a:t>development</a:t>
            </a:r>
            <a:r>
              <a:rPr lang="de-CH" b="1" dirty="0" smtClean="0">
                <a:solidFill>
                  <a:schemeClr val="bg1"/>
                </a:solidFill>
              </a:rPr>
              <a:t>: </a:t>
            </a:r>
            <a:r>
              <a:rPr lang="de-CH" b="1" dirty="0" err="1" smtClean="0">
                <a:solidFill>
                  <a:srgbClr val="FFFF00"/>
                </a:solidFill>
              </a:rPr>
              <a:t>whole</a:t>
            </a:r>
            <a:r>
              <a:rPr lang="de-CH" b="1" dirty="0" smtClean="0">
                <a:solidFill>
                  <a:srgbClr val="FFFF00"/>
                </a:solidFill>
              </a:rPr>
              <a:t> of </a:t>
            </a:r>
            <a:r>
              <a:rPr lang="de-CH" b="1" dirty="0" err="1" smtClean="0">
                <a:solidFill>
                  <a:srgbClr val="FFFF00"/>
                </a:solidFill>
              </a:rPr>
              <a:t>government</a:t>
            </a:r>
            <a:r>
              <a:rPr lang="de-CH" b="1" dirty="0" smtClean="0">
                <a:solidFill>
                  <a:srgbClr val="FFFF00"/>
                </a:solidFill>
              </a:rPr>
              <a:t> </a:t>
            </a:r>
            <a:r>
              <a:rPr lang="de-CH" b="1" dirty="0" err="1" smtClean="0">
                <a:solidFill>
                  <a:srgbClr val="FFFF00"/>
                </a:solidFill>
              </a:rPr>
              <a:t>collaboration</a:t>
            </a:r>
            <a:endParaRPr lang="de-CH" b="1" dirty="0" smtClean="0">
              <a:solidFill>
                <a:srgbClr val="FFFF00"/>
              </a:solidFill>
            </a:endParaRPr>
          </a:p>
          <a:p>
            <a:endParaRPr lang="de-CH" b="1" dirty="0">
              <a:solidFill>
                <a:schemeClr val="bg1"/>
              </a:solidFill>
            </a:endParaRPr>
          </a:p>
          <a:p>
            <a:r>
              <a:rPr lang="de-CH" b="1" dirty="0" smtClean="0">
                <a:solidFill>
                  <a:schemeClr val="bg1"/>
                </a:solidFill>
              </a:rPr>
              <a:t>Learning, </a:t>
            </a:r>
            <a:r>
              <a:rPr lang="de-CH" b="1" dirty="0" err="1" smtClean="0">
                <a:solidFill>
                  <a:schemeClr val="bg1"/>
                </a:solidFill>
              </a:rPr>
              <a:t>communication</a:t>
            </a:r>
            <a:r>
              <a:rPr lang="de-CH" b="1" dirty="0" smtClean="0">
                <a:solidFill>
                  <a:schemeClr val="bg1"/>
                </a:solidFill>
              </a:rPr>
              <a:t>, </a:t>
            </a:r>
            <a:r>
              <a:rPr lang="de-CH" b="1" dirty="0" err="1" smtClean="0">
                <a:solidFill>
                  <a:schemeClr val="bg1"/>
                </a:solidFill>
              </a:rPr>
              <a:t>analysis</a:t>
            </a:r>
            <a:r>
              <a:rPr lang="de-CH" b="1" dirty="0" smtClean="0">
                <a:solidFill>
                  <a:schemeClr val="bg1"/>
                </a:solidFill>
              </a:rPr>
              <a:t> and </a:t>
            </a:r>
            <a:r>
              <a:rPr lang="de-CH" b="1" dirty="0" err="1" smtClean="0">
                <a:solidFill>
                  <a:schemeClr val="bg1"/>
                </a:solidFill>
              </a:rPr>
              <a:t>decision</a:t>
            </a:r>
            <a:r>
              <a:rPr lang="de-CH" b="1" dirty="0" smtClean="0">
                <a:solidFill>
                  <a:schemeClr val="bg1"/>
                </a:solidFill>
              </a:rPr>
              <a:t> </a:t>
            </a:r>
            <a:r>
              <a:rPr lang="de-CH" b="1" dirty="0" err="1" smtClean="0">
                <a:solidFill>
                  <a:schemeClr val="bg1"/>
                </a:solidFill>
              </a:rPr>
              <a:t>making</a:t>
            </a:r>
            <a:r>
              <a:rPr lang="de-CH" b="1" dirty="0" smtClean="0">
                <a:solidFill>
                  <a:schemeClr val="bg1"/>
                </a:solidFill>
              </a:rPr>
              <a:t> </a:t>
            </a:r>
            <a:r>
              <a:rPr lang="de-CH" b="1" dirty="0" err="1" smtClean="0">
                <a:solidFill>
                  <a:schemeClr val="bg1"/>
                </a:solidFill>
              </a:rPr>
              <a:t>processes</a:t>
            </a:r>
            <a:r>
              <a:rPr lang="de-CH" b="1" dirty="0" smtClean="0">
                <a:solidFill>
                  <a:schemeClr val="bg1"/>
                </a:solidFill>
              </a:rPr>
              <a:t> must </a:t>
            </a:r>
            <a:r>
              <a:rPr lang="de-CH" b="1" dirty="0" err="1" smtClean="0">
                <a:solidFill>
                  <a:schemeClr val="bg1"/>
                </a:solidFill>
              </a:rPr>
              <a:t>take</a:t>
            </a:r>
            <a:r>
              <a:rPr lang="de-CH" b="1" dirty="0" smtClean="0">
                <a:solidFill>
                  <a:schemeClr val="bg1"/>
                </a:solidFill>
              </a:rPr>
              <a:t> </a:t>
            </a:r>
            <a:r>
              <a:rPr lang="de-CH" b="1" dirty="0" err="1" smtClean="0">
                <a:solidFill>
                  <a:schemeClr val="bg1"/>
                </a:solidFill>
              </a:rPr>
              <a:t>place</a:t>
            </a:r>
            <a:r>
              <a:rPr lang="de-CH" b="1" dirty="0" smtClean="0">
                <a:solidFill>
                  <a:schemeClr val="bg1"/>
                </a:solidFill>
              </a:rPr>
              <a:t> </a:t>
            </a:r>
            <a:r>
              <a:rPr lang="de-CH" b="1" dirty="0" err="1" smtClean="0">
                <a:solidFill>
                  <a:schemeClr val="bg1"/>
                </a:solidFill>
              </a:rPr>
              <a:t>across</a:t>
            </a:r>
            <a:r>
              <a:rPr lang="de-CH" b="1" dirty="0" smtClean="0">
                <a:solidFill>
                  <a:schemeClr val="bg1"/>
                </a:solidFill>
              </a:rPr>
              <a:t> organisational </a:t>
            </a:r>
            <a:r>
              <a:rPr lang="de-CH" b="1" dirty="0" err="1" smtClean="0">
                <a:solidFill>
                  <a:schemeClr val="bg1"/>
                </a:solidFill>
              </a:rPr>
              <a:t>boundaries</a:t>
            </a:r>
            <a:endParaRPr lang="de-CH"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solidFill>
                  <a:srgbClr val="C00000"/>
                </a:solidFill>
              </a:rPr>
              <a:t>WOG</a:t>
            </a:r>
            <a:endParaRPr lang="de-CH" dirty="0">
              <a:solidFill>
                <a:srgbClr val="C00000"/>
              </a:solidFill>
            </a:endParaRPr>
          </a:p>
        </p:txBody>
      </p:sp>
      <p:sp>
        <p:nvSpPr>
          <p:cNvPr id="3" name="Inhaltsplatzhalter 2"/>
          <p:cNvSpPr>
            <a:spLocks noGrp="1"/>
          </p:cNvSpPr>
          <p:nvPr>
            <p:ph sz="half" idx="1"/>
          </p:nvPr>
        </p:nvSpPr>
        <p:spPr>
          <a:solidFill>
            <a:schemeClr val="accent2"/>
          </a:solidFill>
        </p:spPr>
        <p:txBody>
          <a:bodyPr>
            <a:normAutofit/>
          </a:bodyPr>
          <a:lstStyle/>
          <a:p>
            <a:pPr lvl="3">
              <a:buNone/>
            </a:pPr>
            <a:endParaRPr lang="en-AU" sz="4400" b="1" dirty="0" smtClean="0">
              <a:solidFill>
                <a:schemeClr val="bg1"/>
              </a:solidFill>
            </a:endParaRPr>
          </a:p>
          <a:p>
            <a:pPr lvl="1">
              <a:buNone/>
            </a:pPr>
            <a:r>
              <a:rPr lang="en-AU" sz="4200" b="1" dirty="0" smtClean="0">
                <a:solidFill>
                  <a:schemeClr val="bg1"/>
                </a:solidFill>
              </a:rPr>
              <a:t>Whole of government – </a:t>
            </a:r>
          </a:p>
          <a:p>
            <a:pPr lvl="1">
              <a:buNone/>
            </a:pPr>
            <a:r>
              <a:rPr lang="en-AU" sz="4200" b="1" dirty="0" smtClean="0">
                <a:solidFill>
                  <a:schemeClr val="bg1"/>
                </a:solidFill>
              </a:rPr>
              <a:t>what does it mean? </a:t>
            </a:r>
            <a:endParaRPr lang="de-CH" sz="4200" dirty="0" smtClean="0">
              <a:solidFill>
                <a:schemeClr val="bg1"/>
              </a:solidFill>
            </a:endParaRPr>
          </a:p>
          <a:p>
            <a:endParaRPr lang="de-CH" dirty="0"/>
          </a:p>
        </p:txBody>
      </p:sp>
      <p:sp>
        <p:nvSpPr>
          <p:cNvPr id="6" name="Inhaltsplatzhalter 5"/>
          <p:cNvSpPr>
            <a:spLocks noGrp="1"/>
          </p:cNvSpPr>
          <p:nvPr>
            <p:ph sz="half" idx="2"/>
          </p:nvPr>
        </p:nvSpPr>
        <p:spPr>
          <a:ln>
            <a:solidFill>
              <a:srgbClr val="C00000"/>
            </a:solidFill>
          </a:ln>
        </p:spPr>
        <p:txBody>
          <a:bodyPr>
            <a:normAutofit/>
          </a:bodyPr>
          <a:lstStyle/>
          <a:p>
            <a:pPr>
              <a:buNone/>
            </a:pPr>
            <a:r>
              <a:rPr lang="de-CH" b="1" dirty="0" smtClean="0">
                <a:solidFill>
                  <a:srgbClr val="C00000"/>
                </a:solidFill>
              </a:rPr>
              <a:t>    </a:t>
            </a:r>
          </a:p>
          <a:p>
            <a:pPr>
              <a:buNone/>
            </a:pPr>
            <a:r>
              <a:rPr lang="de-CH" b="1" dirty="0" smtClean="0">
                <a:solidFill>
                  <a:srgbClr val="C00000"/>
                </a:solidFill>
              </a:rPr>
              <a:t>    Health </a:t>
            </a:r>
            <a:r>
              <a:rPr lang="de-CH" b="1" dirty="0" err="1" smtClean="0">
                <a:solidFill>
                  <a:srgbClr val="C00000"/>
                </a:solidFill>
              </a:rPr>
              <a:t>is</a:t>
            </a:r>
            <a:r>
              <a:rPr lang="de-CH" b="1" dirty="0" smtClean="0">
                <a:solidFill>
                  <a:srgbClr val="C00000"/>
                </a:solidFill>
              </a:rPr>
              <a:t> a </a:t>
            </a:r>
            <a:r>
              <a:rPr lang="de-CH" b="1" dirty="0" err="1" smtClean="0">
                <a:solidFill>
                  <a:srgbClr val="C00000"/>
                </a:solidFill>
              </a:rPr>
              <a:t>precondition</a:t>
            </a:r>
            <a:r>
              <a:rPr lang="de-CH" b="1" dirty="0" smtClean="0">
                <a:solidFill>
                  <a:srgbClr val="C00000"/>
                </a:solidFill>
              </a:rPr>
              <a:t>, </a:t>
            </a:r>
            <a:r>
              <a:rPr lang="de-CH" b="1" dirty="0" err="1" smtClean="0">
                <a:solidFill>
                  <a:srgbClr val="C00000"/>
                </a:solidFill>
              </a:rPr>
              <a:t>outcome</a:t>
            </a:r>
            <a:r>
              <a:rPr lang="de-CH" b="1" dirty="0" smtClean="0">
                <a:solidFill>
                  <a:srgbClr val="C00000"/>
                </a:solidFill>
              </a:rPr>
              <a:t>, and </a:t>
            </a:r>
            <a:r>
              <a:rPr lang="de-CH" b="1" dirty="0" err="1" smtClean="0">
                <a:solidFill>
                  <a:srgbClr val="C00000"/>
                </a:solidFill>
              </a:rPr>
              <a:t>indicator</a:t>
            </a:r>
            <a:r>
              <a:rPr lang="de-CH" b="1" dirty="0" smtClean="0">
                <a:solidFill>
                  <a:srgbClr val="C00000"/>
                </a:solidFill>
              </a:rPr>
              <a:t> of a </a:t>
            </a:r>
            <a:r>
              <a:rPr lang="de-CH" b="1" dirty="0" err="1" smtClean="0">
                <a:solidFill>
                  <a:srgbClr val="C00000"/>
                </a:solidFill>
              </a:rPr>
              <a:t>sustainable</a:t>
            </a:r>
            <a:r>
              <a:rPr lang="de-CH" b="1" dirty="0" smtClean="0">
                <a:solidFill>
                  <a:srgbClr val="C00000"/>
                </a:solidFill>
              </a:rPr>
              <a:t> </a:t>
            </a:r>
            <a:r>
              <a:rPr lang="de-CH" b="1" dirty="0" err="1" smtClean="0">
                <a:solidFill>
                  <a:srgbClr val="C00000"/>
                </a:solidFill>
              </a:rPr>
              <a:t>society</a:t>
            </a:r>
            <a:endParaRPr lang="de-CH" b="1" dirty="0" smtClean="0">
              <a:solidFill>
                <a:srgbClr val="C00000"/>
              </a:solidFill>
            </a:endParaRPr>
          </a:p>
          <a:p>
            <a:pPr>
              <a:buNone/>
            </a:pPr>
            <a:endParaRPr lang="de-CH" b="1" dirty="0" smtClean="0">
              <a:solidFill>
                <a:srgbClr val="C00000"/>
              </a:solidFill>
            </a:endParaRPr>
          </a:p>
          <a:p>
            <a:pPr>
              <a:buNone/>
            </a:pPr>
            <a:r>
              <a:rPr lang="de-CH" b="1" dirty="0" smtClean="0">
                <a:solidFill>
                  <a:srgbClr val="C00000"/>
                </a:solidFill>
              </a:rPr>
              <a:t>	Health </a:t>
            </a:r>
            <a:r>
              <a:rPr lang="de-CH" b="1" dirty="0" err="1" smtClean="0">
                <a:solidFill>
                  <a:srgbClr val="C00000"/>
                </a:solidFill>
              </a:rPr>
              <a:t>is</a:t>
            </a:r>
            <a:r>
              <a:rPr lang="de-CH" b="1" dirty="0" smtClean="0">
                <a:solidFill>
                  <a:srgbClr val="C00000"/>
                </a:solidFill>
              </a:rPr>
              <a:t> a </a:t>
            </a:r>
            <a:r>
              <a:rPr lang="de-CH" b="1" dirty="0" err="1" smtClean="0">
                <a:solidFill>
                  <a:srgbClr val="C00000"/>
                </a:solidFill>
              </a:rPr>
              <a:t>social</a:t>
            </a:r>
            <a:r>
              <a:rPr lang="de-CH" b="1" dirty="0" smtClean="0">
                <a:solidFill>
                  <a:srgbClr val="C00000"/>
                </a:solidFill>
              </a:rPr>
              <a:t> </a:t>
            </a:r>
            <a:r>
              <a:rPr lang="de-CH" b="1" dirty="0" err="1" smtClean="0">
                <a:solidFill>
                  <a:srgbClr val="C00000"/>
                </a:solidFill>
              </a:rPr>
              <a:t>goal</a:t>
            </a:r>
            <a:r>
              <a:rPr lang="de-CH" b="1" dirty="0" smtClean="0">
                <a:solidFill>
                  <a:srgbClr val="C00000"/>
                </a:solidFill>
              </a:rPr>
              <a:t> of </a:t>
            </a:r>
            <a:r>
              <a:rPr lang="de-CH" b="1" dirty="0" err="1" smtClean="0">
                <a:solidFill>
                  <a:srgbClr val="C00000"/>
                </a:solidFill>
              </a:rPr>
              <a:t>governments</a:t>
            </a:r>
            <a:r>
              <a:rPr lang="de-CH" b="1" dirty="0" smtClean="0">
                <a:solidFill>
                  <a:srgbClr val="C00000"/>
                </a:solidFill>
              </a:rPr>
              <a:t> </a:t>
            </a:r>
          </a:p>
          <a:p>
            <a:endParaRPr lang="de-CH" dirty="0">
              <a:solidFill>
                <a:srgbClr val="C00000"/>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r>
              <a:rPr lang="de-CH" dirty="0" err="1" smtClean="0">
                <a:solidFill>
                  <a:schemeClr val="bg1"/>
                </a:solidFill>
              </a:rPr>
              <a:t>Wicked</a:t>
            </a:r>
            <a:r>
              <a:rPr lang="de-CH" dirty="0" smtClean="0">
                <a:solidFill>
                  <a:schemeClr val="bg1"/>
                </a:solidFill>
              </a:rPr>
              <a:t> </a:t>
            </a:r>
            <a:r>
              <a:rPr lang="de-CH" dirty="0" err="1" smtClean="0">
                <a:solidFill>
                  <a:schemeClr val="bg1"/>
                </a:solidFill>
              </a:rPr>
              <a:t>problems</a:t>
            </a:r>
            <a:r>
              <a:rPr lang="de-CH" dirty="0" smtClean="0">
                <a:solidFill>
                  <a:schemeClr val="bg1"/>
                </a:solidFill>
              </a:rPr>
              <a:t> </a:t>
            </a:r>
            <a:r>
              <a:rPr lang="de-CH" dirty="0" err="1" smtClean="0">
                <a:solidFill>
                  <a:schemeClr val="bg1"/>
                </a:solidFill>
              </a:rPr>
              <a:t>pose</a:t>
            </a:r>
            <a:r>
              <a:rPr lang="de-CH" dirty="0" smtClean="0">
                <a:solidFill>
                  <a:schemeClr val="bg1"/>
                </a:solidFill>
              </a:rPr>
              <a:t> </a:t>
            </a:r>
            <a:r>
              <a:rPr lang="de-CH" dirty="0" err="1" smtClean="0">
                <a:solidFill>
                  <a:schemeClr val="bg1"/>
                </a:solidFill>
              </a:rPr>
              <a:t>new</a:t>
            </a:r>
            <a:r>
              <a:rPr lang="de-CH" dirty="0" smtClean="0">
                <a:solidFill>
                  <a:schemeClr val="bg1"/>
                </a:solidFill>
              </a:rPr>
              <a:t> </a:t>
            </a:r>
            <a:r>
              <a:rPr lang="de-CH" dirty="0" err="1" smtClean="0">
                <a:solidFill>
                  <a:schemeClr val="bg1"/>
                </a:solidFill>
              </a:rPr>
              <a:t>governance</a:t>
            </a:r>
            <a:r>
              <a:rPr lang="de-CH" dirty="0" smtClean="0">
                <a:solidFill>
                  <a:schemeClr val="bg1"/>
                </a:solidFill>
              </a:rPr>
              <a:t> </a:t>
            </a:r>
            <a:r>
              <a:rPr lang="de-CH" dirty="0" err="1" smtClean="0">
                <a:solidFill>
                  <a:schemeClr val="bg1"/>
                </a:solidFill>
              </a:rPr>
              <a:t>challenges</a:t>
            </a:r>
            <a:endParaRPr lang="de-CH" dirty="0">
              <a:solidFill>
                <a:schemeClr val="bg1"/>
              </a:solidFill>
            </a:endParaRPr>
          </a:p>
        </p:txBody>
      </p:sp>
      <p:sp>
        <p:nvSpPr>
          <p:cNvPr id="3" name="Inhaltsplatzhalter 2"/>
          <p:cNvSpPr>
            <a:spLocks noGrp="1"/>
          </p:cNvSpPr>
          <p:nvPr>
            <p:ph idx="1"/>
          </p:nvPr>
        </p:nvSpPr>
        <p:spPr/>
        <p:txBody>
          <a:bodyPr>
            <a:normAutofit lnSpcReduction="10000"/>
          </a:bodyPr>
          <a:lstStyle/>
          <a:p>
            <a:endParaRPr lang="en-US" dirty="0" smtClean="0"/>
          </a:p>
          <a:p>
            <a:r>
              <a:rPr lang="en-US" dirty="0" smtClean="0"/>
              <a:t>Wicked problems are socially defined - so </a:t>
            </a:r>
            <a:r>
              <a:rPr lang="en-US" b="1" dirty="0" smtClean="0"/>
              <a:t>getting the “whole system in the room” </a:t>
            </a:r>
            <a:r>
              <a:rPr lang="en-US" dirty="0" smtClean="0"/>
              <a:t>to enable people to learn from one another is both useful and necessary. </a:t>
            </a:r>
          </a:p>
          <a:p>
            <a:endParaRPr lang="en-US" dirty="0" smtClean="0"/>
          </a:p>
          <a:p>
            <a:r>
              <a:rPr lang="en-US" dirty="0" smtClean="0"/>
              <a:t>Social learning is more likely to be successful if it evolves as stakeholders meet, interact, and inform one another’s actions.</a:t>
            </a:r>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Pros and </a:t>
            </a:r>
            <a:r>
              <a:rPr lang="de-CH" dirty="0" err="1" smtClean="0">
                <a:solidFill>
                  <a:schemeClr val="bg1"/>
                </a:solidFill>
              </a:rPr>
              <a:t>cons</a:t>
            </a:r>
            <a:r>
              <a:rPr lang="de-CH" dirty="0" smtClean="0">
                <a:solidFill>
                  <a:schemeClr val="bg1"/>
                </a:solidFill>
              </a:rPr>
              <a:t>?</a:t>
            </a:r>
            <a:endParaRPr lang="de-CH" dirty="0">
              <a:solidFill>
                <a:schemeClr val="bg1"/>
              </a:solidFill>
            </a:endParaRPr>
          </a:p>
        </p:txBody>
      </p:sp>
      <p:sp>
        <p:nvSpPr>
          <p:cNvPr id="3" name="Inhaltsplatzhalter 2"/>
          <p:cNvSpPr>
            <a:spLocks noGrp="1"/>
          </p:cNvSpPr>
          <p:nvPr>
            <p:ph idx="1"/>
          </p:nvPr>
        </p:nvSpPr>
        <p:spPr/>
        <p:txBody>
          <a:bodyPr>
            <a:normAutofit fontScale="92500" lnSpcReduction="20000"/>
          </a:bodyPr>
          <a:lstStyle/>
          <a:p>
            <a:r>
              <a:rPr lang="en-US" dirty="0" smtClean="0"/>
              <a:t>In 21st century governance there are two central elements to consider: </a:t>
            </a:r>
            <a:r>
              <a:rPr lang="en-US" b="1" dirty="0" smtClean="0">
                <a:solidFill>
                  <a:srgbClr val="FF0000"/>
                </a:solidFill>
              </a:rPr>
              <a:t>efficiency and legitimacy. </a:t>
            </a:r>
            <a:r>
              <a:rPr lang="en-US" dirty="0" smtClean="0"/>
              <a:t>Both have been driving forces for multi-stakeholder processes and are central in </a:t>
            </a:r>
            <a:r>
              <a:rPr lang="de-CH" dirty="0" err="1" smtClean="0"/>
              <a:t>any</a:t>
            </a:r>
            <a:r>
              <a:rPr lang="de-CH" dirty="0" smtClean="0"/>
              <a:t> HIAP </a:t>
            </a:r>
            <a:r>
              <a:rPr lang="de-CH" dirty="0" err="1" smtClean="0"/>
              <a:t>process</a:t>
            </a:r>
            <a:r>
              <a:rPr lang="de-CH" dirty="0" smtClean="0"/>
              <a:t>.</a:t>
            </a:r>
          </a:p>
          <a:p>
            <a:r>
              <a:rPr lang="en-US" dirty="0" smtClean="0"/>
              <a:t>A comprehensive multi-stakeholder process can give a high legitimacy to an initiative, but it also entails significant </a:t>
            </a:r>
            <a:r>
              <a:rPr lang="en-US" b="1" dirty="0" smtClean="0">
                <a:solidFill>
                  <a:srgbClr val="FF0000"/>
                </a:solidFill>
              </a:rPr>
              <a:t>transaction costs</a:t>
            </a:r>
            <a:r>
              <a:rPr lang="en-US" dirty="0" smtClean="0"/>
              <a:t>. The more stakeholders at the table, the more difficult and time-consuming the process can be to come to a common understanding and position.</a:t>
            </a: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normAutofit lnSpcReduction="10000"/>
          </a:bodyPr>
          <a:lstStyle/>
          <a:p>
            <a:pPr>
              <a:buNone/>
            </a:pPr>
            <a:r>
              <a:rPr lang="de-CH" sz="4000" b="1" dirty="0" err="1" smtClean="0">
                <a:solidFill>
                  <a:schemeClr val="bg1"/>
                </a:solidFill>
              </a:rPr>
              <a:t>To</a:t>
            </a:r>
            <a:r>
              <a:rPr lang="de-CH" sz="4000" b="1" dirty="0" smtClean="0">
                <a:solidFill>
                  <a:schemeClr val="bg1"/>
                </a:solidFill>
              </a:rPr>
              <a:t> </a:t>
            </a:r>
            <a:r>
              <a:rPr lang="de-CH" sz="4000" b="1" dirty="0" err="1" smtClean="0">
                <a:solidFill>
                  <a:schemeClr val="bg1"/>
                </a:solidFill>
              </a:rPr>
              <a:t>the</a:t>
            </a:r>
            <a:r>
              <a:rPr lang="de-CH" sz="4000" b="1" dirty="0" smtClean="0">
                <a:solidFill>
                  <a:schemeClr val="bg1"/>
                </a:solidFill>
              </a:rPr>
              <a:t> </a:t>
            </a:r>
            <a:r>
              <a:rPr lang="de-CH" sz="4000" b="1" dirty="0" err="1" smtClean="0">
                <a:solidFill>
                  <a:schemeClr val="bg1"/>
                </a:solidFill>
              </a:rPr>
              <a:t>public</a:t>
            </a:r>
            <a:r>
              <a:rPr lang="de-CH" sz="4000" b="1" dirty="0" smtClean="0">
                <a:solidFill>
                  <a:schemeClr val="bg1"/>
                </a:solidFill>
              </a:rPr>
              <a:t>, </a:t>
            </a:r>
            <a:r>
              <a:rPr lang="de-CH" sz="4000" b="1" dirty="0" err="1" smtClean="0">
                <a:solidFill>
                  <a:schemeClr val="bg1"/>
                </a:solidFill>
              </a:rPr>
              <a:t>the</a:t>
            </a:r>
            <a:r>
              <a:rPr lang="de-CH" sz="4000" b="1" dirty="0" smtClean="0">
                <a:solidFill>
                  <a:schemeClr val="bg1"/>
                </a:solidFill>
              </a:rPr>
              <a:t> </a:t>
            </a:r>
            <a:r>
              <a:rPr lang="de-CH" sz="4000" b="1" dirty="0" err="1" smtClean="0">
                <a:solidFill>
                  <a:schemeClr val="bg1"/>
                </a:solidFill>
              </a:rPr>
              <a:t>government</a:t>
            </a:r>
            <a:r>
              <a:rPr lang="de-CH" sz="4000" b="1" dirty="0" smtClean="0">
                <a:solidFill>
                  <a:schemeClr val="bg1"/>
                </a:solidFill>
              </a:rPr>
              <a:t> </a:t>
            </a:r>
            <a:r>
              <a:rPr lang="de-CH" sz="4000" b="1" dirty="0" err="1" smtClean="0">
                <a:solidFill>
                  <a:schemeClr val="bg1"/>
                </a:solidFill>
              </a:rPr>
              <a:t>is</a:t>
            </a:r>
            <a:r>
              <a:rPr lang="de-CH" sz="4000" b="1" dirty="0" smtClean="0">
                <a:solidFill>
                  <a:schemeClr val="bg1"/>
                </a:solidFill>
              </a:rPr>
              <a:t> </a:t>
            </a:r>
            <a:r>
              <a:rPr lang="de-CH" sz="4000" b="1" dirty="0" err="1" smtClean="0">
                <a:solidFill>
                  <a:schemeClr val="bg1"/>
                </a:solidFill>
              </a:rPr>
              <a:t>one</a:t>
            </a:r>
            <a:r>
              <a:rPr lang="de-CH" sz="4000" b="1" dirty="0" smtClean="0">
                <a:solidFill>
                  <a:schemeClr val="bg1"/>
                </a:solidFill>
              </a:rPr>
              <a:t> </a:t>
            </a:r>
            <a:r>
              <a:rPr lang="de-CH" sz="4000" b="1" dirty="0" err="1" smtClean="0">
                <a:solidFill>
                  <a:schemeClr val="bg1"/>
                </a:solidFill>
              </a:rPr>
              <a:t>whole</a:t>
            </a:r>
            <a:endParaRPr lang="de-CH" sz="4000" b="1" dirty="0" smtClean="0">
              <a:solidFill>
                <a:schemeClr val="bg1"/>
              </a:solidFill>
            </a:endParaRPr>
          </a:p>
          <a:p>
            <a:pPr>
              <a:buNone/>
            </a:pPr>
            <a:endParaRPr lang="de-CH" sz="4000" b="1" dirty="0" smtClean="0">
              <a:solidFill>
                <a:schemeClr val="bg1"/>
              </a:solidFill>
            </a:endParaRPr>
          </a:p>
          <a:p>
            <a:pPr>
              <a:buNone/>
            </a:pPr>
            <a:r>
              <a:rPr lang="de-CH" sz="4000" b="1" dirty="0" smtClean="0">
                <a:solidFill>
                  <a:schemeClr val="bg1"/>
                </a:solidFill>
              </a:rPr>
              <a:t>Think </a:t>
            </a:r>
            <a:r>
              <a:rPr lang="de-CH" sz="4000" b="1" dirty="0" err="1" smtClean="0">
                <a:solidFill>
                  <a:schemeClr val="bg1"/>
                </a:solidFill>
              </a:rPr>
              <a:t>citizens</a:t>
            </a:r>
            <a:r>
              <a:rPr lang="de-CH" sz="4000" b="1" dirty="0" smtClean="0">
                <a:solidFill>
                  <a:schemeClr val="bg1"/>
                </a:solidFill>
              </a:rPr>
              <a:t> </a:t>
            </a:r>
            <a:r>
              <a:rPr lang="de-CH" sz="4000" b="1" dirty="0" err="1" smtClean="0">
                <a:solidFill>
                  <a:schemeClr val="bg1"/>
                </a:solidFill>
              </a:rPr>
              <a:t>need</a:t>
            </a:r>
            <a:r>
              <a:rPr lang="de-CH" sz="4000" b="1" dirty="0" smtClean="0">
                <a:solidFill>
                  <a:schemeClr val="bg1"/>
                </a:solidFill>
              </a:rPr>
              <a:t>/</a:t>
            </a:r>
            <a:r>
              <a:rPr lang="de-CH" sz="4000" b="1" dirty="0" err="1" smtClean="0">
                <a:solidFill>
                  <a:schemeClr val="bg1"/>
                </a:solidFill>
              </a:rPr>
              <a:t>public</a:t>
            </a:r>
            <a:r>
              <a:rPr lang="de-CH" sz="4000" b="1" dirty="0" smtClean="0">
                <a:solidFill>
                  <a:schemeClr val="bg1"/>
                </a:solidFill>
              </a:rPr>
              <a:t> </a:t>
            </a:r>
            <a:r>
              <a:rPr lang="de-CH" sz="4000" b="1" dirty="0" err="1" smtClean="0">
                <a:solidFill>
                  <a:schemeClr val="bg1"/>
                </a:solidFill>
              </a:rPr>
              <a:t>value</a:t>
            </a:r>
            <a:r>
              <a:rPr lang="de-CH" sz="4000" b="1" dirty="0" smtClean="0">
                <a:solidFill>
                  <a:schemeClr val="bg1"/>
                </a:solidFill>
              </a:rPr>
              <a:t> not </a:t>
            </a:r>
            <a:r>
              <a:rPr lang="de-CH" sz="4000" b="1" dirty="0" err="1" smtClean="0">
                <a:solidFill>
                  <a:schemeClr val="bg1"/>
                </a:solidFill>
              </a:rPr>
              <a:t>agency</a:t>
            </a:r>
            <a:r>
              <a:rPr lang="de-CH" sz="4000" b="1" dirty="0" smtClean="0">
                <a:solidFill>
                  <a:schemeClr val="bg1"/>
                </a:solidFill>
              </a:rPr>
              <a:t> </a:t>
            </a:r>
            <a:r>
              <a:rPr lang="de-CH" sz="4000" b="1" dirty="0" err="1" smtClean="0">
                <a:solidFill>
                  <a:schemeClr val="bg1"/>
                </a:solidFill>
              </a:rPr>
              <a:t>priorities</a:t>
            </a:r>
            <a:endParaRPr lang="de-CH" sz="4000" b="1" dirty="0" smtClean="0">
              <a:solidFill>
                <a:schemeClr val="bg1"/>
              </a:solidFill>
            </a:endParaRPr>
          </a:p>
          <a:p>
            <a:pPr>
              <a:buNone/>
            </a:pPr>
            <a:endParaRPr lang="de-CH" sz="4000" b="1" dirty="0" smtClean="0">
              <a:solidFill>
                <a:schemeClr val="bg1"/>
              </a:solidFill>
            </a:endParaRPr>
          </a:p>
          <a:p>
            <a:pPr>
              <a:buNone/>
            </a:pPr>
            <a:r>
              <a:rPr lang="de-CH" sz="4000" b="1" dirty="0" smtClean="0">
                <a:solidFill>
                  <a:schemeClr val="bg1"/>
                </a:solidFill>
              </a:rPr>
              <a:t>Do not </a:t>
            </a:r>
            <a:r>
              <a:rPr lang="de-CH" sz="4000" b="1" dirty="0" err="1" smtClean="0">
                <a:solidFill>
                  <a:schemeClr val="bg1"/>
                </a:solidFill>
              </a:rPr>
              <a:t>forget</a:t>
            </a:r>
            <a:r>
              <a:rPr lang="de-CH" sz="4000" b="1" dirty="0" smtClean="0">
                <a:solidFill>
                  <a:schemeClr val="bg1"/>
                </a:solidFill>
              </a:rPr>
              <a:t> </a:t>
            </a:r>
            <a:r>
              <a:rPr lang="de-CH" sz="4000" b="1" dirty="0" err="1" smtClean="0">
                <a:solidFill>
                  <a:schemeClr val="bg1"/>
                </a:solidFill>
              </a:rPr>
              <a:t>overarching</a:t>
            </a:r>
            <a:r>
              <a:rPr lang="de-CH" sz="4000" b="1" dirty="0" smtClean="0">
                <a:solidFill>
                  <a:schemeClr val="bg1"/>
                </a:solidFill>
              </a:rPr>
              <a:t> </a:t>
            </a:r>
            <a:r>
              <a:rPr lang="de-CH" sz="4000" b="1" dirty="0" err="1" smtClean="0">
                <a:solidFill>
                  <a:schemeClr val="bg1"/>
                </a:solidFill>
              </a:rPr>
              <a:t>goal</a:t>
            </a:r>
            <a:endParaRPr lang="de-CH" sz="40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00000"/>
                </a:solidFill>
              </a:rPr>
              <a:t>GOAL</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lstStyle/>
          <a:p>
            <a:pPr>
              <a:buNone/>
            </a:pPr>
            <a:r>
              <a:rPr lang="de-CH" dirty="0" smtClean="0"/>
              <a:t>    </a:t>
            </a:r>
          </a:p>
          <a:p>
            <a:pPr algn="ctr">
              <a:buNone/>
            </a:pPr>
            <a:r>
              <a:rPr lang="de-CH" dirty="0" smtClean="0"/>
              <a:t> </a:t>
            </a:r>
            <a:r>
              <a:rPr lang="de-CH" b="1" dirty="0" err="1" smtClean="0">
                <a:solidFill>
                  <a:schemeClr val="bg1"/>
                </a:solidFill>
              </a:rPr>
              <a:t>Multiply</a:t>
            </a:r>
            <a:r>
              <a:rPr lang="de-CH" b="1" dirty="0" smtClean="0">
                <a:solidFill>
                  <a:schemeClr val="bg1"/>
                </a:solidFill>
              </a:rPr>
              <a:t> </a:t>
            </a:r>
            <a:r>
              <a:rPr lang="de-CH" b="1" dirty="0" err="1" smtClean="0">
                <a:solidFill>
                  <a:schemeClr val="bg1"/>
                </a:solidFill>
              </a:rPr>
              <a:t>effort</a:t>
            </a:r>
            <a:r>
              <a:rPr lang="de-CH" b="1" dirty="0" smtClean="0">
                <a:solidFill>
                  <a:schemeClr val="bg1"/>
                </a:solidFill>
              </a:rPr>
              <a:t> </a:t>
            </a:r>
            <a:r>
              <a:rPr lang="de-CH" b="1" dirty="0" err="1" smtClean="0">
                <a:solidFill>
                  <a:schemeClr val="bg1"/>
                </a:solidFill>
              </a:rPr>
              <a:t>to</a:t>
            </a:r>
            <a:r>
              <a:rPr lang="de-CH" b="1" dirty="0" smtClean="0">
                <a:solidFill>
                  <a:schemeClr val="bg1"/>
                </a:solidFill>
              </a:rPr>
              <a:t> </a:t>
            </a:r>
            <a:r>
              <a:rPr lang="de-CH" b="1" dirty="0" err="1" smtClean="0">
                <a:solidFill>
                  <a:schemeClr val="bg1"/>
                </a:solidFill>
              </a:rPr>
              <a:t>create</a:t>
            </a:r>
            <a:r>
              <a:rPr lang="de-CH" b="1" dirty="0" smtClean="0">
                <a:solidFill>
                  <a:schemeClr val="bg1"/>
                </a:solidFill>
              </a:rPr>
              <a:t> </a:t>
            </a:r>
            <a:r>
              <a:rPr lang="de-CH" b="1" dirty="0" err="1" smtClean="0">
                <a:solidFill>
                  <a:schemeClr val="bg1"/>
                </a:solidFill>
              </a:rPr>
              <a:t>public</a:t>
            </a:r>
            <a:r>
              <a:rPr lang="de-CH" b="1" dirty="0" smtClean="0">
                <a:solidFill>
                  <a:schemeClr val="bg1"/>
                </a:solidFill>
              </a:rPr>
              <a:t> </a:t>
            </a:r>
            <a:r>
              <a:rPr lang="de-CH" b="1" dirty="0" err="1" smtClean="0">
                <a:solidFill>
                  <a:schemeClr val="bg1"/>
                </a:solidFill>
              </a:rPr>
              <a:t>value</a:t>
            </a:r>
            <a:r>
              <a:rPr lang="de-CH" b="1" dirty="0" smtClean="0">
                <a:solidFill>
                  <a:schemeClr val="bg1"/>
                </a:solidFill>
              </a:rPr>
              <a:t> </a:t>
            </a:r>
            <a:r>
              <a:rPr lang="de-CH" b="1" dirty="0" err="1" smtClean="0">
                <a:solidFill>
                  <a:schemeClr val="bg1"/>
                </a:solidFill>
              </a:rPr>
              <a:t>through</a:t>
            </a:r>
            <a:r>
              <a:rPr lang="de-CH" b="1" dirty="0" smtClean="0">
                <a:solidFill>
                  <a:schemeClr val="bg1"/>
                </a:solidFill>
              </a:rPr>
              <a:t> a </a:t>
            </a:r>
            <a:r>
              <a:rPr lang="de-CH" b="1" dirty="0" err="1" smtClean="0">
                <a:solidFill>
                  <a:schemeClr val="bg1"/>
                </a:solidFill>
              </a:rPr>
              <a:t>connected</a:t>
            </a:r>
            <a:r>
              <a:rPr lang="de-CH" b="1" dirty="0" smtClean="0">
                <a:solidFill>
                  <a:schemeClr val="bg1"/>
                </a:solidFill>
              </a:rPr>
              <a:t> and </a:t>
            </a:r>
            <a:r>
              <a:rPr lang="de-CH" b="1" dirty="0" err="1" smtClean="0">
                <a:solidFill>
                  <a:schemeClr val="bg1"/>
                </a:solidFill>
              </a:rPr>
              <a:t>collaborative</a:t>
            </a:r>
            <a:r>
              <a:rPr lang="de-CH" b="1" dirty="0" smtClean="0">
                <a:solidFill>
                  <a:schemeClr val="bg1"/>
                </a:solidFill>
              </a:rPr>
              <a:t> </a:t>
            </a:r>
            <a:r>
              <a:rPr lang="de-CH" b="1" dirty="0" err="1" smtClean="0">
                <a:solidFill>
                  <a:schemeClr val="bg1"/>
                </a:solidFill>
              </a:rPr>
              <a:t>government</a:t>
            </a:r>
            <a:endParaRPr lang="de-CH" b="1" dirty="0" smtClean="0">
              <a:solidFill>
                <a:schemeClr val="bg1"/>
              </a:solidFill>
            </a:endParaRPr>
          </a:p>
          <a:p>
            <a:pPr algn="ctr">
              <a:buNone/>
            </a:pPr>
            <a:endParaRPr lang="de-CH" b="1" dirty="0">
              <a:solidFill>
                <a:schemeClr val="bg1"/>
              </a:solidFill>
            </a:endParaRPr>
          </a:p>
          <a:p>
            <a:pPr algn="ctr">
              <a:buNone/>
            </a:pPr>
            <a:r>
              <a:rPr lang="de-CH" b="1" dirty="0" err="1" smtClean="0">
                <a:solidFill>
                  <a:schemeClr val="bg1"/>
                </a:solidFill>
              </a:rPr>
              <a:t>Benefits</a:t>
            </a:r>
            <a:r>
              <a:rPr lang="de-CH" b="1" dirty="0" smtClean="0">
                <a:solidFill>
                  <a:schemeClr val="bg1"/>
                </a:solidFill>
              </a:rPr>
              <a:t> </a:t>
            </a:r>
            <a:r>
              <a:rPr lang="de-CH" b="1" dirty="0" err="1" smtClean="0">
                <a:solidFill>
                  <a:schemeClr val="bg1"/>
                </a:solidFill>
              </a:rPr>
              <a:t>that</a:t>
            </a:r>
            <a:r>
              <a:rPr lang="de-CH" b="1" dirty="0" smtClean="0">
                <a:solidFill>
                  <a:schemeClr val="bg1"/>
                </a:solidFill>
              </a:rPr>
              <a:t> </a:t>
            </a:r>
            <a:r>
              <a:rPr lang="de-CH" b="1" dirty="0" err="1" smtClean="0">
                <a:solidFill>
                  <a:schemeClr val="bg1"/>
                </a:solidFill>
              </a:rPr>
              <a:t>accrue</a:t>
            </a:r>
            <a:r>
              <a:rPr lang="de-CH" b="1" dirty="0" smtClean="0">
                <a:solidFill>
                  <a:schemeClr val="bg1"/>
                </a:solidFill>
              </a:rPr>
              <a:t> </a:t>
            </a:r>
            <a:r>
              <a:rPr lang="de-CH" b="1" dirty="0" err="1" smtClean="0">
                <a:solidFill>
                  <a:schemeClr val="bg1"/>
                </a:solidFill>
              </a:rPr>
              <a:t>to</a:t>
            </a:r>
            <a:r>
              <a:rPr lang="de-CH" b="1" dirty="0" smtClean="0">
                <a:solidFill>
                  <a:schemeClr val="bg1"/>
                </a:solidFill>
              </a:rPr>
              <a:t> </a:t>
            </a:r>
            <a:r>
              <a:rPr lang="de-CH" b="1" dirty="0" err="1" smtClean="0">
                <a:solidFill>
                  <a:schemeClr val="bg1"/>
                </a:solidFill>
              </a:rPr>
              <a:t>the</a:t>
            </a:r>
            <a:r>
              <a:rPr lang="de-CH" b="1" dirty="0" smtClean="0">
                <a:solidFill>
                  <a:schemeClr val="bg1"/>
                </a:solidFill>
              </a:rPr>
              <a:t> </a:t>
            </a:r>
            <a:r>
              <a:rPr lang="de-CH" b="1" dirty="0" err="1" smtClean="0">
                <a:solidFill>
                  <a:schemeClr val="bg1"/>
                </a:solidFill>
              </a:rPr>
              <a:t>whole</a:t>
            </a:r>
            <a:r>
              <a:rPr lang="de-CH" b="1" dirty="0" smtClean="0">
                <a:solidFill>
                  <a:schemeClr val="bg1"/>
                </a:solidFill>
              </a:rPr>
              <a:t> of </a:t>
            </a:r>
            <a:r>
              <a:rPr lang="de-CH" b="1" dirty="0" err="1" smtClean="0">
                <a:solidFill>
                  <a:schemeClr val="bg1"/>
                </a:solidFill>
              </a:rPr>
              <a:t>government</a:t>
            </a:r>
            <a:endParaRPr lang="de-CH" b="1" dirty="0" smtClean="0">
              <a:solidFill>
                <a:schemeClr val="bg1"/>
              </a:solidFill>
            </a:endParaRPr>
          </a:p>
          <a:p>
            <a:pPr algn="ctr">
              <a:buNone/>
            </a:pPr>
            <a:endParaRPr lang="de-CH" b="1" dirty="0">
              <a:solidFill>
                <a:schemeClr val="bg1"/>
              </a:solidFill>
            </a:endParaRPr>
          </a:p>
          <a:p>
            <a:pPr algn="ctr">
              <a:buNone/>
            </a:pPr>
            <a:r>
              <a:rPr lang="de-CH" b="1" dirty="0" smtClean="0">
                <a:solidFill>
                  <a:schemeClr val="bg1"/>
                </a:solidFill>
              </a:rPr>
              <a:t>„</a:t>
            </a:r>
            <a:r>
              <a:rPr lang="de-CH" b="1" dirty="0" err="1" smtClean="0">
                <a:solidFill>
                  <a:schemeClr val="bg1"/>
                </a:solidFill>
              </a:rPr>
              <a:t>one</a:t>
            </a:r>
            <a:r>
              <a:rPr lang="de-CH" b="1" dirty="0" smtClean="0">
                <a:solidFill>
                  <a:schemeClr val="bg1"/>
                </a:solidFill>
              </a:rPr>
              <a:t> </a:t>
            </a:r>
            <a:r>
              <a:rPr lang="de-CH" b="1" dirty="0" err="1" smtClean="0">
                <a:solidFill>
                  <a:schemeClr val="bg1"/>
                </a:solidFill>
              </a:rPr>
              <a:t>government</a:t>
            </a:r>
            <a:r>
              <a:rPr lang="de-CH" b="1" dirty="0" smtClean="0">
                <a:solidFill>
                  <a:schemeClr val="bg1"/>
                </a:solidFill>
              </a:rPr>
              <a:t>“</a:t>
            </a:r>
            <a:endParaRPr lang="de-CH"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Health: </a:t>
            </a:r>
            <a:r>
              <a:rPr lang="de-CH" dirty="0" err="1" smtClean="0">
                <a:solidFill>
                  <a:schemeClr val="bg1"/>
                </a:solidFill>
              </a:rPr>
              <a:t>Complex</a:t>
            </a:r>
            <a:r>
              <a:rPr lang="de-CH" dirty="0" smtClean="0">
                <a:solidFill>
                  <a:schemeClr val="bg1"/>
                </a:solidFill>
              </a:rPr>
              <a:t> </a:t>
            </a:r>
            <a:r>
              <a:rPr lang="de-CH" dirty="0" err="1" smtClean="0">
                <a:solidFill>
                  <a:schemeClr val="bg1"/>
                </a:solidFill>
              </a:rPr>
              <a:t>policy</a:t>
            </a:r>
            <a:r>
              <a:rPr lang="de-CH" dirty="0" smtClean="0">
                <a:solidFill>
                  <a:schemeClr val="bg1"/>
                </a:solidFill>
              </a:rPr>
              <a:t> </a:t>
            </a:r>
            <a:r>
              <a:rPr lang="de-CH" dirty="0" err="1" smtClean="0">
                <a:solidFill>
                  <a:schemeClr val="bg1"/>
                </a:solidFill>
              </a:rPr>
              <a:t>problem</a:t>
            </a:r>
            <a:endParaRPr lang="de-CH" dirty="0">
              <a:solidFill>
                <a:schemeClr val="bg1"/>
              </a:solidFill>
            </a:endParaRPr>
          </a:p>
        </p:txBody>
      </p:sp>
      <p:sp>
        <p:nvSpPr>
          <p:cNvPr id="3" name="Inhaltsplatzhalter 2"/>
          <p:cNvSpPr>
            <a:spLocks noGrp="1"/>
          </p:cNvSpPr>
          <p:nvPr>
            <p:ph idx="1"/>
          </p:nvPr>
        </p:nvSpPr>
        <p:spPr/>
        <p:txBody>
          <a:bodyPr>
            <a:normAutofit fontScale="92500" lnSpcReduction="20000"/>
          </a:bodyPr>
          <a:lstStyle/>
          <a:p>
            <a:r>
              <a:rPr lang="en-US" dirty="0" smtClean="0"/>
              <a:t>Recognition that public health policy needs new approaches in order to be able to address </a:t>
            </a:r>
            <a:r>
              <a:rPr lang="en-US" b="1" dirty="0" smtClean="0">
                <a:solidFill>
                  <a:schemeClr val="accent2"/>
                </a:solidFill>
              </a:rPr>
              <a:t>very complex policy problems</a:t>
            </a:r>
            <a:r>
              <a:rPr lang="en-US" dirty="0" smtClean="0"/>
              <a:t>.  </a:t>
            </a:r>
          </a:p>
          <a:p>
            <a:endParaRPr lang="en-US" dirty="0" smtClean="0"/>
          </a:p>
          <a:p>
            <a:r>
              <a:rPr lang="en-US" dirty="0" smtClean="0"/>
              <a:t>Assess uncertainty</a:t>
            </a:r>
          </a:p>
          <a:p>
            <a:r>
              <a:rPr lang="en-US" dirty="0" smtClean="0"/>
              <a:t>Assess levels of agreement</a:t>
            </a:r>
          </a:p>
          <a:p>
            <a:r>
              <a:rPr lang="en-US" dirty="0" smtClean="0"/>
              <a:t>Assess spread of knowledge and capacity</a:t>
            </a:r>
          </a:p>
          <a:p>
            <a:r>
              <a:rPr lang="en-US" dirty="0" smtClean="0"/>
              <a:t>Prioritize iterative learning processes</a:t>
            </a:r>
          </a:p>
          <a:p>
            <a:endParaRPr lang="en-US" b="1" dirty="0" smtClean="0">
              <a:solidFill>
                <a:srgbClr val="FF0000"/>
              </a:solidFill>
            </a:endParaRPr>
          </a:p>
          <a:p>
            <a:r>
              <a:rPr lang="en-US" b="1" dirty="0" smtClean="0">
                <a:solidFill>
                  <a:srgbClr val="FF0000"/>
                </a:solidFill>
              </a:rPr>
              <a:t>Incentivize intelligent risk taking </a:t>
            </a:r>
            <a:endParaRPr lang="de-CH" b="1" dirty="0" smtClean="0">
              <a:solidFill>
                <a:srgbClr val="FF0000"/>
              </a:solidFill>
            </a:endParaRPr>
          </a:p>
          <a:p>
            <a:endParaRPr lang="en-US" b="1" i="1" dirty="0" smtClean="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solidFill>
            <a:schemeClr val="accent2"/>
          </a:solidFill>
        </p:spPr>
        <p:txBody>
          <a:bodyPr/>
          <a:lstStyle/>
          <a:p>
            <a:r>
              <a:rPr lang="de-CH" dirty="0" smtClean="0">
                <a:solidFill>
                  <a:schemeClr val="bg1"/>
                </a:solidFill>
              </a:rPr>
              <a:t>Governance</a:t>
            </a:r>
            <a:endParaRPr lang="de-CH" dirty="0">
              <a:solidFill>
                <a:schemeClr val="bg1"/>
              </a:solidFill>
            </a:endParaRPr>
          </a:p>
        </p:txBody>
      </p:sp>
      <p:sp>
        <p:nvSpPr>
          <p:cNvPr id="9" name="Inhaltsplatzhalter 8"/>
          <p:cNvSpPr>
            <a:spLocks noGrp="1"/>
          </p:cNvSpPr>
          <p:nvPr>
            <p:ph idx="1"/>
          </p:nvPr>
        </p:nvSpPr>
        <p:spPr/>
        <p:txBody>
          <a:bodyPr>
            <a:normAutofit fontScale="92500" lnSpcReduction="20000"/>
          </a:bodyPr>
          <a:lstStyle/>
          <a:p>
            <a:r>
              <a:rPr lang="en-US" dirty="0" smtClean="0"/>
              <a:t>“</a:t>
            </a:r>
            <a:r>
              <a:rPr lang="en-US" b="1" dirty="0" smtClean="0">
                <a:solidFill>
                  <a:schemeClr val="accent2"/>
                </a:solidFill>
              </a:rPr>
              <a:t>The sum of the many ways individuals and institutions, public and private, manage their common affairs</a:t>
            </a:r>
            <a:r>
              <a:rPr lang="en-US" dirty="0" smtClean="0"/>
              <a:t>. </a:t>
            </a:r>
          </a:p>
          <a:p>
            <a:r>
              <a:rPr lang="en-US" dirty="0" smtClean="0"/>
              <a:t>It is a continuing process through which conflicting or diverse interests may be accommodated and cooperative action may be taken. It includes formal institutions and regimes empowered to enforce compliance, as well as informal arrangements that people and institutions either have agreed to or perceive to be </a:t>
            </a:r>
            <a:r>
              <a:rPr lang="en-US" b="1" dirty="0" smtClean="0">
                <a:solidFill>
                  <a:schemeClr val="accent2"/>
                </a:solidFill>
              </a:rPr>
              <a:t>in </a:t>
            </a:r>
            <a:r>
              <a:rPr lang="de-CH" b="1" dirty="0" err="1" smtClean="0">
                <a:solidFill>
                  <a:schemeClr val="accent2"/>
                </a:solidFill>
              </a:rPr>
              <a:t>their</a:t>
            </a:r>
            <a:r>
              <a:rPr lang="de-CH" b="1" dirty="0" smtClean="0">
                <a:solidFill>
                  <a:schemeClr val="accent2"/>
                </a:solidFill>
              </a:rPr>
              <a:t> </a:t>
            </a:r>
            <a:r>
              <a:rPr lang="de-CH" b="1" dirty="0" err="1" smtClean="0">
                <a:solidFill>
                  <a:schemeClr val="accent2"/>
                </a:solidFill>
              </a:rPr>
              <a:t>interest</a:t>
            </a:r>
            <a:r>
              <a:rPr lang="de-CH" b="1" dirty="0" smtClean="0">
                <a:solidFill>
                  <a:schemeClr val="accent2"/>
                </a:solidFill>
              </a:rPr>
              <a:t>.” </a:t>
            </a:r>
          </a:p>
          <a:p>
            <a:pPr>
              <a:buNone/>
            </a:pPr>
            <a:r>
              <a:rPr lang="de-CH" sz="2200" dirty="0" smtClean="0"/>
              <a:t>       (The </a:t>
            </a:r>
            <a:r>
              <a:rPr lang="de-CH" sz="2200" dirty="0" err="1" smtClean="0"/>
              <a:t>Commission</a:t>
            </a:r>
            <a:r>
              <a:rPr lang="de-CH" sz="2200" dirty="0" smtClean="0"/>
              <a:t> in Global Governance, 1995)</a:t>
            </a:r>
            <a:endParaRPr lang="de-CH" sz="2200"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extLst>
      <p:ext uri="{BB962C8B-B14F-4D97-AF65-F5344CB8AC3E}">
        <p14:creationId xmlns:p14="http://schemas.microsoft.com/office/powerpoint/2010/main" val="237555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Fußzeilenplatzhalter 2"/>
          <p:cNvSpPr>
            <a:spLocks noGrp="1"/>
          </p:cNvSpPr>
          <p:nvPr>
            <p:ph type="ftr" sz="quarter" idx="11"/>
          </p:nvPr>
        </p:nvSpPr>
        <p:spPr>
          <a:xfrm>
            <a:off x="3131840" y="6381328"/>
            <a:ext cx="2895600" cy="365125"/>
          </a:xfrm>
        </p:spPr>
        <p:txBody>
          <a:bodyPr/>
          <a:lstStyle/>
          <a:p>
            <a:r>
              <a:rPr lang="de-CH" dirty="0"/>
              <a:t>Health in All Policies Trainers' Meeting, Geneva 24-26 March 2015</a:t>
            </a:r>
          </a:p>
        </p:txBody>
      </p:sp>
      <p:sp>
        <p:nvSpPr>
          <p:cNvPr id="4" name="Titel 3"/>
          <p:cNvSpPr>
            <a:spLocks noGrp="1"/>
          </p:cNvSpPr>
          <p:nvPr>
            <p:ph type="title"/>
          </p:nvPr>
        </p:nvSpPr>
        <p:spPr>
          <a:solidFill>
            <a:srgbClr val="C00000"/>
          </a:solidFill>
        </p:spPr>
        <p:txBody>
          <a:bodyPr/>
          <a:lstStyle/>
          <a:p>
            <a:r>
              <a:rPr lang="de-CH" dirty="0" err="1" smtClean="0">
                <a:solidFill>
                  <a:schemeClr val="bg1"/>
                </a:solidFill>
              </a:rPr>
              <a:t>Pandemic</a:t>
            </a:r>
            <a:r>
              <a:rPr lang="de-CH" dirty="0" smtClean="0">
                <a:solidFill>
                  <a:schemeClr val="bg1"/>
                </a:solidFill>
              </a:rPr>
              <a:t> </a:t>
            </a:r>
            <a:r>
              <a:rPr lang="de-CH" dirty="0" err="1" smtClean="0">
                <a:solidFill>
                  <a:schemeClr val="bg1"/>
                </a:solidFill>
              </a:rPr>
              <a:t>response</a:t>
            </a:r>
            <a:endParaRPr lang="de-CH" dirty="0">
              <a:solidFill>
                <a:schemeClr val="bg1"/>
              </a:solidFill>
            </a:endParaRPr>
          </a:p>
        </p:txBody>
      </p:sp>
      <p:pic>
        <p:nvPicPr>
          <p:cNvPr id="150530" name="Picture 2" descr="http://www.gtzkenyahealth.com/blog3/wp-content/uploads/2011/03/Pages-from-CP045_2009-0808_WOS_Pandemic_Readiness-FINAL.jpg"/>
          <p:cNvPicPr>
            <a:picLocks noChangeAspect="1" noChangeArrowheads="1"/>
          </p:cNvPicPr>
          <p:nvPr/>
        </p:nvPicPr>
        <p:blipFill>
          <a:blip r:embed="rId2" cstate="print"/>
          <a:srcRect/>
          <a:stretch>
            <a:fillRect/>
          </a:stretch>
        </p:blipFill>
        <p:spPr bwMode="auto">
          <a:xfrm>
            <a:off x="2195736" y="1484784"/>
            <a:ext cx="5040560" cy="462051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err="1" smtClean="0">
                <a:solidFill>
                  <a:schemeClr val="bg1"/>
                </a:solidFill>
              </a:rPr>
              <a:t>Domestic</a:t>
            </a:r>
            <a:r>
              <a:rPr lang="de-CH" dirty="0" smtClean="0">
                <a:solidFill>
                  <a:schemeClr val="bg1"/>
                </a:solidFill>
              </a:rPr>
              <a:t> </a:t>
            </a:r>
            <a:r>
              <a:rPr lang="de-CH" dirty="0" err="1" smtClean="0">
                <a:solidFill>
                  <a:schemeClr val="bg1"/>
                </a:solidFill>
              </a:rPr>
              <a:t>Violence</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94210" name="Picture 2" descr="Diagram 2:Ontario government ministries on the inter-ministerial committee"/>
          <p:cNvPicPr>
            <a:picLocks noChangeAspect="1" noChangeArrowheads="1"/>
          </p:cNvPicPr>
          <p:nvPr/>
        </p:nvPicPr>
        <p:blipFill>
          <a:blip r:embed="rId2" cstate="print"/>
          <a:srcRect/>
          <a:stretch>
            <a:fillRect/>
          </a:stretch>
        </p:blipFill>
        <p:spPr bwMode="auto">
          <a:xfrm>
            <a:off x="1475656" y="2348880"/>
            <a:ext cx="6096000" cy="2828925"/>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pPr algn="l"/>
            <a:r>
              <a:rPr lang="en-US" sz="3100" b="1" dirty="0" smtClean="0"/>
              <a:t/>
            </a:r>
            <a:br>
              <a:rPr lang="en-US" sz="3100" b="1" dirty="0" smtClean="0"/>
            </a:br>
            <a:r>
              <a:rPr lang="en-US" sz="3100" b="1" dirty="0" smtClean="0"/>
              <a:t>	 </a:t>
            </a:r>
            <a:r>
              <a:rPr lang="en-US" sz="3100" b="1" dirty="0" smtClean="0">
                <a:solidFill>
                  <a:schemeClr val="bg1"/>
                </a:solidFill>
              </a:rPr>
              <a:t>Common characteristics of a</a:t>
            </a:r>
            <a:br>
              <a:rPr lang="en-US" sz="3100" b="1" dirty="0" smtClean="0">
                <a:solidFill>
                  <a:schemeClr val="bg1"/>
                </a:solidFill>
              </a:rPr>
            </a:br>
            <a:r>
              <a:rPr lang="en-US" sz="3100" b="1" dirty="0" smtClean="0">
                <a:solidFill>
                  <a:schemeClr val="bg1"/>
                </a:solidFill>
              </a:rPr>
              <a:t>	 whole of government approach </a:t>
            </a:r>
            <a:r>
              <a:rPr lang="de-CH" dirty="0" smtClean="0">
                <a:solidFill>
                  <a:schemeClr val="bg1"/>
                </a:solidFill>
              </a:rPr>
              <a:t/>
            </a:r>
            <a:br>
              <a:rPr lang="de-CH" dirty="0" smtClean="0">
                <a:solidFill>
                  <a:schemeClr val="bg1"/>
                </a:solidFill>
              </a:rPr>
            </a:b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r>
              <a:rPr lang="en-US" b="1" dirty="0" smtClean="0"/>
              <a:t>DIRECTION: it implies a long-term strategic focus, working towards shared goals of government or within a joint political framework of cross-cutting targets</a:t>
            </a:r>
            <a:endParaRPr lang="de-CH" dirty="0" smtClean="0"/>
          </a:p>
          <a:p>
            <a:endParaRPr lang="en-US" b="1" dirty="0" smtClean="0"/>
          </a:p>
          <a:p>
            <a:r>
              <a:rPr lang="en-US" b="1" dirty="0" smtClean="0"/>
              <a:t>STRUCTURE: 	it is built on a conscious and an organizational design or reorganization to support ministries and government organizations to work better together to achieve an integrated policy response  </a:t>
            </a:r>
            <a:endParaRPr lang="de-CH" dirty="0" smtClean="0"/>
          </a:p>
          <a:p>
            <a:endParaRPr lang="en-US" b="1" dirty="0" smtClean="0"/>
          </a:p>
          <a:p>
            <a:r>
              <a:rPr lang="en-US" b="1" dirty="0" smtClean="0"/>
              <a:t>CULTURE: it requires a cultural change within the administration and in policy making: values, leadership,  processes, working practices  and attitudes must be addressed.  </a:t>
            </a:r>
            <a:endParaRPr lang="de-CH" dirty="0" smtClean="0"/>
          </a:p>
          <a:p>
            <a:endParaRPr lang="en-US" b="1" dirty="0" smtClean="0"/>
          </a:p>
          <a:p>
            <a:r>
              <a:rPr lang="en-US" b="1" dirty="0" smtClean="0"/>
              <a:t>ACCOUNTABILITY: it aims to introduce shared responsibility and balance vertical and horizontal accountability as well as transparency and responsiveness  towards citizens     </a:t>
            </a:r>
            <a:endParaRPr lang="de-CH" dirty="0" smtClean="0"/>
          </a:p>
          <a:p>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Strategic </a:t>
            </a:r>
            <a:r>
              <a:rPr lang="de-CH" dirty="0" err="1" smtClean="0">
                <a:solidFill>
                  <a:schemeClr val="bg1"/>
                </a:solidFill>
              </a:rPr>
              <a:t>triangle</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1026" name="Picture 2" descr="Strategic triangle"/>
          <p:cNvPicPr>
            <a:picLocks noChangeAspect="1" noChangeArrowheads="1"/>
          </p:cNvPicPr>
          <p:nvPr/>
        </p:nvPicPr>
        <p:blipFill>
          <a:blip r:embed="rId2" cstate="print"/>
          <a:srcRect/>
          <a:stretch>
            <a:fillRect/>
          </a:stretch>
        </p:blipFill>
        <p:spPr bwMode="auto">
          <a:xfrm>
            <a:off x="2051720" y="2204864"/>
            <a:ext cx="5058139" cy="3793604"/>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000" b="1" dirty="0" smtClean="0">
                <a:solidFill>
                  <a:schemeClr val="bg1"/>
                </a:solidFill>
              </a:rPr>
              <a:t>Collective </a:t>
            </a:r>
            <a:r>
              <a:rPr lang="de-CH" sz="4000" b="1" dirty="0" err="1" smtClean="0">
                <a:solidFill>
                  <a:schemeClr val="bg1"/>
                </a:solidFill>
              </a:rPr>
              <a:t>impact</a:t>
            </a:r>
            <a:endParaRPr lang="de-CH" sz="4000" b="1" dirty="0" smtClean="0">
              <a:solidFill>
                <a:schemeClr val="bg1"/>
              </a:solidFill>
            </a:endParaRPr>
          </a:p>
          <a:p>
            <a:r>
              <a:rPr lang="de-CH" sz="4000" b="1" dirty="0" smtClean="0">
                <a:solidFill>
                  <a:schemeClr val="bg1"/>
                </a:solidFill>
              </a:rPr>
              <a:t>Mutual </a:t>
            </a:r>
            <a:r>
              <a:rPr lang="de-CH" sz="4000" b="1" dirty="0" err="1" smtClean="0">
                <a:solidFill>
                  <a:schemeClr val="bg1"/>
                </a:solidFill>
              </a:rPr>
              <a:t>gain</a:t>
            </a:r>
            <a:endParaRPr lang="de-CH" sz="4000" b="1" dirty="0" smtClean="0">
              <a:solidFill>
                <a:schemeClr val="bg1"/>
              </a:solidFill>
            </a:endParaRPr>
          </a:p>
          <a:p>
            <a:r>
              <a:rPr lang="de-CH" sz="4000" b="1" dirty="0" err="1" smtClean="0">
                <a:solidFill>
                  <a:schemeClr val="bg1"/>
                </a:solidFill>
              </a:rPr>
              <a:t>Negotiation</a:t>
            </a:r>
            <a:r>
              <a:rPr lang="de-CH" sz="4000" b="1" dirty="0" smtClean="0">
                <a:solidFill>
                  <a:schemeClr val="bg1"/>
                </a:solidFill>
              </a:rPr>
              <a:t> – </a:t>
            </a:r>
            <a:r>
              <a:rPr lang="de-CH" sz="4000" b="1" dirty="0" err="1" smtClean="0">
                <a:solidFill>
                  <a:schemeClr val="bg1"/>
                </a:solidFill>
              </a:rPr>
              <a:t>health</a:t>
            </a:r>
            <a:r>
              <a:rPr lang="de-CH" sz="4000" b="1" dirty="0" smtClean="0">
                <a:solidFill>
                  <a:schemeClr val="bg1"/>
                </a:solidFill>
              </a:rPr>
              <a:t> </a:t>
            </a:r>
            <a:r>
              <a:rPr lang="de-CH" sz="4000" b="1" dirty="0" err="1" smtClean="0">
                <a:solidFill>
                  <a:schemeClr val="bg1"/>
                </a:solidFill>
              </a:rPr>
              <a:t>diplomacy</a:t>
            </a:r>
            <a:endParaRPr lang="de-CH" sz="40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Health </a:t>
            </a:r>
            <a:r>
              <a:rPr lang="de-CH" dirty="0" err="1" smtClean="0"/>
              <a:t>Diplomacy</a:t>
            </a:r>
            <a:endParaRPr lang="de-CH" dirty="0"/>
          </a:p>
        </p:txBody>
      </p:sp>
      <p:sp>
        <p:nvSpPr>
          <p:cNvPr id="3" name="Inhaltsplatzhalter 2"/>
          <p:cNvSpPr>
            <a:spLocks noGrp="1"/>
          </p:cNvSpPr>
          <p:nvPr>
            <p:ph idx="1"/>
          </p:nvPr>
        </p:nvSpPr>
        <p:spPr>
          <a:solidFill>
            <a:srgbClr val="C00000"/>
          </a:solidFill>
        </p:spPr>
        <p:txBody>
          <a:bodyPr/>
          <a:lstStyle/>
          <a:p>
            <a:r>
              <a:rPr lang="de-CH" dirty="0" err="1" smtClean="0">
                <a:solidFill>
                  <a:schemeClr val="bg1"/>
                </a:solidFill>
              </a:rPr>
              <a:t>Negotiating</a:t>
            </a:r>
            <a:r>
              <a:rPr lang="de-CH" dirty="0" smtClean="0">
                <a:solidFill>
                  <a:schemeClr val="bg1"/>
                </a:solidFill>
              </a:rPr>
              <a:t> </a:t>
            </a:r>
            <a:r>
              <a:rPr lang="de-CH" dirty="0" err="1" smtClean="0">
                <a:solidFill>
                  <a:schemeClr val="bg1"/>
                </a:solidFill>
              </a:rPr>
              <a:t>for</a:t>
            </a:r>
            <a:r>
              <a:rPr lang="de-CH" dirty="0" smtClean="0">
                <a:solidFill>
                  <a:schemeClr val="bg1"/>
                </a:solidFill>
              </a:rPr>
              <a:t> </a:t>
            </a:r>
            <a:r>
              <a:rPr lang="de-CH" dirty="0" err="1" smtClean="0">
                <a:solidFill>
                  <a:schemeClr val="bg1"/>
                </a:solidFill>
              </a:rPr>
              <a:t>health</a:t>
            </a:r>
            <a:r>
              <a:rPr lang="de-CH" dirty="0" smtClean="0">
                <a:solidFill>
                  <a:schemeClr val="bg1"/>
                </a:solidFill>
              </a:rPr>
              <a:t> in </a:t>
            </a:r>
            <a:r>
              <a:rPr lang="de-CH" dirty="0" err="1" smtClean="0">
                <a:solidFill>
                  <a:schemeClr val="bg1"/>
                </a:solidFill>
              </a:rPr>
              <a:t>the</a:t>
            </a:r>
            <a:r>
              <a:rPr lang="de-CH" dirty="0" smtClean="0">
                <a:solidFill>
                  <a:schemeClr val="bg1"/>
                </a:solidFill>
              </a:rPr>
              <a:t> </a:t>
            </a:r>
            <a:r>
              <a:rPr lang="de-CH" dirty="0" err="1" smtClean="0">
                <a:solidFill>
                  <a:schemeClr val="bg1"/>
                </a:solidFill>
              </a:rPr>
              <a:t>face</a:t>
            </a:r>
            <a:r>
              <a:rPr lang="de-CH" dirty="0" smtClean="0">
                <a:solidFill>
                  <a:schemeClr val="bg1"/>
                </a:solidFill>
              </a:rPr>
              <a:t> of </a:t>
            </a:r>
            <a:r>
              <a:rPr lang="de-CH" dirty="0" err="1" smtClean="0">
                <a:solidFill>
                  <a:schemeClr val="bg1"/>
                </a:solidFill>
              </a:rPr>
              <a:t>other</a:t>
            </a:r>
            <a:r>
              <a:rPr lang="de-CH" dirty="0" smtClean="0">
                <a:solidFill>
                  <a:schemeClr val="bg1"/>
                </a:solidFill>
              </a:rPr>
              <a:t> </a:t>
            </a:r>
            <a:r>
              <a:rPr lang="de-CH" dirty="0" err="1" smtClean="0">
                <a:solidFill>
                  <a:schemeClr val="bg1"/>
                </a:solidFill>
              </a:rPr>
              <a:t>interests</a:t>
            </a:r>
            <a:endParaRPr lang="de-CH" dirty="0" smtClean="0">
              <a:solidFill>
                <a:schemeClr val="bg1"/>
              </a:solidFill>
            </a:endParaRPr>
          </a:p>
          <a:p>
            <a:endParaRPr lang="de-CH" dirty="0" smtClean="0">
              <a:solidFill>
                <a:schemeClr val="bg1"/>
              </a:solidFill>
            </a:endParaRPr>
          </a:p>
          <a:p>
            <a:r>
              <a:rPr lang="de-CH" dirty="0" err="1" smtClean="0">
                <a:solidFill>
                  <a:schemeClr val="bg1"/>
                </a:solidFill>
              </a:rPr>
              <a:t>Building</a:t>
            </a:r>
            <a:r>
              <a:rPr lang="de-CH" dirty="0" smtClean="0">
                <a:solidFill>
                  <a:schemeClr val="bg1"/>
                </a:solidFill>
              </a:rPr>
              <a:t> </a:t>
            </a:r>
            <a:r>
              <a:rPr lang="de-CH" dirty="0" err="1" smtClean="0">
                <a:solidFill>
                  <a:schemeClr val="bg1"/>
                </a:solidFill>
              </a:rPr>
              <a:t>relationships</a:t>
            </a:r>
            <a:r>
              <a:rPr lang="de-CH" dirty="0" smtClean="0">
                <a:solidFill>
                  <a:schemeClr val="bg1"/>
                </a:solidFill>
              </a:rPr>
              <a:t> and </a:t>
            </a:r>
            <a:r>
              <a:rPr lang="de-CH" dirty="0" err="1" smtClean="0">
                <a:solidFill>
                  <a:schemeClr val="bg1"/>
                </a:solidFill>
              </a:rPr>
              <a:t>alliances</a:t>
            </a:r>
            <a:r>
              <a:rPr lang="de-CH" dirty="0" smtClean="0">
                <a:solidFill>
                  <a:schemeClr val="bg1"/>
                </a:solidFill>
              </a:rPr>
              <a:t> </a:t>
            </a:r>
            <a:r>
              <a:rPr lang="de-CH" dirty="0" err="1" smtClean="0">
                <a:solidFill>
                  <a:schemeClr val="bg1"/>
                </a:solidFill>
              </a:rPr>
              <a:t>for</a:t>
            </a:r>
            <a:r>
              <a:rPr lang="de-CH" dirty="0" smtClean="0">
                <a:solidFill>
                  <a:schemeClr val="bg1"/>
                </a:solidFill>
              </a:rPr>
              <a:t> </a:t>
            </a:r>
            <a:r>
              <a:rPr lang="de-CH" dirty="0" err="1" smtClean="0">
                <a:solidFill>
                  <a:schemeClr val="bg1"/>
                </a:solidFill>
              </a:rPr>
              <a:t>health</a:t>
            </a:r>
            <a:r>
              <a:rPr lang="de-CH" dirty="0" smtClean="0">
                <a:solidFill>
                  <a:schemeClr val="bg1"/>
                </a:solidFill>
              </a:rPr>
              <a:t> </a:t>
            </a:r>
            <a:r>
              <a:rPr lang="de-CH" dirty="0" err="1" smtClean="0">
                <a:solidFill>
                  <a:schemeClr val="bg1"/>
                </a:solidFill>
              </a:rPr>
              <a:t>outcomes</a:t>
            </a:r>
            <a:r>
              <a:rPr lang="de-CH" dirty="0" smtClean="0">
                <a:solidFill>
                  <a:schemeClr val="bg1"/>
                </a:solidFill>
              </a:rPr>
              <a:t> and </a:t>
            </a:r>
            <a:r>
              <a:rPr lang="de-CH" dirty="0" err="1" smtClean="0">
                <a:solidFill>
                  <a:schemeClr val="bg1"/>
                </a:solidFill>
              </a:rPr>
              <a:t>addressing</a:t>
            </a:r>
            <a:r>
              <a:rPr lang="de-CH" dirty="0" smtClean="0">
                <a:solidFill>
                  <a:schemeClr val="bg1"/>
                </a:solidFill>
              </a:rPr>
              <a:t> </a:t>
            </a:r>
            <a:r>
              <a:rPr lang="de-CH" dirty="0" err="1" smtClean="0">
                <a:solidFill>
                  <a:schemeClr val="bg1"/>
                </a:solidFill>
              </a:rPr>
              <a:t>health</a:t>
            </a:r>
            <a:r>
              <a:rPr lang="de-CH" dirty="0" smtClean="0">
                <a:solidFill>
                  <a:schemeClr val="bg1"/>
                </a:solidFill>
              </a:rPr>
              <a:t> </a:t>
            </a:r>
            <a:r>
              <a:rPr lang="de-CH" dirty="0" err="1" smtClean="0">
                <a:solidFill>
                  <a:schemeClr val="bg1"/>
                </a:solidFill>
              </a:rPr>
              <a:t>determinants</a:t>
            </a:r>
            <a:endParaRPr lang="de-CH" dirty="0" smtClean="0">
              <a:solidFill>
                <a:schemeClr val="bg1"/>
              </a:solidFill>
            </a:endParaRPr>
          </a:p>
          <a:p>
            <a:endParaRPr lang="de-CH" dirty="0" smtClean="0">
              <a:solidFill>
                <a:schemeClr val="bg1"/>
              </a:solidFill>
            </a:endParaRPr>
          </a:p>
          <a:p>
            <a:r>
              <a:rPr lang="de-CH" dirty="0" smtClean="0">
                <a:solidFill>
                  <a:schemeClr val="bg1"/>
                </a:solidFill>
              </a:rPr>
              <a:t> </a:t>
            </a:r>
            <a:r>
              <a:rPr lang="de-CH" dirty="0" err="1" smtClean="0">
                <a:solidFill>
                  <a:schemeClr val="bg1"/>
                </a:solidFill>
              </a:rPr>
              <a:t>creating</a:t>
            </a:r>
            <a:r>
              <a:rPr lang="de-CH" dirty="0" smtClean="0">
                <a:solidFill>
                  <a:schemeClr val="bg1"/>
                </a:solidFill>
              </a:rPr>
              <a:t> </a:t>
            </a:r>
            <a:r>
              <a:rPr lang="de-CH" dirty="0" err="1" smtClean="0">
                <a:solidFill>
                  <a:schemeClr val="bg1"/>
                </a:solidFill>
              </a:rPr>
              <a:t>opportunities</a:t>
            </a:r>
            <a:r>
              <a:rPr lang="de-CH" dirty="0" smtClean="0">
                <a:solidFill>
                  <a:schemeClr val="bg1"/>
                </a:solidFill>
              </a:rPr>
              <a:t> </a:t>
            </a:r>
            <a:r>
              <a:rPr lang="de-CH" dirty="0" err="1" smtClean="0">
                <a:solidFill>
                  <a:schemeClr val="bg1"/>
                </a:solidFill>
              </a:rPr>
              <a:t>for</a:t>
            </a:r>
            <a:r>
              <a:rPr lang="de-CH" dirty="0" smtClean="0">
                <a:solidFill>
                  <a:schemeClr val="bg1"/>
                </a:solidFill>
              </a:rPr>
              <a:t> mutual </a:t>
            </a:r>
            <a:r>
              <a:rPr lang="de-CH" dirty="0" err="1" smtClean="0">
                <a:solidFill>
                  <a:schemeClr val="bg1"/>
                </a:solidFill>
              </a:rPr>
              <a:t>gain</a:t>
            </a:r>
            <a:endParaRPr lang="de-CH"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endParaRPr lang="en-US" dirty="0" smtClean="0"/>
          </a:p>
          <a:p>
            <a:r>
              <a:rPr lang="en-US" dirty="0" smtClean="0"/>
              <a:t>For a whole-of-government approach, this means </a:t>
            </a:r>
            <a:r>
              <a:rPr lang="en-US" b="1" dirty="0" smtClean="0">
                <a:solidFill>
                  <a:srgbClr val="FF0000"/>
                </a:solidFill>
              </a:rPr>
              <a:t>negotiating across </a:t>
            </a:r>
            <a:r>
              <a:rPr lang="en-US" dirty="0" smtClean="0"/>
              <a:t>to achieve national</a:t>
            </a:r>
          </a:p>
          <a:p>
            <a:pPr>
              <a:buNone/>
            </a:pPr>
            <a:r>
              <a:rPr lang="en-US" dirty="0" smtClean="0"/>
              <a:t>    policy coherence: </a:t>
            </a:r>
          </a:p>
          <a:p>
            <a:r>
              <a:rPr lang="en-US" dirty="0" smtClean="0"/>
              <a:t>for a whole-of-society approach, this means </a:t>
            </a:r>
            <a:r>
              <a:rPr lang="en-US" b="1" dirty="0" smtClean="0">
                <a:solidFill>
                  <a:srgbClr val="FF0000"/>
                </a:solidFill>
              </a:rPr>
              <a:t>negotiating out </a:t>
            </a:r>
            <a:r>
              <a:rPr lang="en-US" dirty="0" smtClean="0"/>
              <a:t>to build coalitions with diverse actors</a:t>
            </a:r>
          </a:p>
          <a:p>
            <a:r>
              <a:rPr lang="de-CH" dirty="0" smtClean="0"/>
              <a:t>In </a:t>
            </a:r>
            <a:r>
              <a:rPr lang="de-CH" dirty="0" err="1" smtClean="0"/>
              <a:t>addition</a:t>
            </a:r>
            <a:r>
              <a:rPr lang="de-CH" dirty="0" smtClean="0"/>
              <a:t>, </a:t>
            </a:r>
            <a:r>
              <a:rPr lang="en-US" b="1" dirty="0" smtClean="0">
                <a:solidFill>
                  <a:srgbClr val="FF0000"/>
                </a:solidFill>
              </a:rPr>
              <a:t>“negotiating up” </a:t>
            </a:r>
            <a:r>
              <a:rPr lang="en-US" dirty="0" smtClean="0"/>
              <a:t>can imply convincing high-level decision-makers</a:t>
            </a:r>
            <a:endParaRPr lang="de-CH" dirty="0" smtClean="0"/>
          </a:p>
          <a:p>
            <a:endParaRPr lang="de-CH" dirty="0"/>
          </a:p>
        </p:txBody>
      </p:sp>
      <p:sp>
        <p:nvSpPr>
          <p:cNvPr id="2" name="Titel 1"/>
          <p:cNvSpPr>
            <a:spLocks noGrp="1"/>
          </p:cNvSpPr>
          <p:nvPr>
            <p:ph type="title"/>
          </p:nvPr>
        </p:nvSpPr>
        <p:spPr>
          <a:solidFill>
            <a:srgbClr val="C00000"/>
          </a:solidFill>
        </p:spPr>
        <p:txBody>
          <a:bodyPr/>
          <a:lstStyle/>
          <a:p>
            <a:r>
              <a:rPr lang="de-CH" dirty="0" err="1" smtClean="0">
                <a:solidFill>
                  <a:schemeClr val="bg1"/>
                </a:solidFill>
              </a:rPr>
              <a:t>Negotiation</a:t>
            </a:r>
            <a:endParaRPr lang="de-CH"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sz="2000" dirty="0" smtClean="0"/>
              <a:t>1. </a:t>
            </a:r>
            <a:r>
              <a:rPr lang="en-US" sz="2000" b="1" dirty="0" smtClean="0">
                <a:solidFill>
                  <a:srgbClr val="FF0000"/>
                </a:solidFill>
              </a:rPr>
              <a:t>Identify several initial domains for action as lever points </a:t>
            </a:r>
            <a:r>
              <a:rPr lang="en-US" sz="2000" dirty="0" smtClean="0"/>
              <a:t>for change – visualize relationship </a:t>
            </a:r>
            <a:r>
              <a:rPr lang="en-US" sz="2000" dirty="0" smtClean="0">
                <a:solidFill>
                  <a:schemeClr val="accent1"/>
                </a:solidFill>
              </a:rPr>
              <a:t>(tactical mapping</a:t>
            </a:r>
            <a:r>
              <a:rPr lang="en-US" sz="2000" dirty="0" smtClean="0"/>
              <a:t>).</a:t>
            </a:r>
          </a:p>
          <a:p>
            <a:endParaRPr lang="en-US" sz="2000" dirty="0" smtClean="0"/>
          </a:p>
          <a:p>
            <a:r>
              <a:rPr lang="en-US" sz="2000" dirty="0" smtClean="0"/>
              <a:t>2. </a:t>
            </a:r>
            <a:r>
              <a:rPr lang="en-US" sz="2000" b="1" dirty="0" smtClean="0">
                <a:solidFill>
                  <a:srgbClr val="FF0000"/>
                </a:solidFill>
              </a:rPr>
              <a:t>Assemble around each lever point a strategic network of key stakeholders </a:t>
            </a:r>
            <a:r>
              <a:rPr lang="en-US" sz="2000" dirty="0" smtClean="0"/>
              <a:t>from the government, business sector and civil society. All assembled organizations must be willing to invest time, expertise, core competencies and financial resources to achieve the goal set by this respective network: </a:t>
            </a:r>
            <a:r>
              <a:rPr lang="en-US" sz="2000" dirty="0" smtClean="0">
                <a:solidFill>
                  <a:schemeClr val="accent1"/>
                </a:solidFill>
              </a:rPr>
              <a:t>network analysis/ stakeholder analysis</a:t>
            </a:r>
          </a:p>
          <a:p>
            <a:endParaRPr lang="en-US" sz="2000" dirty="0" smtClean="0"/>
          </a:p>
          <a:p>
            <a:r>
              <a:rPr lang="en-US" sz="2000" dirty="0" smtClean="0"/>
              <a:t>3. </a:t>
            </a:r>
            <a:r>
              <a:rPr lang="en-US" sz="2000" b="1" dirty="0" smtClean="0">
                <a:solidFill>
                  <a:srgbClr val="FF0000"/>
                </a:solidFill>
              </a:rPr>
              <a:t>Bring together all the networks </a:t>
            </a:r>
            <a:r>
              <a:rPr lang="en-US" sz="2000" dirty="0" smtClean="0"/>
              <a:t>created according to the lever points within a whole-of-society compact that is supported by a platform to share information and research and build capacity. </a:t>
            </a:r>
            <a:r>
              <a:rPr lang="en-US" sz="2000" dirty="0" smtClean="0">
                <a:solidFill>
                  <a:schemeClr val="accent1"/>
                </a:solidFill>
              </a:rPr>
              <a:t>Create social spaces – structured conversations</a:t>
            </a:r>
            <a:endParaRPr lang="de-CH" sz="2000" dirty="0">
              <a:solidFill>
                <a:schemeClr val="accent1"/>
              </a:solidFill>
            </a:endParaRPr>
          </a:p>
        </p:txBody>
      </p:sp>
      <p:sp>
        <p:nvSpPr>
          <p:cNvPr id="3" name="Titel 2"/>
          <p:cNvSpPr>
            <a:spLocks noGrp="1"/>
          </p:cNvSpPr>
          <p:nvPr>
            <p:ph type="title"/>
          </p:nvPr>
        </p:nvSpPr>
        <p:spPr>
          <a:solidFill>
            <a:srgbClr val="C00000"/>
          </a:solidFill>
        </p:spPr>
        <p:txBody>
          <a:bodyPr>
            <a:normAutofit/>
          </a:bodyPr>
          <a:lstStyle/>
          <a:p>
            <a:r>
              <a:rPr lang="de-CH" dirty="0" smtClean="0">
                <a:solidFill>
                  <a:schemeClr val="bg1"/>
                </a:solidFill>
              </a:rPr>
              <a:t>Create a </a:t>
            </a:r>
            <a:r>
              <a:rPr lang="de-CH" dirty="0" err="1" smtClean="0">
                <a:solidFill>
                  <a:schemeClr val="bg1"/>
                </a:solidFill>
              </a:rPr>
              <a:t>social</a:t>
            </a:r>
            <a:r>
              <a:rPr lang="de-CH" dirty="0" smtClean="0">
                <a:solidFill>
                  <a:schemeClr val="bg1"/>
                </a:solidFill>
              </a:rPr>
              <a:t> // </a:t>
            </a:r>
            <a:r>
              <a:rPr lang="de-CH" dirty="0" err="1" smtClean="0">
                <a:solidFill>
                  <a:schemeClr val="bg1"/>
                </a:solidFill>
              </a:rPr>
              <a:t>political</a:t>
            </a:r>
            <a:r>
              <a:rPr lang="de-CH" dirty="0" smtClean="0">
                <a:solidFill>
                  <a:schemeClr val="bg1"/>
                </a:solidFill>
              </a:rPr>
              <a:t> </a:t>
            </a:r>
            <a:r>
              <a:rPr lang="de-CH" dirty="0" err="1" smtClean="0">
                <a:solidFill>
                  <a:schemeClr val="bg1"/>
                </a:solidFill>
              </a:rPr>
              <a:t>space</a:t>
            </a:r>
            <a:endParaRPr lang="de-CH"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Assess</a:t>
            </a:r>
            <a:r>
              <a:rPr lang="de-CH" dirty="0" smtClean="0"/>
              <a:t> </a:t>
            </a:r>
            <a:r>
              <a:rPr lang="de-CH" dirty="0" err="1" smtClean="0"/>
              <a:t>action</a:t>
            </a:r>
            <a:r>
              <a:rPr lang="de-CH" dirty="0" smtClean="0"/>
              <a:t> </a:t>
            </a:r>
            <a:r>
              <a:rPr lang="de-CH" dirty="0" err="1" smtClean="0"/>
              <a:t>space</a:t>
            </a:r>
            <a:endParaRPr lang="de-CH" dirty="0"/>
          </a:p>
        </p:txBody>
      </p:sp>
      <p:graphicFrame>
        <p:nvGraphicFramePr>
          <p:cNvPr id="5" name="Inhaltsplatzhalt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solidFill>
                  <a:srgbClr val="C00000"/>
                </a:solidFill>
              </a:rPr>
              <a:t>HIAP Skills</a:t>
            </a:r>
            <a:endParaRPr lang="de-CH" b="1" dirty="0">
              <a:solidFill>
                <a:srgbClr val="C00000"/>
              </a:solidFill>
            </a:endParaRPr>
          </a:p>
        </p:txBody>
      </p:sp>
      <p:sp>
        <p:nvSpPr>
          <p:cNvPr id="3" name="Inhaltsplatzhalter 2"/>
          <p:cNvSpPr>
            <a:spLocks noGrp="1"/>
          </p:cNvSpPr>
          <p:nvPr>
            <p:ph idx="1"/>
          </p:nvPr>
        </p:nvSpPr>
        <p:spPr>
          <a:solidFill>
            <a:schemeClr val="accent2"/>
          </a:solidFill>
        </p:spPr>
        <p:txBody>
          <a:bodyPr>
            <a:normAutofit fontScale="92500" lnSpcReduction="20000"/>
          </a:bodyPr>
          <a:lstStyle/>
          <a:p>
            <a:r>
              <a:rPr lang="de-CH" b="1" dirty="0" smtClean="0">
                <a:solidFill>
                  <a:schemeClr val="bg1"/>
                </a:solidFill>
              </a:rPr>
              <a:t>Solution </a:t>
            </a:r>
            <a:r>
              <a:rPr lang="de-CH" b="1" dirty="0" err="1" smtClean="0">
                <a:solidFill>
                  <a:schemeClr val="bg1"/>
                </a:solidFill>
              </a:rPr>
              <a:t>seeking</a:t>
            </a:r>
            <a:r>
              <a:rPr lang="de-CH" b="1" dirty="0" smtClean="0">
                <a:solidFill>
                  <a:schemeClr val="bg1"/>
                </a:solidFill>
              </a:rPr>
              <a:t> </a:t>
            </a:r>
            <a:r>
              <a:rPr lang="de-CH" b="1" dirty="0" err="1" smtClean="0">
                <a:solidFill>
                  <a:schemeClr val="bg1"/>
                </a:solidFill>
              </a:rPr>
              <a:t>mindset</a:t>
            </a:r>
            <a:endParaRPr lang="de-CH" b="1" dirty="0" smtClean="0">
              <a:solidFill>
                <a:schemeClr val="bg1"/>
              </a:solidFill>
            </a:endParaRPr>
          </a:p>
          <a:p>
            <a:r>
              <a:rPr lang="de-CH" b="1" dirty="0" err="1" smtClean="0">
                <a:solidFill>
                  <a:schemeClr val="bg1"/>
                </a:solidFill>
              </a:rPr>
              <a:t>Invent</a:t>
            </a:r>
            <a:r>
              <a:rPr lang="de-CH" b="1" dirty="0" smtClean="0">
                <a:solidFill>
                  <a:schemeClr val="bg1"/>
                </a:solidFill>
              </a:rPr>
              <a:t> </a:t>
            </a:r>
            <a:r>
              <a:rPr lang="de-CH" b="1" dirty="0" err="1" smtClean="0">
                <a:solidFill>
                  <a:schemeClr val="bg1"/>
                </a:solidFill>
              </a:rPr>
              <a:t>options</a:t>
            </a:r>
            <a:r>
              <a:rPr lang="de-CH" b="1" dirty="0" smtClean="0">
                <a:solidFill>
                  <a:schemeClr val="bg1"/>
                </a:solidFill>
              </a:rPr>
              <a:t> </a:t>
            </a:r>
            <a:r>
              <a:rPr lang="de-CH" b="1" dirty="0" err="1" smtClean="0">
                <a:solidFill>
                  <a:schemeClr val="bg1"/>
                </a:solidFill>
              </a:rPr>
              <a:t>for</a:t>
            </a:r>
            <a:r>
              <a:rPr lang="de-CH" b="1" dirty="0" smtClean="0">
                <a:solidFill>
                  <a:schemeClr val="bg1"/>
                </a:solidFill>
              </a:rPr>
              <a:t> mutual </a:t>
            </a:r>
            <a:r>
              <a:rPr lang="de-CH" b="1" dirty="0" err="1" smtClean="0">
                <a:solidFill>
                  <a:schemeClr val="bg1"/>
                </a:solidFill>
              </a:rPr>
              <a:t>gain</a:t>
            </a:r>
            <a:endParaRPr lang="de-CH" b="1" dirty="0" smtClean="0">
              <a:solidFill>
                <a:schemeClr val="bg1"/>
              </a:solidFill>
            </a:endParaRPr>
          </a:p>
          <a:p>
            <a:r>
              <a:rPr lang="de-CH" b="1" dirty="0" smtClean="0">
                <a:solidFill>
                  <a:schemeClr val="bg1"/>
                </a:solidFill>
              </a:rPr>
              <a:t>Focus on </a:t>
            </a:r>
            <a:r>
              <a:rPr lang="de-CH" b="1" dirty="0" err="1" smtClean="0">
                <a:solidFill>
                  <a:schemeClr val="bg1"/>
                </a:solidFill>
              </a:rPr>
              <a:t>interests</a:t>
            </a:r>
            <a:r>
              <a:rPr lang="de-CH" b="1" dirty="0" smtClean="0">
                <a:solidFill>
                  <a:schemeClr val="bg1"/>
                </a:solidFill>
              </a:rPr>
              <a:t> not </a:t>
            </a:r>
            <a:r>
              <a:rPr lang="de-CH" b="1" dirty="0" err="1" smtClean="0">
                <a:solidFill>
                  <a:schemeClr val="bg1"/>
                </a:solidFill>
              </a:rPr>
              <a:t>positions</a:t>
            </a:r>
            <a:endParaRPr lang="de-CH" b="1" dirty="0" smtClean="0">
              <a:solidFill>
                <a:schemeClr val="bg1"/>
              </a:solidFill>
            </a:endParaRPr>
          </a:p>
          <a:p>
            <a:r>
              <a:rPr lang="de-CH" b="1" dirty="0" smtClean="0">
                <a:solidFill>
                  <a:schemeClr val="bg1"/>
                </a:solidFill>
              </a:rPr>
              <a:t>High </a:t>
            </a:r>
            <a:r>
              <a:rPr lang="de-CH" b="1" dirty="0" err="1" smtClean="0">
                <a:solidFill>
                  <a:schemeClr val="bg1"/>
                </a:solidFill>
              </a:rPr>
              <a:t>levels</a:t>
            </a:r>
            <a:r>
              <a:rPr lang="de-CH" b="1" dirty="0" smtClean="0">
                <a:solidFill>
                  <a:schemeClr val="bg1"/>
                </a:solidFill>
              </a:rPr>
              <a:t> of </a:t>
            </a:r>
            <a:r>
              <a:rPr lang="de-CH" b="1" dirty="0" err="1" smtClean="0">
                <a:solidFill>
                  <a:schemeClr val="bg1"/>
                </a:solidFill>
              </a:rPr>
              <a:t>inter</a:t>
            </a:r>
            <a:r>
              <a:rPr lang="de-CH" b="1" dirty="0" smtClean="0">
                <a:solidFill>
                  <a:schemeClr val="bg1"/>
                </a:solidFill>
              </a:rPr>
              <a:t> personal and organisational </a:t>
            </a:r>
            <a:r>
              <a:rPr lang="de-CH" b="1" dirty="0" err="1" smtClean="0">
                <a:solidFill>
                  <a:schemeClr val="bg1"/>
                </a:solidFill>
              </a:rPr>
              <a:t>sensitivity</a:t>
            </a:r>
            <a:endParaRPr lang="de-CH" b="1" dirty="0" smtClean="0">
              <a:solidFill>
                <a:schemeClr val="bg1"/>
              </a:solidFill>
            </a:endParaRPr>
          </a:p>
          <a:p>
            <a:r>
              <a:rPr lang="de-CH" b="1" dirty="0" smtClean="0">
                <a:solidFill>
                  <a:schemeClr val="bg1"/>
                </a:solidFill>
              </a:rPr>
              <a:t> </a:t>
            </a:r>
            <a:r>
              <a:rPr lang="de-CH" b="1" dirty="0" err="1" smtClean="0">
                <a:solidFill>
                  <a:schemeClr val="bg1"/>
                </a:solidFill>
              </a:rPr>
              <a:t>To</a:t>
            </a:r>
            <a:r>
              <a:rPr lang="de-CH" b="1" dirty="0" smtClean="0">
                <a:solidFill>
                  <a:schemeClr val="bg1"/>
                </a:solidFill>
              </a:rPr>
              <a:t> deal </a:t>
            </a:r>
            <a:r>
              <a:rPr lang="de-CH" b="1" dirty="0" err="1" smtClean="0">
                <a:solidFill>
                  <a:schemeClr val="bg1"/>
                </a:solidFill>
              </a:rPr>
              <a:t>with</a:t>
            </a:r>
            <a:r>
              <a:rPr lang="de-CH" b="1" dirty="0" smtClean="0">
                <a:solidFill>
                  <a:schemeClr val="bg1"/>
                </a:solidFill>
              </a:rPr>
              <a:t> </a:t>
            </a:r>
            <a:r>
              <a:rPr lang="de-CH" b="1" dirty="0" err="1" smtClean="0">
                <a:solidFill>
                  <a:schemeClr val="bg1"/>
                </a:solidFill>
              </a:rPr>
              <a:t>differences</a:t>
            </a:r>
            <a:r>
              <a:rPr lang="de-CH" b="1" dirty="0" smtClean="0">
                <a:solidFill>
                  <a:schemeClr val="bg1"/>
                </a:solidFill>
              </a:rPr>
              <a:t> and manage </a:t>
            </a:r>
            <a:r>
              <a:rPr lang="de-CH" b="1" dirty="0" err="1" smtClean="0">
                <a:solidFill>
                  <a:schemeClr val="bg1"/>
                </a:solidFill>
              </a:rPr>
              <a:t>difficult</a:t>
            </a:r>
            <a:r>
              <a:rPr lang="de-CH" b="1" dirty="0" smtClean="0">
                <a:solidFill>
                  <a:schemeClr val="bg1"/>
                </a:solidFill>
              </a:rPr>
              <a:t> </a:t>
            </a:r>
            <a:r>
              <a:rPr lang="de-CH" b="1" dirty="0" err="1" smtClean="0">
                <a:solidFill>
                  <a:schemeClr val="bg1"/>
                </a:solidFill>
              </a:rPr>
              <a:t>trade</a:t>
            </a:r>
            <a:r>
              <a:rPr lang="de-CH" b="1" dirty="0" smtClean="0">
                <a:solidFill>
                  <a:schemeClr val="bg1"/>
                </a:solidFill>
              </a:rPr>
              <a:t> </a:t>
            </a:r>
            <a:r>
              <a:rPr lang="de-CH" b="1" dirty="0" err="1" smtClean="0">
                <a:solidFill>
                  <a:schemeClr val="bg1"/>
                </a:solidFill>
              </a:rPr>
              <a:t>offs</a:t>
            </a:r>
            <a:endParaRPr lang="de-CH" b="1" dirty="0" smtClean="0">
              <a:solidFill>
                <a:schemeClr val="bg1"/>
              </a:solidFill>
            </a:endParaRPr>
          </a:p>
          <a:p>
            <a:r>
              <a:rPr lang="de-CH" b="1" dirty="0" err="1" smtClean="0">
                <a:solidFill>
                  <a:schemeClr val="bg1"/>
                </a:solidFill>
              </a:rPr>
              <a:t>Capacity</a:t>
            </a:r>
            <a:r>
              <a:rPr lang="de-CH" b="1" dirty="0" smtClean="0">
                <a:solidFill>
                  <a:schemeClr val="bg1"/>
                </a:solidFill>
              </a:rPr>
              <a:t> </a:t>
            </a:r>
            <a:r>
              <a:rPr lang="de-CH" b="1" dirty="0" err="1" smtClean="0">
                <a:solidFill>
                  <a:schemeClr val="bg1"/>
                </a:solidFill>
              </a:rPr>
              <a:t>to</a:t>
            </a:r>
            <a:r>
              <a:rPr lang="de-CH" b="1" dirty="0" smtClean="0">
                <a:solidFill>
                  <a:schemeClr val="bg1"/>
                </a:solidFill>
              </a:rPr>
              <a:t> </a:t>
            </a:r>
            <a:r>
              <a:rPr lang="de-CH" b="1" dirty="0" err="1" smtClean="0">
                <a:solidFill>
                  <a:schemeClr val="bg1"/>
                </a:solidFill>
              </a:rPr>
              <a:t>acknowledge</a:t>
            </a:r>
            <a:r>
              <a:rPr lang="de-CH" b="1" dirty="0" smtClean="0">
                <a:solidFill>
                  <a:schemeClr val="bg1"/>
                </a:solidFill>
              </a:rPr>
              <a:t> </a:t>
            </a:r>
            <a:r>
              <a:rPr lang="de-CH" b="1" dirty="0" err="1" smtClean="0">
                <a:solidFill>
                  <a:schemeClr val="bg1"/>
                </a:solidFill>
              </a:rPr>
              <a:t>others</a:t>
            </a:r>
            <a:r>
              <a:rPr lang="de-CH" b="1" dirty="0" smtClean="0">
                <a:solidFill>
                  <a:schemeClr val="bg1"/>
                </a:solidFill>
              </a:rPr>
              <a:t> </a:t>
            </a:r>
            <a:r>
              <a:rPr lang="de-CH" b="1" dirty="0" err="1" smtClean="0">
                <a:solidFill>
                  <a:schemeClr val="bg1"/>
                </a:solidFill>
              </a:rPr>
              <a:t>contribution</a:t>
            </a:r>
            <a:endParaRPr lang="de-CH" b="1" dirty="0" smtClean="0">
              <a:solidFill>
                <a:schemeClr val="bg1"/>
              </a:solidFill>
            </a:endParaRPr>
          </a:p>
          <a:p>
            <a:r>
              <a:rPr lang="de-CH" b="1" dirty="0" err="1" smtClean="0">
                <a:solidFill>
                  <a:schemeClr val="bg1"/>
                </a:solidFill>
              </a:rPr>
              <a:t>Give</a:t>
            </a:r>
            <a:r>
              <a:rPr lang="de-CH" b="1" dirty="0" smtClean="0">
                <a:solidFill>
                  <a:schemeClr val="bg1"/>
                </a:solidFill>
              </a:rPr>
              <a:t> </a:t>
            </a:r>
            <a:r>
              <a:rPr lang="de-CH" b="1" dirty="0" err="1" smtClean="0">
                <a:solidFill>
                  <a:schemeClr val="bg1"/>
                </a:solidFill>
              </a:rPr>
              <a:t>credit</a:t>
            </a:r>
            <a:r>
              <a:rPr lang="de-CH" b="1" dirty="0" smtClean="0">
                <a:solidFill>
                  <a:schemeClr val="bg1"/>
                </a:solidFill>
              </a:rPr>
              <a:t> </a:t>
            </a:r>
            <a:r>
              <a:rPr lang="de-CH" b="1" dirty="0" err="1" smtClean="0">
                <a:solidFill>
                  <a:schemeClr val="bg1"/>
                </a:solidFill>
              </a:rPr>
              <a:t>where</a:t>
            </a:r>
            <a:r>
              <a:rPr lang="de-CH" b="1" dirty="0" smtClean="0">
                <a:solidFill>
                  <a:schemeClr val="bg1"/>
                </a:solidFill>
              </a:rPr>
              <a:t> </a:t>
            </a:r>
            <a:r>
              <a:rPr lang="de-CH" b="1" dirty="0" err="1" smtClean="0">
                <a:solidFill>
                  <a:schemeClr val="bg1"/>
                </a:solidFill>
              </a:rPr>
              <a:t>it</a:t>
            </a:r>
            <a:r>
              <a:rPr lang="de-CH" b="1" dirty="0" smtClean="0">
                <a:solidFill>
                  <a:schemeClr val="bg1"/>
                </a:solidFill>
              </a:rPr>
              <a:t> </a:t>
            </a:r>
            <a:r>
              <a:rPr lang="de-CH" b="1" dirty="0" err="1" smtClean="0">
                <a:solidFill>
                  <a:schemeClr val="bg1"/>
                </a:solidFill>
              </a:rPr>
              <a:t>is</a:t>
            </a:r>
            <a:r>
              <a:rPr lang="de-CH" b="1" dirty="0" smtClean="0">
                <a:solidFill>
                  <a:schemeClr val="bg1"/>
                </a:solidFill>
              </a:rPr>
              <a:t> due</a:t>
            </a:r>
          </a:p>
          <a:p>
            <a:r>
              <a:rPr lang="de-CH" b="1" dirty="0" err="1" smtClean="0">
                <a:solidFill>
                  <a:schemeClr val="bg1"/>
                </a:solidFill>
              </a:rPr>
              <a:t>Be</a:t>
            </a:r>
            <a:r>
              <a:rPr lang="de-CH" b="1" dirty="0" smtClean="0">
                <a:solidFill>
                  <a:schemeClr val="bg1"/>
                </a:solidFill>
              </a:rPr>
              <a:t> </a:t>
            </a:r>
            <a:r>
              <a:rPr lang="de-CH" b="1" dirty="0" err="1" smtClean="0">
                <a:solidFill>
                  <a:schemeClr val="bg1"/>
                </a:solidFill>
              </a:rPr>
              <a:t>generous</a:t>
            </a:r>
            <a:endParaRPr lang="de-CH" b="1" dirty="0" smtClean="0">
              <a:solidFill>
                <a:schemeClr val="bg1"/>
              </a:solidFill>
            </a:endParaRPr>
          </a:p>
          <a:p>
            <a:endParaRPr lang="de-CH" dirty="0"/>
          </a:p>
        </p:txBody>
      </p:sp>
      <p:pic>
        <p:nvPicPr>
          <p:cNvPr id="16386" name="Picture 2" descr="http://www.saint.org/blog/uploaded_images/saints-logo-1944-762091.jpg"/>
          <p:cNvPicPr>
            <a:picLocks noChangeAspect="1" noChangeArrowheads="1"/>
          </p:cNvPicPr>
          <p:nvPr/>
        </p:nvPicPr>
        <p:blipFill>
          <a:blip r:embed="rId2" cstate="print"/>
          <a:srcRect/>
          <a:stretch>
            <a:fillRect/>
          </a:stretch>
        </p:blipFill>
        <p:spPr bwMode="auto">
          <a:xfrm>
            <a:off x="6948264" y="332656"/>
            <a:ext cx="923925" cy="1905000"/>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Collective </a:t>
            </a:r>
            <a:r>
              <a:rPr lang="de-CH" dirty="0" err="1" smtClean="0">
                <a:solidFill>
                  <a:schemeClr val="bg1"/>
                </a:solidFill>
              </a:rPr>
              <a:t>impact</a:t>
            </a:r>
            <a:endParaRPr lang="de-CH" dirty="0">
              <a:solidFill>
                <a:schemeClr val="bg1"/>
              </a:solidFill>
            </a:endParaRPr>
          </a:p>
        </p:txBody>
      </p:sp>
      <p:sp>
        <p:nvSpPr>
          <p:cNvPr id="3" name="Inhaltsplatzhalter 2"/>
          <p:cNvSpPr>
            <a:spLocks noGrp="1"/>
          </p:cNvSpPr>
          <p:nvPr>
            <p:ph idx="1"/>
          </p:nvPr>
        </p:nvSpPr>
        <p:spPr/>
        <p:txBody>
          <a:bodyPr/>
          <a:lstStyle/>
          <a:p>
            <a:r>
              <a:rPr lang="de-CH" i="1" dirty="0" smtClean="0">
                <a:solidFill>
                  <a:srgbClr val="C00000"/>
                </a:solidFill>
              </a:rPr>
              <a:t>„</a:t>
            </a:r>
            <a:r>
              <a:rPr lang="de-CH" i="1" dirty="0" err="1" smtClean="0">
                <a:solidFill>
                  <a:srgbClr val="C00000"/>
                </a:solidFill>
              </a:rPr>
              <a:t>committment</a:t>
            </a:r>
            <a:r>
              <a:rPr lang="de-CH" i="1" dirty="0" smtClean="0">
                <a:solidFill>
                  <a:srgbClr val="C00000"/>
                </a:solidFill>
              </a:rPr>
              <a:t> of a </a:t>
            </a:r>
            <a:r>
              <a:rPr lang="de-CH" i="1" dirty="0" err="1" smtClean="0">
                <a:solidFill>
                  <a:srgbClr val="C00000"/>
                </a:solidFill>
              </a:rPr>
              <a:t>group</a:t>
            </a:r>
            <a:r>
              <a:rPr lang="de-CH" i="1" dirty="0" smtClean="0">
                <a:solidFill>
                  <a:srgbClr val="C00000"/>
                </a:solidFill>
              </a:rPr>
              <a:t> of </a:t>
            </a:r>
            <a:r>
              <a:rPr lang="de-CH" i="1" dirty="0" err="1" smtClean="0">
                <a:solidFill>
                  <a:srgbClr val="C00000"/>
                </a:solidFill>
              </a:rPr>
              <a:t>important</a:t>
            </a:r>
            <a:r>
              <a:rPr lang="de-CH" i="1" dirty="0" smtClean="0">
                <a:solidFill>
                  <a:srgbClr val="C00000"/>
                </a:solidFill>
              </a:rPr>
              <a:t> </a:t>
            </a:r>
            <a:r>
              <a:rPr lang="de-CH" i="1" dirty="0" err="1" smtClean="0">
                <a:solidFill>
                  <a:srgbClr val="C00000"/>
                </a:solidFill>
              </a:rPr>
              <a:t>actors</a:t>
            </a:r>
            <a:r>
              <a:rPr lang="de-CH" i="1" dirty="0" smtClean="0">
                <a:solidFill>
                  <a:srgbClr val="C00000"/>
                </a:solidFill>
              </a:rPr>
              <a:t> </a:t>
            </a:r>
            <a:r>
              <a:rPr lang="de-CH" i="1" dirty="0" err="1" smtClean="0">
                <a:solidFill>
                  <a:srgbClr val="C00000"/>
                </a:solidFill>
              </a:rPr>
              <a:t>from</a:t>
            </a:r>
            <a:r>
              <a:rPr lang="de-CH" i="1" dirty="0" smtClean="0">
                <a:solidFill>
                  <a:srgbClr val="C00000"/>
                </a:solidFill>
              </a:rPr>
              <a:t> different </a:t>
            </a:r>
            <a:r>
              <a:rPr lang="de-CH" i="1" dirty="0" err="1" smtClean="0">
                <a:solidFill>
                  <a:srgbClr val="C00000"/>
                </a:solidFill>
              </a:rPr>
              <a:t>sectors</a:t>
            </a:r>
            <a:r>
              <a:rPr lang="de-CH" i="1" dirty="0" smtClean="0">
                <a:solidFill>
                  <a:srgbClr val="C00000"/>
                </a:solidFill>
              </a:rPr>
              <a:t> </a:t>
            </a:r>
            <a:r>
              <a:rPr lang="de-CH" i="1" dirty="0" err="1" smtClean="0">
                <a:solidFill>
                  <a:srgbClr val="C00000"/>
                </a:solidFill>
              </a:rPr>
              <a:t>to</a:t>
            </a:r>
            <a:r>
              <a:rPr lang="de-CH" i="1" dirty="0" smtClean="0">
                <a:solidFill>
                  <a:srgbClr val="C00000"/>
                </a:solidFill>
              </a:rPr>
              <a:t> a </a:t>
            </a:r>
            <a:r>
              <a:rPr lang="de-CH" i="1" dirty="0" err="1" smtClean="0">
                <a:solidFill>
                  <a:srgbClr val="C00000"/>
                </a:solidFill>
              </a:rPr>
              <a:t>common</a:t>
            </a:r>
            <a:r>
              <a:rPr lang="de-CH" i="1" dirty="0" smtClean="0">
                <a:solidFill>
                  <a:srgbClr val="C00000"/>
                </a:solidFill>
              </a:rPr>
              <a:t> </a:t>
            </a:r>
            <a:r>
              <a:rPr lang="de-CH" i="1" dirty="0" err="1" smtClean="0">
                <a:solidFill>
                  <a:srgbClr val="C00000"/>
                </a:solidFill>
              </a:rPr>
              <a:t>agenda</a:t>
            </a:r>
            <a:r>
              <a:rPr lang="de-CH" i="1" dirty="0" smtClean="0">
                <a:solidFill>
                  <a:srgbClr val="C00000"/>
                </a:solidFill>
              </a:rPr>
              <a:t> </a:t>
            </a:r>
            <a:r>
              <a:rPr lang="de-CH" i="1" dirty="0" err="1" smtClean="0">
                <a:solidFill>
                  <a:srgbClr val="C00000"/>
                </a:solidFill>
              </a:rPr>
              <a:t>for</a:t>
            </a:r>
            <a:r>
              <a:rPr lang="de-CH" i="1" dirty="0" smtClean="0">
                <a:solidFill>
                  <a:srgbClr val="C00000"/>
                </a:solidFill>
              </a:rPr>
              <a:t> </a:t>
            </a:r>
            <a:r>
              <a:rPr lang="de-CH" i="1" dirty="0" err="1" smtClean="0">
                <a:solidFill>
                  <a:srgbClr val="C00000"/>
                </a:solidFill>
              </a:rPr>
              <a:t>solving</a:t>
            </a:r>
            <a:r>
              <a:rPr lang="de-CH" i="1" dirty="0" smtClean="0">
                <a:solidFill>
                  <a:srgbClr val="C00000"/>
                </a:solidFill>
              </a:rPr>
              <a:t> a </a:t>
            </a:r>
            <a:r>
              <a:rPr lang="de-CH" i="1" dirty="0" err="1" smtClean="0">
                <a:solidFill>
                  <a:srgbClr val="C00000"/>
                </a:solidFill>
              </a:rPr>
              <a:t>specific</a:t>
            </a:r>
            <a:r>
              <a:rPr lang="de-CH" i="1" dirty="0" smtClean="0">
                <a:solidFill>
                  <a:srgbClr val="C00000"/>
                </a:solidFill>
              </a:rPr>
              <a:t> </a:t>
            </a:r>
            <a:r>
              <a:rPr lang="de-CH" i="1" dirty="0" err="1" smtClean="0">
                <a:solidFill>
                  <a:srgbClr val="C00000"/>
                </a:solidFill>
              </a:rPr>
              <a:t>social</a:t>
            </a:r>
            <a:r>
              <a:rPr lang="de-CH" i="1" dirty="0" smtClean="0">
                <a:solidFill>
                  <a:srgbClr val="C00000"/>
                </a:solidFill>
              </a:rPr>
              <a:t> </a:t>
            </a:r>
            <a:r>
              <a:rPr lang="de-CH" i="1" dirty="0" err="1" smtClean="0">
                <a:solidFill>
                  <a:srgbClr val="C00000"/>
                </a:solidFill>
              </a:rPr>
              <a:t>problem</a:t>
            </a:r>
            <a:r>
              <a:rPr lang="de-CH" i="1" dirty="0" smtClean="0">
                <a:solidFill>
                  <a:srgbClr val="C00000"/>
                </a:solidFill>
              </a:rPr>
              <a:t>“</a:t>
            </a:r>
          </a:p>
          <a:p>
            <a:r>
              <a:rPr lang="de-CH" sz="2800" dirty="0" smtClean="0"/>
              <a:t>A </a:t>
            </a:r>
            <a:r>
              <a:rPr lang="de-CH" sz="2800" dirty="0" err="1" smtClean="0"/>
              <a:t>common</a:t>
            </a:r>
            <a:r>
              <a:rPr lang="de-CH" sz="2800" dirty="0" smtClean="0"/>
              <a:t> </a:t>
            </a:r>
            <a:r>
              <a:rPr lang="de-CH" sz="2800" dirty="0" err="1" smtClean="0"/>
              <a:t>agenda</a:t>
            </a:r>
            <a:endParaRPr lang="de-CH" sz="2800" dirty="0" smtClean="0"/>
          </a:p>
          <a:p>
            <a:r>
              <a:rPr lang="de-CH" sz="2800" dirty="0" err="1" smtClean="0"/>
              <a:t>Shared</a:t>
            </a:r>
            <a:r>
              <a:rPr lang="de-CH" sz="2800" dirty="0" smtClean="0"/>
              <a:t> </a:t>
            </a:r>
            <a:r>
              <a:rPr lang="de-CH" sz="2800" dirty="0" err="1" smtClean="0"/>
              <a:t>measurement</a:t>
            </a:r>
            <a:r>
              <a:rPr lang="de-CH" sz="2800" dirty="0" smtClean="0"/>
              <a:t> </a:t>
            </a:r>
            <a:r>
              <a:rPr lang="de-CH" sz="2800" dirty="0" err="1" smtClean="0"/>
              <a:t>systems</a:t>
            </a:r>
            <a:endParaRPr lang="de-CH" sz="2800" dirty="0" smtClean="0"/>
          </a:p>
          <a:p>
            <a:r>
              <a:rPr lang="de-CH" sz="2800" dirty="0" err="1" smtClean="0"/>
              <a:t>Mutually</a:t>
            </a:r>
            <a:r>
              <a:rPr lang="de-CH" sz="2800" dirty="0" smtClean="0"/>
              <a:t> </a:t>
            </a:r>
            <a:r>
              <a:rPr lang="de-CH" sz="2800" dirty="0" err="1" smtClean="0"/>
              <a:t>reinforcing</a:t>
            </a:r>
            <a:r>
              <a:rPr lang="de-CH" sz="2800" dirty="0" smtClean="0"/>
              <a:t> </a:t>
            </a:r>
            <a:r>
              <a:rPr lang="de-CH" sz="2800" dirty="0" err="1" smtClean="0"/>
              <a:t>activities</a:t>
            </a:r>
            <a:endParaRPr lang="de-CH" sz="2800" dirty="0" smtClean="0"/>
          </a:p>
          <a:p>
            <a:r>
              <a:rPr lang="de-CH" sz="2800" dirty="0" err="1" smtClean="0"/>
              <a:t>Continuous</a:t>
            </a:r>
            <a:r>
              <a:rPr lang="de-CH" sz="2800" dirty="0" smtClean="0"/>
              <a:t> </a:t>
            </a:r>
            <a:r>
              <a:rPr lang="de-CH" sz="2800" dirty="0" err="1" smtClean="0"/>
              <a:t>communication</a:t>
            </a:r>
            <a:endParaRPr lang="de-CH" sz="2800" dirty="0" smtClean="0"/>
          </a:p>
          <a:p>
            <a:r>
              <a:rPr lang="de-CH" sz="2800" dirty="0" smtClean="0"/>
              <a:t>Back </a:t>
            </a:r>
            <a:r>
              <a:rPr lang="de-CH" sz="2800" dirty="0" err="1" smtClean="0"/>
              <a:t>bone</a:t>
            </a:r>
            <a:r>
              <a:rPr lang="de-CH" sz="2800" dirty="0" smtClean="0"/>
              <a:t> </a:t>
            </a:r>
            <a:r>
              <a:rPr lang="de-CH" sz="2800" dirty="0" err="1" smtClean="0"/>
              <a:t>support</a:t>
            </a:r>
            <a:r>
              <a:rPr lang="de-CH" sz="2800" dirty="0" smtClean="0"/>
              <a:t> </a:t>
            </a:r>
            <a:r>
              <a:rPr lang="de-CH" sz="2800" dirty="0" err="1" smtClean="0"/>
              <a:t>organisations</a:t>
            </a:r>
            <a:endParaRPr lang="de-CH" sz="2800"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Co </a:t>
            </a:r>
            <a:r>
              <a:rPr lang="de-CH" dirty="0" err="1" smtClean="0">
                <a:solidFill>
                  <a:schemeClr val="bg1"/>
                </a:solidFill>
              </a:rPr>
              <a:t>benefits</a:t>
            </a:r>
            <a:r>
              <a:rPr lang="de-CH" dirty="0" smtClean="0">
                <a:solidFill>
                  <a:schemeClr val="bg1"/>
                </a:solidFill>
              </a:rPr>
              <a:t> – mutual </a:t>
            </a:r>
            <a:r>
              <a:rPr lang="de-CH" dirty="0" err="1" smtClean="0">
                <a:solidFill>
                  <a:schemeClr val="bg1"/>
                </a:solidFill>
              </a:rPr>
              <a:t>gain</a:t>
            </a:r>
            <a:endParaRPr lang="de-CH" dirty="0">
              <a:solidFill>
                <a:schemeClr val="bg1"/>
              </a:solidFill>
            </a:endParaRPr>
          </a:p>
        </p:txBody>
      </p:sp>
      <p:sp>
        <p:nvSpPr>
          <p:cNvPr id="3" name="Inhaltsplatzhalter 2"/>
          <p:cNvSpPr>
            <a:spLocks noGrp="1"/>
          </p:cNvSpPr>
          <p:nvPr>
            <p:ph idx="1"/>
          </p:nvPr>
        </p:nvSpPr>
        <p:spPr/>
        <p:txBody>
          <a:bodyPr/>
          <a:lstStyle/>
          <a:p>
            <a:r>
              <a:rPr lang="de-CH" dirty="0" smtClean="0"/>
              <a:t>Understand </a:t>
            </a:r>
            <a:r>
              <a:rPr lang="de-CH" dirty="0" err="1" smtClean="0"/>
              <a:t>context</a:t>
            </a:r>
            <a:endParaRPr lang="de-CH" dirty="0" smtClean="0"/>
          </a:p>
          <a:p>
            <a:r>
              <a:rPr lang="de-CH" dirty="0" err="1" smtClean="0"/>
              <a:t>Build</a:t>
            </a:r>
            <a:r>
              <a:rPr lang="de-CH" dirty="0" smtClean="0"/>
              <a:t> </a:t>
            </a:r>
            <a:r>
              <a:rPr lang="de-CH" dirty="0" err="1" smtClean="0"/>
              <a:t>relationships</a:t>
            </a:r>
            <a:r>
              <a:rPr lang="de-CH" dirty="0" smtClean="0"/>
              <a:t> – </a:t>
            </a:r>
            <a:r>
              <a:rPr lang="de-CH" dirty="0" err="1" smtClean="0"/>
              <a:t>build</a:t>
            </a:r>
            <a:r>
              <a:rPr lang="de-CH" dirty="0" smtClean="0"/>
              <a:t> </a:t>
            </a:r>
            <a:r>
              <a:rPr lang="de-CH" dirty="0" err="1" smtClean="0"/>
              <a:t>trust</a:t>
            </a:r>
            <a:r>
              <a:rPr lang="de-CH" dirty="0" smtClean="0"/>
              <a:t> - </a:t>
            </a:r>
            <a:r>
              <a:rPr lang="de-CH" dirty="0" err="1" smtClean="0"/>
              <a:t>be</a:t>
            </a:r>
            <a:r>
              <a:rPr lang="de-CH" dirty="0" smtClean="0"/>
              <a:t> flexible </a:t>
            </a:r>
          </a:p>
          <a:p>
            <a:r>
              <a:rPr lang="de-CH" dirty="0" err="1" smtClean="0"/>
              <a:t>Assume</a:t>
            </a:r>
            <a:r>
              <a:rPr lang="de-CH" dirty="0" smtClean="0"/>
              <a:t> </a:t>
            </a:r>
            <a:r>
              <a:rPr lang="de-CH" dirty="0" err="1" smtClean="0"/>
              <a:t>good</a:t>
            </a:r>
            <a:r>
              <a:rPr lang="de-CH" dirty="0" smtClean="0"/>
              <a:t> </a:t>
            </a:r>
            <a:r>
              <a:rPr lang="de-CH" dirty="0" err="1" smtClean="0"/>
              <a:t>intentions</a:t>
            </a:r>
            <a:endParaRPr lang="de-CH" dirty="0" smtClean="0"/>
          </a:p>
          <a:p>
            <a:r>
              <a:rPr lang="de-CH" dirty="0" smtClean="0"/>
              <a:t>Create </a:t>
            </a:r>
            <a:r>
              <a:rPr lang="de-CH" dirty="0" err="1" smtClean="0"/>
              <a:t>reciprocity</a:t>
            </a:r>
            <a:r>
              <a:rPr lang="de-CH" dirty="0" smtClean="0"/>
              <a:t> – </a:t>
            </a:r>
            <a:r>
              <a:rPr lang="de-CH" dirty="0" err="1" smtClean="0"/>
              <a:t>share</a:t>
            </a:r>
            <a:r>
              <a:rPr lang="de-CH" dirty="0" smtClean="0"/>
              <a:t> – </a:t>
            </a:r>
            <a:r>
              <a:rPr lang="de-CH" dirty="0" err="1" smtClean="0"/>
              <a:t>give</a:t>
            </a:r>
            <a:r>
              <a:rPr lang="de-CH" dirty="0" smtClean="0"/>
              <a:t> </a:t>
            </a:r>
            <a:r>
              <a:rPr lang="de-CH" dirty="0" err="1" smtClean="0"/>
              <a:t>credit</a:t>
            </a:r>
            <a:endParaRPr lang="de-CH" dirty="0" smtClean="0"/>
          </a:p>
          <a:p>
            <a:r>
              <a:rPr lang="de-CH" dirty="0" err="1" smtClean="0"/>
              <a:t>Discover</a:t>
            </a:r>
            <a:r>
              <a:rPr lang="de-CH" dirty="0" smtClean="0"/>
              <a:t> </a:t>
            </a:r>
            <a:r>
              <a:rPr lang="de-CH" dirty="0" err="1" smtClean="0"/>
              <a:t>shared</a:t>
            </a:r>
            <a:r>
              <a:rPr lang="de-CH" dirty="0" smtClean="0"/>
              <a:t> </a:t>
            </a:r>
            <a:r>
              <a:rPr lang="de-CH" dirty="0" err="1" smtClean="0"/>
              <a:t>values</a:t>
            </a:r>
            <a:endParaRPr lang="de-CH" dirty="0" smtClean="0"/>
          </a:p>
          <a:p>
            <a:r>
              <a:rPr lang="de-CH" dirty="0" smtClean="0"/>
              <a:t>Create </a:t>
            </a:r>
            <a:r>
              <a:rPr lang="de-CH" dirty="0" err="1" smtClean="0"/>
              <a:t>common</a:t>
            </a:r>
            <a:r>
              <a:rPr lang="de-CH" dirty="0" smtClean="0"/>
              <a:t> </a:t>
            </a:r>
            <a:r>
              <a:rPr lang="de-CH" dirty="0" err="1" smtClean="0"/>
              <a:t>language</a:t>
            </a:r>
            <a:endParaRPr lang="de-CH" dirty="0" smtClean="0"/>
          </a:p>
          <a:p>
            <a:r>
              <a:rPr lang="de-CH" dirty="0" err="1" smtClean="0"/>
              <a:t>Harmonize</a:t>
            </a:r>
            <a:r>
              <a:rPr lang="de-CH" dirty="0" smtClean="0"/>
              <a:t> </a:t>
            </a:r>
            <a:r>
              <a:rPr lang="de-CH" dirty="0" err="1" smtClean="0"/>
              <a:t>policy</a:t>
            </a:r>
            <a:r>
              <a:rPr lang="de-CH" dirty="0" smtClean="0"/>
              <a:t> </a:t>
            </a:r>
            <a:r>
              <a:rPr lang="de-CH" dirty="0" err="1" smtClean="0"/>
              <a:t>goals</a:t>
            </a:r>
            <a:endParaRPr lang="de-CH" dirty="0" smtClean="0"/>
          </a:p>
          <a:p>
            <a:endParaRPr lang="de-CH" dirty="0" smtClean="0"/>
          </a:p>
          <a:p>
            <a:endParaRPr lang="de-CH" dirty="0" smtClean="0"/>
          </a:p>
          <a:p>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normAutofit fontScale="90000"/>
          </a:bodyPr>
          <a:lstStyle/>
          <a:p>
            <a:r>
              <a:rPr lang="en-US" dirty="0" smtClean="0">
                <a:solidFill>
                  <a:schemeClr val="bg1"/>
                </a:solidFill>
              </a:rPr>
              <a:t>The four step Mutual Gains Approach</a:t>
            </a: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r>
              <a:rPr lang="en-US" b="1" dirty="0" smtClean="0"/>
              <a:t>Preparation</a:t>
            </a:r>
          </a:p>
          <a:p>
            <a:r>
              <a:rPr lang="en-US" dirty="0" smtClean="0"/>
              <a:t>Prepare by understanding interests and alternatives. </a:t>
            </a:r>
          </a:p>
          <a:p>
            <a:endParaRPr lang="en-US" b="1" dirty="0" smtClean="0"/>
          </a:p>
          <a:p>
            <a:r>
              <a:rPr lang="en-US" b="1" dirty="0" smtClean="0"/>
              <a:t>Value Creation</a:t>
            </a:r>
          </a:p>
          <a:p>
            <a:r>
              <a:rPr lang="en-US" dirty="0" smtClean="0"/>
              <a:t>Create value by inventing without committing. Based on the interests uncovered or shared, parties should declare a period of “inventing without committing” during which they advance options by asking “what if…?” By floating different options and “packages” —bundles of options across issues—parties can discover additional interests, create options that had not previously been imagined, and generate opportunities for joint gain by trading across issues they value differently</a:t>
            </a:r>
          </a:p>
          <a:p>
            <a:endParaRPr lang="en-US" b="1" dirty="0" smtClean="0"/>
          </a:p>
          <a:p>
            <a:endParaRPr lang="en-US" b="1" dirty="0" smtClean="0"/>
          </a:p>
          <a:p>
            <a:r>
              <a:rPr lang="en-US" b="1" dirty="0" smtClean="0"/>
              <a:t>Value Distribution</a:t>
            </a:r>
          </a:p>
          <a:p>
            <a:r>
              <a:rPr lang="en-US" b="1" dirty="0" smtClean="0"/>
              <a:t>Follow Through</a:t>
            </a:r>
          </a:p>
          <a:p>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5" name="Title 7"/>
          <p:cNvSpPr>
            <a:spLocks noGrp="1"/>
          </p:cNvSpPr>
          <p:nvPr>
            <p:ph type="title"/>
          </p:nvPr>
        </p:nvSpPr>
        <p:spPr>
          <a:xfrm>
            <a:off x="304800" y="152400"/>
            <a:ext cx="7970838" cy="381000"/>
          </a:xfrm>
        </p:spPr>
        <p:txBody>
          <a:bodyPr>
            <a:normAutofit fontScale="90000"/>
          </a:bodyPr>
          <a:lstStyle/>
          <a:p>
            <a:pPr eaLnBrk="1" fontAlgn="auto" hangingPunct="1">
              <a:spcAft>
                <a:spcPts val="0"/>
              </a:spcAft>
              <a:defRPr/>
            </a:pPr>
            <a:r>
              <a:rPr lang="en-US" sz="3600" dirty="0" smtClean="0">
                <a:solidFill>
                  <a:srgbClr val="0070C0"/>
                </a:solidFill>
              </a:rPr>
              <a:t>Health impact – active transport</a:t>
            </a:r>
          </a:p>
        </p:txBody>
      </p:sp>
      <p:sp>
        <p:nvSpPr>
          <p:cNvPr id="5" name="Slide Number Placeholder 3"/>
          <p:cNvSpPr txBox="1">
            <a:spLocks/>
          </p:cNvSpPr>
          <p:nvPr/>
        </p:nvSpPr>
        <p:spPr bwMode="auto">
          <a:xfrm>
            <a:off x="6553200" y="6356350"/>
            <a:ext cx="2133600" cy="365125"/>
          </a:xfrm>
          <a:prstGeom prst="rect">
            <a:avLst/>
          </a:prstGeom>
          <a:ln>
            <a:miter lim="800000"/>
            <a:headEnd/>
            <a:tailEnd/>
          </a:ln>
        </p:spPr>
        <p:txBody>
          <a:bodyPr anchor="ctr"/>
          <a:lstStyle/>
          <a:p>
            <a:pPr algn="r">
              <a:defRPr/>
            </a:pPr>
            <a:endParaRPr lang="en-US" sz="1200" dirty="0">
              <a:solidFill>
                <a:schemeClr val="bg1">
                  <a:lumMod val="50000"/>
                </a:schemeClr>
              </a:solidFill>
              <a:latin typeface="+mn-lt"/>
              <a:cs typeface="+mn-cs"/>
            </a:endParaRPr>
          </a:p>
        </p:txBody>
      </p:sp>
      <p:graphicFrame>
        <p:nvGraphicFramePr>
          <p:cNvPr id="6" name="Table 5"/>
          <p:cNvGraphicFramePr>
            <a:graphicFrameLocks noGrp="1"/>
          </p:cNvGraphicFramePr>
          <p:nvPr/>
        </p:nvGraphicFramePr>
        <p:xfrm>
          <a:off x="457200" y="860425"/>
          <a:ext cx="7539037" cy="4770441"/>
        </p:xfrm>
        <a:graphic>
          <a:graphicData uri="http://schemas.openxmlformats.org/drawingml/2006/table">
            <a:tbl>
              <a:tblPr firstRow="1" bandRow="1">
                <a:tableStyleId>{5C22544A-7EE6-4342-B048-85BDC9FD1C3A}</a:tableStyleId>
              </a:tblPr>
              <a:tblGrid>
                <a:gridCol w="2418776"/>
                <a:gridCol w="2503405"/>
                <a:gridCol w="2616856"/>
              </a:tblGrid>
              <a:tr h="701040">
                <a:tc>
                  <a:txBody>
                    <a:bodyPr/>
                    <a:lstStyle/>
                    <a:p>
                      <a:pPr marL="0" algn="ctr" defTabSz="914400" rtl="0" eaLnBrk="1" latinLnBrk="0" hangingPunct="1">
                        <a:lnSpc>
                          <a:spcPct val="115000"/>
                        </a:lnSpc>
                        <a:spcBef>
                          <a:spcPts val="1200"/>
                        </a:spcBef>
                        <a:spcAft>
                          <a:spcPts val="1000"/>
                        </a:spcAft>
                      </a:pPr>
                      <a:endParaRPr lang="en-US" sz="2000" b="1" i="0" kern="1200" dirty="0">
                        <a:solidFill>
                          <a:srgbClr val="000000"/>
                        </a:solidFill>
                        <a:latin typeface="Calibri"/>
                        <a:ea typeface="+mn-ea"/>
                        <a:cs typeface="+mn-cs"/>
                      </a:endParaRPr>
                    </a:p>
                  </a:txBody>
                  <a:tcPr marL="68580" marR="68580" marT="0" marB="0">
                    <a:solidFill>
                      <a:schemeClr val="bg1">
                        <a:lumMod val="85000"/>
                      </a:schemeClr>
                    </a:solidFill>
                  </a:tcPr>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 in disease burden</a:t>
                      </a:r>
                      <a:endParaRPr lang="en-US" sz="2000" b="1" dirty="0">
                        <a:solidFill>
                          <a:srgbClr val="000000"/>
                        </a:solidFill>
                        <a:latin typeface="Calibri"/>
                        <a:ea typeface="Times New Roman"/>
                        <a:cs typeface="Times New Roman"/>
                      </a:endParaRPr>
                    </a:p>
                  </a:txBody>
                  <a:tcPr marL="68580" marR="68580" marT="0" marB="0">
                    <a:solidFill>
                      <a:schemeClr val="bg1">
                        <a:lumMod val="85000"/>
                      </a:schemeClr>
                    </a:solidFill>
                  </a:tcPr>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a:t>
                      </a:r>
                      <a:r>
                        <a:rPr lang="en-GB" sz="2000" b="1" baseline="0" dirty="0" smtClean="0">
                          <a:solidFill>
                            <a:srgbClr val="000000"/>
                          </a:solidFill>
                          <a:latin typeface="Calibri"/>
                          <a:ea typeface="Times New Roman"/>
                          <a:cs typeface="Times New Roman"/>
                        </a:rPr>
                        <a:t> in premature deaths</a:t>
                      </a:r>
                      <a:endParaRPr lang="en-US" sz="2000" b="1" dirty="0">
                        <a:solidFill>
                          <a:srgbClr val="000000"/>
                        </a:solidFill>
                        <a:latin typeface="Calibri"/>
                        <a:ea typeface="Times New Roman"/>
                        <a:cs typeface="Times New Roman"/>
                      </a:endParaRPr>
                    </a:p>
                  </a:txBody>
                  <a:tcPr marL="68580" marR="68580" marT="0" marB="0">
                    <a:solidFill>
                      <a:schemeClr val="bg1">
                        <a:lumMod val="85000"/>
                      </a:schemeClr>
                    </a:solidFill>
                  </a:tcPr>
                </a:tc>
              </a:tr>
              <a:tr h="643894">
                <a:tc>
                  <a:txBody>
                    <a:bodyPr/>
                    <a:lstStyle/>
                    <a:p>
                      <a:pPr marL="0" algn="ctr" defTabSz="914400" rtl="0" eaLnBrk="1" latinLnBrk="0" hangingPunct="1">
                        <a:lnSpc>
                          <a:spcPct val="115000"/>
                        </a:lnSpc>
                        <a:spcBef>
                          <a:spcPts val="1200"/>
                        </a:spcBef>
                        <a:spcAft>
                          <a:spcPts val="1000"/>
                        </a:spcAft>
                      </a:pPr>
                      <a:r>
                        <a:rPr lang="en-GB" sz="2200" b="1" i="0" kern="1200" dirty="0" smtClean="0">
                          <a:solidFill>
                            <a:srgbClr val="000000"/>
                          </a:solidFill>
                          <a:latin typeface="Calibri"/>
                          <a:ea typeface="+mn-ea"/>
                          <a:cs typeface="+mn-cs"/>
                        </a:rPr>
                        <a:t>Cardiovascular Dis.</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6-15% </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724-1895*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82745">
                <a:tc>
                  <a:txBody>
                    <a:bodyPr/>
                    <a:lstStyle/>
                    <a:p>
                      <a:pPr algn="ctr">
                        <a:spcBef>
                          <a:spcPts val="1200"/>
                        </a:spcBef>
                        <a:spcAft>
                          <a:spcPts val="300"/>
                        </a:spcAft>
                      </a:pPr>
                      <a:r>
                        <a:rPr lang="en-US" sz="2200" b="1" i="0" dirty="0" smtClean="0">
                          <a:solidFill>
                            <a:srgbClr val="000000"/>
                          </a:solidFill>
                          <a:latin typeface="+mn-lt"/>
                          <a:cs typeface="Arial" pitchFamily="34" charset="0"/>
                        </a:rPr>
                        <a:t>Diabetes</a:t>
                      </a:r>
                      <a:endParaRPr lang="en-US" sz="2200" b="1" i="0" dirty="0">
                        <a:solidFill>
                          <a:srgbClr val="000000"/>
                        </a:solidFill>
                        <a:latin typeface="+mn-lt"/>
                        <a:cs typeface="Arial" pitchFamily="34" charset="0"/>
                      </a:endParaRPr>
                    </a:p>
                  </a:txBody>
                  <a:tcPr marL="68580" marR="68580" marT="0" marB="0" anchor="ctr"/>
                </a:tc>
                <a:tc>
                  <a:txBody>
                    <a:bodyPr/>
                    <a:lstStyle/>
                    <a:p>
                      <a:pPr algn="ctr">
                        <a:lnSpc>
                          <a:spcPct val="115000"/>
                        </a:lnSpc>
                        <a:spcAft>
                          <a:spcPts val="1000"/>
                        </a:spcAft>
                      </a:pPr>
                      <a:r>
                        <a:rPr lang="en-US" sz="2200" b="1" dirty="0" smtClean="0">
                          <a:solidFill>
                            <a:srgbClr val="000000"/>
                          </a:solidFill>
                          <a:latin typeface="Calibri"/>
                          <a:ea typeface="Times New Roman"/>
                          <a:cs typeface="Times New Roman"/>
                        </a:rPr>
                        <a:t>6-15%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US" sz="2200" b="1" dirty="0" smtClean="0">
                          <a:solidFill>
                            <a:srgbClr val="000000"/>
                          </a:solidFill>
                          <a:latin typeface="Calibri"/>
                          <a:ea typeface="Times New Roman"/>
                          <a:cs typeface="Times New Roman"/>
                        </a:rPr>
                        <a:t>73-189</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82745">
                <a:tc>
                  <a:txBody>
                    <a:bodyPr/>
                    <a:lstStyle/>
                    <a:p>
                      <a:pPr algn="ctr">
                        <a:spcBef>
                          <a:spcPts val="1200"/>
                        </a:spcBef>
                        <a:spcAft>
                          <a:spcPts val="300"/>
                        </a:spcAft>
                      </a:pPr>
                      <a:r>
                        <a:rPr lang="en-GB" sz="2200" b="1" i="0" dirty="0" smtClean="0">
                          <a:solidFill>
                            <a:srgbClr val="000000"/>
                          </a:solidFill>
                          <a:latin typeface="Calibri"/>
                        </a:rPr>
                        <a:t>Depression</a:t>
                      </a:r>
                      <a:endParaRPr lang="en-US" sz="2200" b="1" i="1" dirty="0">
                        <a:solidFill>
                          <a:srgbClr val="000000"/>
                        </a:solidFill>
                        <a:latin typeface="Times New Roman"/>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2-6%</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&lt;2</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42806">
                <a:tc>
                  <a:txBody>
                    <a:bodyPr/>
                    <a:lstStyle/>
                    <a:p>
                      <a:pPr algn="ctr">
                        <a:spcBef>
                          <a:spcPts val="1200"/>
                        </a:spcBef>
                        <a:spcAft>
                          <a:spcPts val="300"/>
                        </a:spcAft>
                      </a:pPr>
                      <a:r>
                        <a:rPr lang="en-GB" sz="2200" b="1" i="0" dirty="0" smtClean="0">
                          <a:solidFill>
                            <a:srgbClr val="000000"/>
                          </a:solidFill>
                          <a:latin typeface="Calibri"/>
                        </a:rPr>
                        <a:t>Dementia</a:t>
                      </a:r>
                      <a:endParaRPr lang="en-US" sz="2200" b="1" i="1" dirty="0">
                        <a:solidFill>
                          <a:srgbClr val="000000"/>
                        </a:solidFill>
                        <a:latin typeface="Times New Roman"/>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3-10%</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63-218</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74589">
                <a:tc>
                  <a:txBody>
                    <a:bodyPr/>
                    <a:lstStyle/>
                    <a:p>
                      <a:pPr marL="0" algn="ctr" defTabSz="914400" rtl="0" eaLnBrk="1" latinLnBrk="0" hangingPunct="1">
                        <a:spcBef>
                          <a:spcPts val="1200"/>
                        </a:spcBef>
                        <a:spcAft>
                          <a:spcPts val="300"/>
                        </a:spcAft>
                      </a:pPr>
                      <a:r>
                        <a:rPr lang="en-GB" sz="2200" b="1" i="0" kern="1200" dirty="0" smtClean="0">
                          <a:solidFill>
                            <a:srgbClr val="000000"/>
                          </a:solidFill>
                          <a:latin typeface="Calibri"/>
                          <a:ea typeface="+mn-ea"/>
                          <a:cs typeface="+mn-cs"/>
                        </a:rPr>
                        <a:t>Breast cancer</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2-5%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15-48</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r>
              <a:tr h="574589">
                <a:tc>
                  <a:txBody>
                    <a:bodyPr/>
                    <a:lstStyle/>
                    <a:p>
                      <a:pPr marL="0" algn="ctr" defTabSz="914400" rtl="0" eaLnBrk="1" latinLnBrk="0" hangingPunct="1">
                        <a:spcBef>
                          <a:spcPts val="1200"/>
                        </a:spcBef>
                        <a:spcAft>
                          <a:spcPts val="300"/>
                        </a:spcAft>
                      </a:pPr>
                      <a:r>
                        <a:rPr lang="en-US" sz="2200" b="1" i="0" kern="1200" dirty="0" smtClean="0">
                          <a:solidFill>
                            <a:srgbClr val="000000"/>
                          </a:solidFill>
                          <a:latin typeface="Calibri"/>
                          <a:ea typeface="+mn-ea"/>
                          <a:cs typeface="+mn-cs"/>
                        </a:rPr>
                        <a:t>Colon</a:t>
                      </a:r>
                      <a:r>
                        <a:rPr lang="en-US" sz="2200" b="1" i="0" kern="1200" baseline="0" dirty="0" smtClean="0">
                          <a:solidFill>
                            <a:srgbClr val="000000"/>
                          </a:solidFill>
                          <a:latin typeface="Calibri"/>
                          <a:ea typeface="+mn-ea"/>
                          <a:cs typeface="+mn-cs"/>
                        </a:rPr>
                        <a:t> Cancer</a:t>
                      </a:r>
                      <a:endParaRPr lang="en-US" sz="2200" b="1" i="0" kern="1200" dirty="0">
                        <a:solidFill>
                          <a:srgbClr val="000000"/>
                        </a:solidFill>
                        <a:latin typeface="Calibri"/>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2200" b="1" dirty="0" smtClean="0">
                          <a:solidFill>
                            <a:srgbClr val="000000"/>
                          </a:solidFill>
                          <a:latin typeface="+mn-lt"/>
                          <a:ea typeface="Times New Roman"/>
                          <a:cs typeface="Times New Roman"/>
                        </a:rPr>
                        <a:t>2-6%</a:t>
                      </a:r>
                      <a:endParaRPr lang="en-US" sz="2200" b="1" dirty="0" smtClean="0">
                        <a:solidFill>
                          <a:srgbClr val="000000"/>
                        </a:solidFill>
                        <a:latin typeface="+mn-lt"/>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2200" b="1" dirty="0" smtClean="0">
                          <a:solidFill>
                            <a:srgbClr val="000000"/>
                          </a:solidFill>
                          <a:latin typeface="+mn-lt"/>
                          <a:ea typeface="Times New Roman"/>
                          <a:cs typeface="Times New Roman"/>
                        </a:rPr>
                        <a:t>17-53</a:t>
                      </a:r>
                      <a:endParaRPr lang="en-US" sz="2200" b="1" dirty="0" smtClean="0">
                        <a:solidFill>
                          <a:srgbClr val="000000"/>
                        </a:solidFill>
                        <a:latin typeface="+mn-lt"/>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r>
              <a:tr h="568033">
                <a:tc>
                  <a:txBody>
                    <a:bodyPr/>
                    <a:lstStyle/>
                    <a:p>
                      <a:pPr marL="0" algn="ctr" defTabSz="914400" rtl="0" eaLnBrk="1" latinLnBrk="0" hangingPunct="1">
                        <a:spcBef>
                          <a:spcPts val="1200"/>
                        </a:spcBef>
                        <a:spcAft>
                          <a:spcPts val="300"/>
                        </a:spcAft>
                      </a:pPr>
                      <a:r>
                        <a:rPr lang="en-GB" sz="2200" b="1" i="0" kern="1200" dirty="0" smtClean="0">
                          <a:solidFill>
                            <a:srgbClr val="000000"/>
                          </a:solidFill>
                          <a:latin typeface="Calibri"/>
                          <a:ea typeface="+mn-ea"/>
                          <a:cs typeface="+mn-cs"/>
                        </a:rPr>
                        <a:t>Road traffic crashes</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10-19%</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81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60-113</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8100000" scaled="1"/>
                      <a:tileRect/>
                    </a:gradFill>
                  </a:tcPr>
                </a:tc>
              </a:tr>
            </a:tbl>
          </a:graphicData>
        </a:graphic>
      </p:graphicFrame>
      <p:sp>
        <p:nvSpPr>
          <p:cNvPr id="7" name="Down Arrow 6"/>
          <p:cNvSpPr/>
          <p:nvPr/>
        </p:nvSpPr>
        <p:spPr>
          <a:xfrm>
            <a:off x="5191125" y="1646238"/>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Down Arrow 7"/>
          <p:cNvSpPr/>
          <p:nvPr/>
        </p:nvSpPr>
        <p:spPr>
          <a:xfrm>
            <a:off x="5178425" y="2289175"/>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own Arrow 8"/>
          <p:cNvSpPr/>
          <p:nvPr/>
        </p:nvSpPr>
        <p:spPr>
          <a:xfrm>
            <a:off x="5178425" y="28956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Down Arrow 9"/>
          <p:cNvSpPr/>
          <p:nvPr/>
        </p:nvSpPr>
        <p:spPr>
          <a:xfrm>
            <a:off x="5191125" y="34290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Down Arrow 10"/>
          <p:cNvSpPr/>
          <p:nvPr/>
        </p:nvSpPr>
        <p:spPr>
          <a:xfrm flipV="1">
            <a:off x="5148263" y="5105400"/>
            <a:ext cx="490537" cy="4349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Down Arrow 13"/>
          <p:cNvSpPr/>
          <p:nvPr/>
        </p:nvSpPr>
        <p:spPr>
          <a:xfrm>
            <a:off x="5178425" y="40386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Down Arrow 14"/>
          <p:cNvSpPr/>
          <p:nvPr/>
        </p:nvSpPr>
        <p:spPr>
          <a:xfrm>
            <a:off x="5178425" y="45720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p:nvCxnSpPr>
        <p:spPr>
          <a:xfrm>
            <a:off x="457200" y="560388"/>
            <a:ext cx="7848600" cy="0"/>
          </a:xfrm>
          <a:prstGeom prst="line">
            <a:avLst/>
          </a:prstGeom>
          <a:ln w="127000" cmpd="tri">
            <a:gradFill>
              <a:gsLst>
                <a:gs pos="0">
                  <a:srgbClr val="92D050"/>
                </a:gs>
                <a:gs pos="50000">
                  <a:srgbClr val="0070C0"/>
                </a:gs>
                <a:gs pos="100000">
                  <a:srgbClr val="FF9933"/>
                </a:gs>
              </a:gsLst>
              <a:lin ang="5400000" scaled="0"/>
            </a:gradFill>
          </a:ln>
        </p:spPr>
        <p:style>
          <a:lnRef idx="1">
            <a:schemeClr val="accent1"/>
          </a:lnRef>
          <a:fillRef idx="0">
            <a:schemeClr val="accent1"/>
          </a:fillRef>
          <a:effectRef idx="0">
            <a:schemeClr val="accent1"/>
          </a:effectRef>
          <a:fontRef idx="minor">
            <a:schemeClr val="tx1"/>
          </a:fontRef>
        </p:style>
      </p:cxnSp>
      <p:sp>
        <p:nvSpPr>
          <p:cNvPr id="15411" name="TextBox 2"/>
          <p:cNvSpPr txBox="1">
            <a:spLocks noChangeArrowheads="1"/>
          </p:cNvSpPr>
          <p:nvPr/>
        </p:nvSpPr>
        <p:spPr bwMode="auto">
          <a:xfrm>
            <a:off x="1371600" y="5999163"/>
            <a:ext cx="5699125" cy="368300"/>
          </a:xfrm>
          <a:prstGeom prst="rect">
            <a:avLst/>
          </a:prstGeom>
          <a:noFill/>
          <a:ln w="9525">
            <a:noFill/>
            <a:miter lim="800000"/>
            <a:headEnd/>
            <a:tailEnd/>
          </a:ln>
        </p:spPr>
        <p:txBody>
          <a:bodyPr wrap="none">
            <a:spAutoFit/>
          </a:bodyPr>
          <a:lstStyle/>
          <a:p>
            <a:r>
              <a:rPr lang="en-US"/>
              <a:t>* Range reflects range of physical activity in scenarios</a:t>
            </a:r>
          </a:p>
        </p:txBody>
      </p:sp>
      <p:sp>
        <p:nvSpPr>
          <p:cNvPr id="17" name="Fußzeilenplatzhalter 16"/>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normAutofit/>
          </a:bodyPr>
          <a:lstStyle/>
          <a:p>
            <a:r>
              <a:rPr lang="de-CH" dirty="0" err="1" smtClean="0">
                <a:solidFill>
                  <a:schemeClr val="bg1"/>
                </a:solidFill>
              </a:rPr>
              <a:t>Four</a:t>
            </a:r>
            <a:r>
              <a:rPr lang="de-CH" dirty="0" smtClean="0">
                <a:solidFill>
                  <a:schemeClr val="bg1"/>
                </a:solidFill>
              </a:rPr>
              <a:t> </a:t>
            </a:r>
            <a:r>
              <a:rPr lang="de-CH" dirty="0" err="1" smtClean="0">
                <a:solidFill>
                  <a:schemeClr val="bg1"/>
                </a:solidFill>
              </a:rPr>
              <a:t>critical</a:t>
            </a:r>
            <a:r>
              <a:rPr lang="de-CH" dirty="0" smtClean="0">
                <a:solidFill>
                  <a:schemeClr val="bg1"/>
                </a:solidFill>
              </a:rPr>
              <a:t> </a:t>
            </a:r>
            <a:r>
              <a:rPr lang="de-CH" dirty="0" err="1" smtClean="0">
                <a:solidFill>
                  <a:schemeClr val="bg1"/>
                </a:solidFill>
              </a:rPr>
              <a:t>considerations</a:t>
            </a:r>
            <a:r>
              <a:rPr lang="de-CH" dirty="0" smtClean="0">
                <a:solidFill>
                  <a:schemeClr val="bg1"/>
                </a:solidFill>
              </a:rPr>
              <a:t>: </a:t>
            </a:r>
            <a:endParaRPr lang="de-CH" dirty="0">
              <a:solidFill>
                <a:schemeClr val="bg1"/>
              </a:solidFill>
            </a:endParaRPr>
          </a:p>
        </p:txBody>
      </p:sp>
      <p:sp>
        <p:nvSpPr>
          <p:cNvPr id="3" name="Inhaltsplatzhalter 2"/>
          <p:cNvSpPr>
            <a:spLocks noGrp="1"/>
          </p:cNvSpPr>
          <p:nvPr>
            <p:ph idx="1"/>
          </p:nvPr>
        </p:nvSpPr>
        <p:spPr/>
        <p:txBody>
          <a:bodyPr>
            <a:normAutofit fontScale="85000" lnSpcReduction="10000"/>
          </a:bodyPr>
          <a:lstStyle/>
          <a:p>
            <a:pPr lvl="0"/>
            <a:r>
              <a:rPr lang="en-US" dirty="0" smtClean="0"/>
              <a:t>a range of trade offs</a:t>
            </a:r>
            <a:endParaRPr lang="de-CH" sz="2800" dirty="0" smtClean="0"/>
          </a:p>
          <a:p>
            <a:pPr lvl="0"/>
            <a:r>
              <a:rPr lang="en-US" dirty="0" smtClean="0"/>
              <a:t>a tolerance for ambiguity and of uncertainty. </a:t>
            </a:r>
            <a:endParaRPr lang="de-CH" sz="2800" dirty="0" smtClean="0"/>
          </a:p>
          <a:p>
            <a:pPr lvl="0"/>
            <a:r>
              <a:rPr lang="en-US" dirty="0" smtClean="0"/>
              <a:t>An opportunities driven approach  </a:t>
            </a:r>
            <a:endParaRPr lang="de-CH" dirty="0" smtClean="0"/>
          </a:p>
          <a:p>
            <a:pPr lvl="0"/>
            <a:r>
              <a:rPr lang="en-US" dirty="0" smtClean="0"/>
              <a:t>a good contextual analysis:</a:t>
            </a:r>
            <a:endParaRPr lang="de-CH" dirty="0" smtClean="0"/>
          </a:p>
          <a:p>
            <a:pPr lvl="1"/>
            <a:r>
              <a:rPr lang="en-US" dirty="0" smtClean="0"/>
              <a:t>the contextual environment: factors in the external world which impact the issue but cannot be influenced by the organization</a:t>
            </a:r>
            <a:endParaRPr lang="de-CH" dirty="0" smtClean="0"/>
          </a:p>
          <a:p>
            <a:pPr lvl="1"/>
            <a:r>
              <a:rPr lang="en-US" dirty="0" smtClean="0"/>
              <a:t>the transactional environment: factors that are external to the organization but can be influenced by that organization</a:t>
            </a:r>
            <a:endParaRPr lang="de-CH" dirty="0" smtClean="0"/>
          </a:p>
          <a:p>
            <a:pPr lvl="1"/>
            <a:r>
              <a:rPr lang="en-US" dirty="0" smtClean="0"/>
              <a:t>the policy or strategy space: the internal world of an organization or system which can be controlled</a:t>
            </a:r>
            <a:endParaRPr lang="de-CH" dirty="0" smtClean="0"/>
          </a:p>
          <a:p>
            <a:endParaRPr lang="de-CH" dirty="0"/>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20000"/>
          </a:bodyPr>
          <a:lstStyle/>
          <a:p>
            <a:r>
              <a:rPr lang="en-US" dirty="0" smtClean="0"/>
              <a:t>“The key point is that, while policy-making is a process, it is also a human endeavor and as such it is not based on objective and neutral standards. </a:t>
            </a:r>
            <a:r>
              <a:rPr lang="en-US" b="1" dirty="0" smtClean="0">
                <a:solidFill>
                  <a:srgbClr val="FF0000"/>
                </a:solidFill>
              </a:rPr>
              <a:t>Behind every step in the policy process is a contest over equally plausible conceptions of the same abstract goal or value. </a:t>
            </a:r>
            <a:r>
              <a:rPr lang="en-US" dirty="0" smtClean="0"/>
              <a:t>Remember, those participating in policymaking are also driven by their belief systems and ideology. These values and ideologies precede and shape the decisions along every step of the policy process.”</a:t>
            </a:r>
          </a:p>
          <a:p>
            <a:r>
              <a:rPr lang="de-CH" dirty="0" smtClean="0"/>
              <a:t>(</a:t>
            </a:r>
            <a:r>
              <a:rPr lang="de-CH" dirty="0" err="1" smtClean="0"/>
              <a:t>FrameWorks</a:t>
            </a:r>
            <a:r>
              <a:rPr lang="de-CH" dirty="0" smtClean="0"/>
              <a:t> Institute, 2002)</a:t>
            </a:r>
            <a:endParaRPr lang="de-CH" dirty="0"/>
          </a:p>
        </p:txBody>
      </p:sp>
      <p:sp>
        <p:nvSpPr>
          <p:cNvPr id="2" name="Titel 1"/>
          <p:cNvSpPr>
            <a:spLocks noGrp="1"/>
          </p:cNvSpPr>
          <p:nvPr>
            <p:ph type="title"/>
          </p:nvPr>
        </p:nvSpPr>
        <p:spPr>
          <a:solidFill>
            <a:srgbClr val="C00000"/>
          </a:solidFill>
        </p:spPr>
        <p:txBody>
          <a:bodyPr/>
          <a:lstStyle/>
          <a:p>
            <a:r>
              <a:rPr lang="de-CH" dirty="0" smtClean="0">
                <a:solidFill>
                  <a:schemeClr val="bg1"/>
                </a:solidFill>
              </a:rPr>
              <a:t>Political </a:t>
            </a:r>
            <a:r>
              <a:rPr lang="de-CH" dirty="0" err="1" smtClean="0">
                <a:solidFill>
                  <a:schemeClr val="bg1"/>
                </a:solidFill>
              </a:rPr>
              <a:t>determinants</a:t>
            </a:r>
            <a:endParaRPr lang="de-CH"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Learn</a:t>
            </a:r>
            <a:r>
              <a:rPr lang="de-CH" dirty="0" smtClean="0"/>
              <a:t> </a:t>
            </a:r>
            <a:r>
              <a:rPr lang="de-CH" dirty="0" err="1" smtClean="0"/>
              <a:t>from</a:t>
            </a:r>
            <a:r>
              <a:rPr lang="de-CH" dirty="0" smtClean="0"/>
              <a:t> </a:t>
            </a:r>
            <a:r>
              <a:rPr lang="de-CH" dirty="0" err="1" smtClean="0"/>
              <a:t>the</a:t>
            </a:r>
            <a:r>
              <a:rPr lang="de-CH" dirty="0" smtClean="0"/>
              <a:t> World CUP?</a:t>
            </a:r>
            <a:endParaRPr lang="de-CH" dirty="0"/>
          </a:p>
        </p:txBody>
      </p:sp>
      <p:sp>
        <p:nvSpPr>
          <p:cNvPr id="3" name="Inhaltsplatzhalter 2"/>
          <p:cNvSpPr>
            <a:spLocks noGrp="1"/>
          </p:cNvSpPr>
          <p:nvPr>
            <p:ph idx="1"/>
          </p:nvPr>
        </p:nvSpPr>
        <p:spPr>
          <a:solidFill>
            <a:schemeClr val="accent2"/>
          </a:solidFill>
        </p:spPr>
        <p:txBody>
          <a:bodyPr/>
          <a:lstStyle/>
          <a:p>
            <a:endParaRPr lang="de-CH" dirty="0"/>
          </a:p>
        </p:txBody>
      </p:sp>
      <p:pic>
        <p:nvPicPr>
          <p:cNvPr id="4" name="Picture 2" descr="http://img.ibtimes.com/www/data/images/full/2014/07/14/449248-germanys-mario-goetze-shoots-to-score-a-goal-against-argentina-during-.JPG"/>
          <p:cNvPicPr>
            <a:picLocks noChangeAspect="1" noChangeArrowheads="1"/>
          </p:cNvPicPr>
          <p:nvPr/>
        </p:nvPicPr>
        <p:blipFill>
          <a:blip r:embed="rId2" cstate="print"/>
          <a:srcRect/>
          <a:stretch>
            <a:fillRect/>
          </a:stretch>
        </p:blipFill>
        <p:spPr bwMode="auto">
          <a:xfrm>
            <a:off x="1230682" y="3212976"/>
            <a:ext cx="3125294" cy="2229112"/>
          </a:xfrm>
          <a:prstGeom prst="rect">
            <a:avLst/>
          </a:prstGeom>
          <a:solidFill>
            <a:schemeClr val="accent2"/>
          </a:solidFill>
        </p:spPr>
      </p:pic>
      <p:pic>
        <p:nvPicPr>
          <p:cNvPr id="5" name="Picture 2" descr="http://vcth.net/wp-content/uploads/2014/05/German-National-Team.jpg"/>
          <p:cNvPicPr>
            <a:picLocks noChangeAspect="1" noChangeArrowheads="1"/>
          </p:cNvPicPr>
          <p:nvPr/>
        </p:nvPicPr>
        <p:blipFill>
          <a:blip r:embed="rId3" cstate="print"/>
          <a:srcRect/>
          <a:stretch>
            <a:fillRect/>
          </a:stretch>
        </p:blipFill>
        <p:spPr bwMode="auto">
          <a:xfrm>
            <a:off x="4788024" y="3212976"/>
            <a:ext cx="3750220" cy="2240285"/>
          </a:xfrm>
          <a:prstGeom prst="rect">
            <a:avLst/>
          </a:prstGeom>
          <a:noFill/>
        </p:spPr>
      </p:pic>
      <p:sp>
        <p:nvSpPr>
          <p:cNvPr id="6" name="Fußzeilenplatzhalter 5"/>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solidFill>
                  <a:srgbClr val="C00000"/>
                </a:solidFill>
              </a:rPr>
              <a:t>Teasers</a:t>
            </a:r>
            <a:endParaRPr lang="de-CH" b="1" dirty="0">
              <a:solidFill>
                <a:srgbClr val="C00000"/>
              </a:solidFill>
            </a:endParaRPr>
          </a:p>
        </p:txBody>
      </p:sp>
      <p:sp>
        <p:nvSpPr>
          <p:cNvPr id="3" name="Inhaltsplatzhalter 2"/>
          <p:cNvSpPr>
            <a:spLocks noGrp="1"/>
          </p:cNvSpPr>
          <p:nvPr>
            <p:ph idx="1"/>
          </p:nvPr>
        </p:nvSpPr>
        <p:spPr>
          <a:solidFill>
            <a:schemeClr val="accent2"/>
          </a:solidFill>
        </p:spPr>
        <p:txBody>
          <a:bodyPr>
            <a:normAutofit lnSpcReduction="10000"/>
          </a:bodyPr>
          <a:lstStyle/>
          <a:p>
            <a:r>
              <a:rPr lang="de-CH" sz="4400" b="1" dirty="0" smtClean="0">
                <a:solidFill>
                  <a:schemeClr val="bg1"/>
                </a:solidFill>
              </a:rPr>
              <a:t>Dynamics and </a:t>
            </a:r>
            <a:r>
              <a:rPr lang="de-CH" sz="4400" b="1" dirty="0" err="1" smtClean="0">
                <a:solidFill>
                  <a:schemeClr val="bg1"/>
                </a:solidFill>
              </a:rPr>
              <a:t>complexity</a:t>
            </a:r>
            <a:endParaRPr lang="de-CH" sz="4400" b="1" dirty="0" smtClean="0">
              <a:solidFill>
                <a:schemeClr val="bg1"/>
              </a:solidFill>
            </a:endParaRPr>
          </a:p>
          <a:p>
            <a:r>
              <a:rPr lang="de-CH" sz="4400" b="1" dirty="0" err="1" smtClean="0">
                <a:solidFill>
                  <a:schemeClr val="bg1"/>
                </a:solidFill>
              </a:rPr>
              <a:t>Framing</a:t>
            </a:r>
            <a:endParaRPr lang="de-CH" sz="4400" b="1" dirty="0" smtClean="0">
              <a:solidFill>
                <a:schemeClr val="bg1"/>
              </a:solidFill>
            </a:endParaRPr>
          </a:p>
          <a:p>
            <a:r>
              <a:rPr lang="de-CH" sz="4400" b="1" dirty="0" err="1" smtClean="0">
                <a:solidFill>
                  <a:schemeClr val="bg1"/>
                </a:solidFill>
              </a:rPr>
              <a:t>Whole</a:t>
            </a:r>
            <a:r>
              <a:rPr lang="de-CH" sz="4400" b="1" dirty="0" smtClean="0">
                <a:solidFill>
                  <a:schemeClr val="bg1"/>
                </a:solidFill>
              </a:rPr>
              <a:t> of </a:t>
            </a:r>
            <a:r>
              <a:rPr lang="de-CH" sz="4400" b="1" dirty="0" err="1" smtClean="0">
                <a:solidFill>
                  <a:schemeClr val="bg1"/>
                </a:solidFill>
              </a:rPr>
              <a:t>government</a:t>
            </a:r>
            <a:endParaRPr lang="de-CH" sz="4400" b="1" dirty="0" smtClean="0">
              <a:solidFill>
                <a:schemeClr val="bg1"/>
              </a:solidFill>
            </a:endParaRPr>
          </a:p>
          <a:p>
            <a:r>
              <a:rPr lang="de-CH" sz="4400" b="1" dirty="0" smtClean="0">
                <a:solidFill>
                  <a:schemeClr val="bg1"/>
                </a:solidFill>
              </a:rPr>
              <a:t>Collective </a:t>
            </a:r>
            <a:r>
              <a:rPr lang="de-CH" sz="4400" b="1" dirty="0" err="1" smtClean="0">
                <a:solidFill>
                  <a:schemeClr val="bg1"/>
                </a:solidFill>
              </a:rPr>
              <a:t>impact</a:t>
            </a:r>
            <a:endParaRPr lang="de-CH" sz="4400" b="1" dirty="0" smtClean="0">
              <a:solidFill>
                <a:schemeClr val="bg1"/>
              </a:solidFill>
            </a:endParaRPr>
          </a:p>
          <a:p>
            <a:r>
              <a:rPr lang="de-CH" sz="4400" b="1" dirty="0" smtClean="0">
                <a:solidFill>
                  <a:schemeClr val="bg1"/>
                </a:solidFill>
              </a:rPr>
              <a:t>Mutual </a:t>
            </a:r>
            <a:r>
              <a:rPr lang="de-CH" sz="4400" b="1" dirty="0" err="1" smtClean="0">
                <a:solidFill>
                  <a:schemeClr val="bg1"/>
                </a:solidFill>
              </a:rPr>
              <a:t>gain</a:t>
            </a:r>
            <a:r>
              <a:rPr lang="de-CH" sz="4400" b="1" dirty="0" smtClean="0">
                <a:solidFill>
                  <a:schemeClr val="bg1"/>
                </a:solidFill>
              </a:rPr>
              <a:t>, </a:t>
            </a:r>
            <a:r>
              <a:rPr lang="de-CH" sz="4400" b="1" dirty="0" err="1" smtClean="0">
                <a:solidFill>
                  <a:schemeClr val="bg1"/>
                </a:solidFill>
              </a:rPr>
              <a:t>Negotiation</a:t>
            </a:r>
            <a:r>
              <a:rPr lang="de-CH" sz="4400" b="1" dirty="0" smtClean="0">
                <a:solidFill>
                  <a:schemeClr val="bg1"/>
                </a:solidFill>
              </a:rPr>
              <a:t>, </a:t>
            </a:r>
            <a:r>
              <a:rPr lang="de-CH" sz="4400" b="1" dirty="0" err="1" smtClean="0">
                <a:solidFill>
                  <a:schemeClr val="bg1"/>
                </a:solidFill>
              </a:rPr>
              <a:t>health</a:t>
            </a:r>
            <a:r>
              <a:rPr lang="de-CH" sz="4400" b="1" dirty="0" smtClean="0">
                <a:solidFill>
                  <a:schemeClr val="bg1"/>
                </a:solidFill>
              </a:rPr>
              <a:t> </a:t>
            </a:r>
            <a:r>
              <a:rPr lang="de-CH" sz="4400" b="1" dirty="0" err="1" smtClean="0">
                <a:solidFill>
                  <a:schemeClr val="bg1"/>
                </a:solidFill>
              </a:rPr>
              <a:t>diplomacy</a:t>
            </a:r>
            <a:endParaRPr lang="de-CH" sz="4400" b="1" dirty="0" smtClean="0">
              <a:solidFill>
                <a:schemeClr val="bg1"/>
              </a:solidFill>
            </a:endParaRPr>
          </a:p>
          <a:p>
            <a:endParaRPr lang="de-CH" sz="4400" b="1" dirty="0" smtClean="0">
              <a:solidFill>
                <a:schemeClr val="bg1"/>
              </a:solidFill>
            </a:endParaRPr>
          </a:p>
          <a:p>
            <a:endParaRPr lang="de-CH" sz="4400" b="1" dirty="0" smtClean="0">
              <a:solidFill>
                <a:schemeClr val="bg1"/>
              </a:solidFill>
            </a:endParaRPr>
          </a:p>
          <a:p>
            <a:endParaRPr lang="de-CH" sz="44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400" b="1" dirty="0" smtClean="0">
                <a:solidFill>
                  <a:schemeClr val="bg1"/>
                </a:solidFill>
              </a:rPr>
              <a:t>Dynamics and </a:t>
            </a:r>
            <a:r>
              <a:rPr lang="de-CH" sz="4400" b="1" dirty="0" err="1" smtClean="0">
                <a:solidFill>
                  <a:schemeClr val="bg1"/>
                </a:solidFill>
              </a:rPr>
              <a:t>complexity</a:t>
            </a:r>
            <a:endParaRPr lang="de-CH" sz="4400" b="1" dirty="0">
              <a:solidFill>
                <a:schemeClr val="bg1"/>
              </a:solidFill>
            </a:endParaRPr>
          </a:p>
        </p:txBody>
      </p:sp>
      <p:sp>
        <p:nvSpPr>
          <p:cNvPr id="4" name="Fußzeilenplatzhalter 3"/>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dirty="0" smtClean="0"/>
          </a:p>
          <a:p>
            <a:r>
              <a:rPr lang="de-CH" dirty="0" smtClean="0"/>
              <a:t>The </a:t>
            </a:r>
            <a:r>
              <a:rPr lang="de-CH" dirty="0" err="1" smtClean="0"/>
              <a:t>challenges</a:t>
            </a:r>
            <a:r>
              <a:rPr lang="de-CH" dirty="0" smtClean="0"/>
              <a:t> </a:t>
            </a:r>
            <a:r>
              <a:rPr lang="de-CH" dirty="0" err="1" smtClean="0"/>
              <a:t>facing</a:t>
            </a:r>
            <a:r>
              <a:rPr lang="de-CH" dirty="0" smtClean="0"/>
              <a:t> </a:t>
            </a:r>
            <a:r>
              <a:rPr lang="de-CH" dirty="0" err="1" smtClean="0"/>
              <a:t>public</a:t>
            </a:r>
            <a:r>
              <a:rPr lang="de-CH" dirty="0" smtClean="0"/>
              <a:t> health, and </a:t>
            </a:r>
            <a:r>
              <a:rPr lang="de-CH" dirty="0" err="1" smtClean="0"/>
              <a:t>the</a:t>
            </a:r>
            <a:r>
              <a:rPr lang="de-CH" dirty="0" smtClean="0"/>
              <a:t> </a:t>
            </a:r>
            <a:r>
              <a:rPr lang="de-CH" dirty="0" err="1" smtClean="0"/>
              <a:t>broader</a:t>
            </a:r>
            <a:r>
              <a:rPr lang="de-CH" dirty="0" smtClean="0"/>
              <a:t> </a:t>
            </a:r>
            <a:r>
              <a:rPr lang="de-CH" dirty="0" err="1" smtClean="0"/>
              <a:t>world</a:t>
            </a:r>
            <a:r>
              <a:rPr lang="de-CH" dirty="0" smtClean="0"/>
              <a:t> </a:t>
            </a:r>
            <a:r>
              <a:rPr lang="de-CH" dirty="0" err="1" smtClean="0"/>
              <a:t>context</a:t>
            </a:r>
            <a:r>
              <a:rPr lang="de-CH" dirty="0" smtClean="0"/>
              <a:t> in </a:t>
            </a:r>
            <a:r>
              <a:rPr lang="de-CH" dirty="0" err="1" smtClean="0"/>
              <a:t>which</a:t>
            </a:r>
            <a:r>
              <a:rPr lang="de-CH" dirty="0" smtClean="0"/>
              <a:t> </a:t>
            </a:r>
            <a:r>
              <a:rPr lang="de-CH" dirty="0" err="1" smtClean="0"/>
              <a:t>we</a:t>
            </a:r>
            <a:r>
              <a:rPr lang="de-CH" dirty="0" smtClean="0"/>
              <a:t> </a:t>
            </a:r>
            <a:r>
              <a:rPr lang="de-CH" dirty="0" err="1" smtClean="0"/>
              <a:t>struggle</a:t>
            </a:r>
            <a:r>
              <a:rPr lang="de-CH" dirty="0" smtClean="0"/>
              <a:t>, </a:t>
            </a:r>
            <a:r>
              <a:rPr lang="de-CH" dirty="0" err="1" smtClean="0"/>
              <a:t>have</a:t>
            </a:r>
            <a:r>
              <a:rPr lang="de-CH" dirty="0" smtClean="0"/>
              <a:t> </a:t>
            </a:r>
            <a:r>
              <a:rPr lang="de-CH" dirty="0" err="1" smtClean="0"/>
              <a:t>become</a:t>
            </a:r>
            <a:r>
              <a:rPr lang="de-CH" dirty="0" smtClean="0"/>
              <a:t> </a:t>
            </a:r>
            <a:r>
              <a:rPr lang="de-CH" dirty="0" err="1" smtClean="0"/>
              <a:t>too</a:t>
            </a:r>
            <a:r>
              <a:rPr lang="de-CH" dirty="0" smtClean="0"/>
              <a:t> </a:t>
            </a:r>
            <a:r>
              <a:rPr lang="de-CH" dirty="0" err="1" smtClean="0"/>
              <a:t>numerous</a:t>
            </a:r>
            <a:r>
              <a:rPr lang="de-CH" dirty="0" smtClean="0"/>
              <a:t> and </a:t>
            </a:r>
            <a:r>
              <a:rPr lang="de-CH" dirty="0" err="1" smtClean="0"/>
              <a:t>too</a:t>
            </a:r>
            <a:r>
              <a:rPr lang="de-CH" dirty="0" smtClean="0"/>
              <a:t> </a:t>
            </a:r>
            <a:r>
              <a:rPr lang="de-CH" dirty="0" err="1" smtClean="0"/>
              <a:t>complex</a:t>
            </a:r>
            <a:r>
              <a:rPr lang="de-CH" dirty="0" smtClean="0"/>
              <a:t> </a:t>
            </a:r>
            <a:r>
              <a:rPr lang="de-CH" dirty="0" err="1" smtClean="0"/>
              <a:t>for</a:t>
            </a:r>
            <a:r>
              <a:rPr lang="de-CH" dirty="0" smtClean="0"/>
              <a:t> a </a:t>
            </a:r>
            <a:r>
              <a:rPr lang="de-CH" dirty="0" err="1" smtClean="0"/>
              <a:t>business</a:t>
            </a:r>
            <a:r>
              <a:rPr lang="de-CH" dirty="0" smtClean="0"/>
              <a:t> </a:t>
            </a:r>
            <a:r>
              <a:rPr lang="de-CH" dirty="0" err="1" smtClean="0"/>
              <a:t>as</a:t>
            </a:r>
            <a:r>
              <a:rPr lang="de-CH" dirty="0" smtClean="0"/>
              <a:t> </a:t>
            </a:r>
            <a:r>
              <a:rPr lang="de-CH" dirty="0" err="1" smtClean="0"/>
              <a:t>usual</a:t>
            </a:r>
            <a:r>
              <a:rPr lang="de-CH" dirty="0" smtClean="0"/>
              <a:t> </a:t>
            </a:r>
            <a:r>
              <a:rPr lang="de-CH" dirty="0" err="1" smtClean="0"/>
              <a:t>approach</a:t>
            </a:r>
            <a:r>
              <a:rPr lang="de-CH" dirty="0" smtClean="0"/>
              <a:t>.</a:t>
            </a:r>
          </a:p>
          <a:p>
            <a:endParaRPr lang="de-CH" dirty="0"/>
          </a:p>
          <a:p>
            <a:r>
              <a:rPr lang="de-CH" dirty="0" smtClean="0"/>
              <a:t>Margaret Chan, DG WHO </a:t>
            </a:r>
            <a:endParaRPr lang="de-CH" dirty="0"/>
          </a:p>
        </p:txBody>
      </p:sp>
      <p:sp>
        <p:nvSpPr>
          <p:cNvPr id="2" name="Titel 1"/>
          <p:cNvSpPr>
            <a:spLocks noGrp="1"/>
          </p:cNvSpPr>
          <p:nvPr>
            <p:ph type="title"/>
          </p:nvPr>
        </p:nvSpPr>
        <p:spPr>
          <a:solidFill>
            <a:schemeClr val="accent2"/>
          </a:solidFill>
        </p:spPr>
        <p:txBody>
          <a:bodyPr>
            <a:normAutofit fontScale="90000"/>
          </a:bodyPr>
          <a:lstStyle/>
          <a:p>
            <a:r>
              <a:rPr lang="de-CH" dirty="0" smtClean="0">
                <a:solidFill>
                  <a:schemeClr val="bg1"/>
                </a:solidFill>
              </a:rPr>
              <a:t>21st </a:t>
            </a:r>
            <a:r>
              <a:rPr lang="de-CH" dirty="0" err="1" smtClean="0">
                <a:solidFill>
                  <a:schemeClr val="bg1"/>
                </a:solidFill>
              </a:rPr>
              <a:t>century</a:t>
            </a:r>
            <a:r>
              <a:rPr lang="de-CH" dirty="0" smtClean="0">
                <a:solidFill>
                  <a:schemeClr val="bg1"/>
                </a:solidFill>
              </a:rPr>
              <a:t> </a:t>
            </a:r>
            <a:r>
              <a:rPr lang="de-CH" dirty="0" err="1" smtClean="0">
                <a:solidFill>
                  <a:schemeClr val="bg1"/>
                </a:solidFill>
              </a:rPr>
              <a:t>dynamics</a:t>
            </a:r>
            <a:r>
              <a:rPr lang="de-CH" dirty="0" smtClean="0">
                <a:solidFill>
                  <a:schemeClr val="bg1"/>
                </a:solidFill>
              </a:rPr>
              <a:t>: </a:t>
            </a:r>
            <a:r>
              <a:rPr lang="de-CH" dirty="0" err="1" smtClean="0">
                <a:solidFill>
                  <a:schemeClr val="bg1"/>
                </a:solidFill>
              </a:rPr>
              <a:t>Starting</a:t>
            </a:r>
            <a:r>
              <a:rPr lang="de-CH" dirty="0" smtClean="0">
                <a:solidFill>
                  <a:schemeClr val="bg1"/>
                </a:solidFill>
              </a:rPr>
              <a:t> </a:t>
            </a:r>
            <a:r>
              <a:rPr lang="de-CH" dirty="0" err="1" smtClean="0">
                <a:solidFill>
                  <a:schemeClr val="bg1"/>
                </a:solidFill>
              </a:rPr>
              <a:t>point</a:t>
            </a:r>
            <a:r>
              <a:rPr lang="de-CH" dirty="0" smtClean="0">
                <a:solidFill>
                  <a:schemeClr val="bg1"/>
                </a:solidFill>
              </a:rPr>
              <a:t> </a:t>
            </a:r>
            <a:endParaRPr lang="de-CH" dirty="0">
              <a:solidFill>
                <a:schemeClr val="bg1"/>
              </a:solidFill>
            </a:endParaRPr>
          </a:p>
        </p:txBody>
      </p:sp>
      <p:pic>
        <p:nvPicPr>
          <p:cNvPr id="59394" name="Picture 2" descr="http://images.forbes.com/media/lists/11/2009/margaret-chan.jpg"/>
          <p:cNvPicPr>
            <a:picLocks noChangeAspect="1" noChangeArrowheads="1"/>
          </p:cNvPicPr>
          <p:nvPr/>
        </p:nvPicPr>
        <p:blipFill>
          <a:blip r:embed="rId2" cstate="print"/>
          <a:srcRect/>
          <a:stretch>
            <a:fillRect/>
          </a:stretch>
        </p:blipFill>
        <p:spPr bwMode="auto">
          <a:xfrm>
            <a:off x="5940152" y="4293096"/>
            <a:ext cx="2376264" cy="1663385"/>
          </a:xfrm>
          <a:prstGeom prst="rect">
            <a:avLst/>
          </a:prstGeom>
          <a:noFill/>
        </p:spPr>
      </p:pic>
      <p:sp>
        <p:nvSpPr>
          <p:cNvPr id="5" name="Fußzeilenplatzhalter 4"/>
          <p:cNvSpPr>
            <a:spLocks noGrp="1"/>
          </p:cNvSpPr>
          <p:nvPr>
            <p:ph type="ftr" sz="quarter" idx="11"/>
          </p:nvPr>
        </p:nvSpPr>
        <p:spPr/>
        <p:txBody>
          <a:bodyPr/>
          <a:lstStyle/>
          <a:p>
            <a:r>
              <a:rPr lang="de-CH" dirty="0"/>
              <a:t>Health in All Policies Trainers' Meeting, Geneva 24-26 March 2015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solidFill>
            <a:schemeClr val="accent2"/>
          </a:solidFill>
          <a:ln>
            <a:solidFill>
              <a:schemeClr val="bg1"/>
            </a:solidFill>
          </a:ln>
        </p:spPr>
        <p:txBody>
          <a:bodyPr>
            <a:normAutofit/>
          </a:bodyPr>
          <a:lstStyle/>
          <a:p>
            <a:r>
              <a:rPr lang="en-US" sz="3200" b="1" dirty="0" smtClean="0">
                <a:solidFill>
                  <a:schemeClr val="bg1"/>
                </a:solidFill>
              </a:rPr>
              <a:t>GLOCAL</a:t>
            </a:r>
            <a:r>
              <a:rPr lang="en-US" sz="3200" dirty="0" smtClean="0">
                <a:solidFill>
                  <a:schemeClr val="bg1"/>
                </a:solidFill>
              </a:rPr>
              <a:t>: Trans-boundary collective  action</a:t>
            </a:r>
            <a:endParaRPr lang="en-US" sz="3200" dirty="0">
              <a:solidFill>
                <a:schemeClr val="bg1"/>
              </a:solidFill>
            </a:endParaRPr>
          </a:p>
        </p:txBody>
      </p:sp>
      <p:sp>
        <p:nvSpPr>
          <p:cNvPr id="10" name="Fußzeilenplatzhalter 4"/>
          <p:cNvSpPr>
            <a:spLocks noGrp="1"/>
          </p:cNvSpPr>
          <p:nvPr>
            <p:ph type="ftr" sz="quarter" idx="11"/>
          </p:nvPr>
        </p:nvSpPr>
        <p:spPr/>
        <p:txBody>
          <a:bodyPr/>
          <a:lstStyle/>
          <a:p>
            <a:r>
              <a:rPr lang="de-CH" dirty="0"/>
              <a:t>Health in All Policies Trainers' Meeting, Geneva 24-26 March 2015</a:t>
            </a:r>
          </a:p>
        </p:txBody>
      </p:sp>
      <p:sp>
        <p:nvSpPr>
          <p:cNvPr id="336899" name="Rectangle 3"/>
          <p:cNvSpPr>
            <a:spLocks noGrp="1" noChangeArrowheads="1"/>
          </p:cNvSpPr>
          <p:nvPr>
            <p:ph sz="quarter" idx="1"/>
          </p:nvPr>
        </p:nvSpPr>
        <p:spPr>
          <a:solidFill>
            <a:schemeClr val="bg1"/>
          </a:solidFill>
          <a:ln>
            <a:solidFill>
              <a:schemeClr val="bg1"/>
            </a:solidFill>
          </a:ln>
        </p:spPr>
        <p:txBody>
          <a:bodyPr/>
          <a:lstStyle/>
          <a:p>
            <a:pPr>
              <a:lnSpc>
                <a:spcPct val="80000"/>
              </a:lnSpc>
            </a:pPr>
            <a:endParaRPr lang="en-US" sz="1800" dirty="0"/>
          </a:p>
          <a:p>
            <a:pPr>
              <a:lnSpc>
                <a:spcPct val="80000"/>
              </a:lnSpc>
            </a:pPr>
            <a:r>
              <a:rPr lang="en-US" sz="1800" dirty="0"/>
              <a:t>Trade</a:t>
            </a:r>
          </a:p>
          <a:p>
            <a:pPr>
              <a:lnSpc>
                <a:spcPct val="80000"/>
              </a:lnSpc>
            </a:pPr>
            <a:r>
              <a:rPr lang="en-US" sz="1800" dirty="0"/>
              <a:t>Mobility/Migration</a:t>
            </a:r>
          </a:p>
          <a:p>
            <a:pPr>
              <a:lnSpc>
                <a:spcPct val="80000"/>
              </a:lnSpc>
            </a:pPr>
            <a:r>
              <a:rPr lang="en-US" sz="1800" dirty="0"/>
              <a:t>Environment </a:t>
            </a:r>
          </a:p>
          <a:p>
            <a:pPr>
              <a:lnSpc>
                <a:spcPct val="80000"/>
              </a:lnSpc>
            </a:pPr>
            <a:r>
              <a:rPr lang="en-US" sz="1800" dirty="0"/>
              <a:t>Infectious disease</a:t>
            </a:r>
          </a:p>
          <a:p>
            <a:pPr>
              <a:lnSpc>
                <a:spcPct val="80000"/>
              </a:lnSpc>
            </a:pPr>
            <a:r>
              <a:rPr lang="en-US" sz="1800" dirty="0"/>
              <a:t>Intellectual property</a:t>
            </a:r>
          </a:p>
          <a:p>
            <a:pPr>
              <a:lnSpc>
                <a:spcPct val="80000"/>
              </a:lnSpc>
            </a:pPr>
            <a:r>
              <a:rPr lang="en-US" sz="1800" dirty="0" smtClean="0"/>
              <a:t>Food/soda</a:t>
            </a:r>
            <a:endParaRPr lang="en-US" sz="1800" dirty="0"/>
          </a:p>
          <a:p>
            <a:pPr>
              <a:lnSpc>
                <a:spcPct val="80000"/>
              </a:lnSpc>
            </a:pPr>
            <a:r>
              <a:rPr lang="en-US" sz="1800" dirty="0"/>
              <a:t>Disaster response</a:t>
            </a:r>
          </a:p>
          <a:p>
            <a:pPr>
              <a:lnSpc>
                <a:spcPct val="80000"/>
              </a:lnSpc>
            </a:pPr>
            <a:r>
              <a:rPr lang="en-US" sz="1800" dirty="0"/>
              <a:t>Global Crime</a:t>
            </a:r>
          </a:p>
          <a:p>
            <a:pPr>
              <a:lnSpc>
                <a:spcPct val="80000"/>
              </a:lnSpc>
            </a:pPr>
            <a:r>
              <a:rPr lang="en-US" sz="1800" dirty="0"/>
              <a:t>Terrorism</a:t>
            </a:r>
          </a:p>
          <a:p>
            <a:pPr>
              <a:lnSpc>
                <a:spcPct val="80000"/>
              </a:lnSpc>
            </a:pPr>
            <a:r>
              <a:rPr lang="en-US" sz="1800" dirty="0"/>
              <a:t> </a:t>
            </a:r>
            <a:r>
              <a:rPr lang="en-US" sz="1800" dirty="0" smtClean="0"/>
              <a:t>Knowledge</a:t>
            </a:r>
            <a:endParaRPr lang="en-US" sz="1800" dirty="0"/>
          </a:p>
          <a:p>
            <a:pPr>
              <a:lnSpc>
                <a:spcPct val="80000"/>
              </a:lnSpc>
            </a:pPr>
            <a:endParaRPr lang="de-CH" sz="1800" b="1" i="1" dirty="0">
              <a:solidFill>
                <a:schemeClr val="folHlink"/>
              </a:solidFill>
            </a:endParaRPr>
          </a:p>
          <a:p>
            <a:pPr>
              <a:lnSpc>
                <a:spcPct val="80000"/>
              </a:lnSpc>
            </a:pPr>
            <a:r>
              <a:rPr lang="de-CH" sz="1800" b="1" i="1" dirty="0">
                <a:solidFill>
                  <a:schemeClr val="folHlink"/>
                </a:solidFill>
              </a:rPr>
              <a:t>High </a:t>
            </a:r>
            <a:r>
              <a:rPr lang="de-CH" sz="1800" b="1" i="1" dirty="0" err="1">
                <a:solidFill>
                  <a:schemeClr val="folHlink"/>
                </a:solidFill>
              </a:rPr>
              <a:t>degree</a:t>
            </a:r>
            <a:r>
              <a:rPr lang="de-CH" sz="1800" b="1" i="1" dirty="0">
                <a:solidFill>
                  <a:schemeClr val="folHlink"/>
                </a:solidFill>
              </a:rPr>
              <a:t> of </a:t>
            </a:r>
            <a:r>
              <a:rPr lang="de-CH" sz="1800" b="1" i="1" dirty="0" err="1">
                <a:solidFill>
                  <a:schemeClr val="folHlink"/>
                </a:solidFill>
              </a:rPr>
              <a:t>uncertainty</a:t>
            </a:r>
            <a:r>
              <a:rPr lang="de-CH" sz="1800" b="1" i="1" dirty="0">
                <a:solidFill>
                  <a:schemeClr val="folHlink"/>
                </a:solidFill>
              </a:rPr>
              <a:t> </a:t>
            </a:r>
          </a:p>
          <a:p>
            <a:pPr>
              <a:lnSpc>
                <a:spcPct val="80000"/>
              </a:lnSpc>
            </a:pPr>
            <a:r>
              <a:rPr lang="de-CH" sz="1800" b="1" i="1" dirty="0">
                <a:solidFill>
                  <a:schemeClr val="folHlink"/>
                </a:solidFill>
              </a:rPr>
              <a:t>High </a:t>
            </a:r>
            <a:r>
              <a:rPr lang="de-CH" sz="1800" b="1" i="1" dirty="0" err="1">
                <a:solidFill>
                  <a:schemeClr val="folHlink"/>
                </a:solidFill>
              </a:rPr>
              <a:t>degree</a:t>
            </a:r>
            <a:r>
              <a:rPr lang="de-CH" sz="1800" b="1" i="1" dirty="0">
                <a:solidFill>
                  <a:schemeClr val="folHlink"/>
                </a:solidFill>
              </a:rPr>
              <a:t> of </a:t>
            </a:r>
            <a:r>
              <a:rPr lang="de-CH" sz="1800" b="1" i="1" dirty="0" err="1">
                <a:solidFill>
                  <a:schemeClr val="folHlink"/>
                </a:solidFill>
              </a:rPr>
              <a:t>interconnectedness</a:t>
            </a:r>
            <a:endParaRPr lang="de-CH" sz="1800" b="1" i="1" dirty="0">
              <a:solidFill>
                <a:schemeClr val="folHlink"/>
              </a:solidFill>
            </a:endParaRPr>
          </a:p>
          <a:p>
            <a:pPr>
              <a:lnSpc>
                <a:spcPct val="80000"/>
              </a:lnSpc>
            </a:pPr>
            <a:r>
              <a:rPr lang="de-CH" sz="1800" b="1" i="1" dirty="0">
                <a:solidFill>
                  <a:schemeClr val="folHlink"/>
                </a:solidFill>
              </a:rPr>
              <a:t>Need </a:t>
            </a:r>
            <a:r>
              <a:rPr lang="de-CH" sz="1800" b="1" i="1" dirty="0" err="1">
                <a:solidFill>
                  <a:schemeClr val="folHlink"/>
                </a:solidFill>
              </a:rPr>
              <a:t>for</a:t>
            </a:r>
            <a:r>
              <a:rPr lang="de-CH" sz="1800" b="1" i="1" dirty="0">
                <a:solidFill>
                  <a:schemeClr val="folHlink"/>
                </a:solidFill>
              </a:rPr>
              <a:t> </a:t>
            </a:r>
            <a:r>
              <a:rPr lang="de-CH" sz="1800" b="1" i="1" dirty="0" err="1">
                <a:solidFill>
                  <a:schemeClr val="folHlink"/>
                </a:solidFill>
              </a:rPr>
              <a:t>collective</a:t>
            </a:r>
            <a:r>
              <a:rPr lang="de-CH" sz="1800" b="1" i="1" dirty="0">
                <a:solidFill>
                  <a:schemeClr val="folHlink"/>
                </a:solidFill>
              </a:rPr>
              <a:t> </a:t>
            </a:r>
            <a:r>
              <a:rPr lang="de-CH" sz="1800" b="1" i="1" dirty="0" err="1">
                <a:solidFill>
                  <a:schemeClr val="folHlink"/>
                </a:solidFill>
              </a:rPr>
              <a:t>action</a:t>
            </a:r>
            <a:endParaRPr lang="en-US" sz="1800" b="1" i="1" dirty="0">
              <a:solidFill>
                <a:schemeClr val="folHlink"/>
              </a:solidFill>
            </a:endParaRPr>
          </a:p>
        </p:txBody>
      </p:sp>
      <p:pic>
        <p:nvPicPr>
          <p:cNvPr id="336900" name="Picture 4" descr="The image “file:///C:/Documents%20and%20Settings/Administrator/My%20Documents/biotitle.jpg” cannot be displayed, because it contains errors."/>
          <p:cNvPicPr>
            <a:picLocks noChangeAspect="1" noChangeArrowheads="1"/>
          </p:cNvPicPr>
          <p:nvPr/>
        </p:nvPicPr>
        <p:blipFill>
          <a:blip r:embed="rId3" cstate="print"/>
          <a:srcRect/>
          <a:stretch>
            <a:fillRect/>
          </a:stretch>
        </p:blipFill>
        <p:spPr bwMode="auto">
          <a:xfrm>
            <a:off x="4860032" y="1772816"/>
            <a:ext cx="1583655" cy="1357419"/>
          </a:xfrm>
          <a:prstGeom prst="rect">
            <a:avLst/>
          </a:prstGeom>
          <a:noFill/>
        </p:spPr>
      </p:pic>
      <p:pic>
        <p:nvPicPr>
          <p:cNvPr id="336903" name="Picture 7" descr="485px-Logo_WTO-OMC"/>
          <p:cNvPicPr>
            <a:picLocks noChangeAspect="1" noChangeArrowheads="1"/>
          </p:cNvPicPr>
          <p:nvPr/>
        </p:nvPicPr>
        <p:blipFill>
          <a:blip r:embed="rId4" cstate="print"/>
          <a:srcRect/>
          <a:stretch>
            <a:fillRect/>
          </a:stretch>
        </p:blipFill>
        <p:spPr bwMode="auto">
          <a:xfrm>
            <a:off x="3275856" y="1772816"/>
            <a:ext cx="1368425" cy="1690687"/>
          </a:xfrm>
          <a:prstGeom prst="rect">
            <a:avLst/>
          </a:prstGeom>
          <a:noFill/>
          <a:ln w="9525">
            <a:solidFill>
              <a:schemeClr val="tx1"/>
            </a:solidFill>
            <a:miter lim="800000"/>
            <a:headEnd/>
            <a:tailEnd/>
          </a:ln>
        </p:spPr>
      </p:pic>
      <p:pic>
        <p:nvPicPr>
          <p:cNvPr id="336904" name="Picture 8" descr="0,1020,1504003,00">
            <a:hlinkClick r:id="rId5"/>
          </p:cNvPr>
          <p:cNvPicPr>
            <a:picLocks noChangeAspect="1" noChangeArrowheads="1"/>
          </p:cNvPicPr>
          <p:nvPr/>
        </p:nvPicPr>
        <p:blipFill>
          <a:blip r:embed="rId6" cstate="print"/>
          <a:srcRect/>
          <a:stretch>
            <a:fillRect/>
          </a:stretch>
        </p:blipFill>
        <p:spPr bwMode="auto">
          <a:xfrm>
            <a:off x="6660232" y="3501008"/>
            <a:ext cx="1871662" cy="1247775"/>
          </a:xfrm>
          <a:prstGeom prst="rect">
            <a:avLst/>
          </a:prstGeom>
          <a:noFill/>
        </p:spPr>
      </p:pic>
      <p:pic>
        <p:nvPicPr>
          <p:cNvPr id="11" name="Picture 5" descr="follow-up-615"/>
          <p:cNvPicPr>
            <a:picLocks noChangeAspect="1" noChangeArrowheads="1"/>
          </p:cNvPicPr>
          <p:nvPr/>
        </p:nvPicPr>
        <p:blipFill>
          <a:blip r:embed="rId7" cstate="print"/>
          <a:srcRect/>
          <a:stretch>
            <a:fillRect/>
          </a:stretch>
        </p:blipFill>
        <p:spPr bwMode="auto">
          <a:xfrm>
            <a:off x="4788024" y="3212976"/>
            <a:ext cx="1655688" cy="1451209"/>
          </a:xfrm>
          <a:prstGeom prst="rect">
            <a:avLst/>
          </a:prstGeom>
          <a:noFill/>
          <a:ln>
            <a:solidFill>
              <a:srgbClr val="C00000"/>
            </a:solidFill>
          </a:ln>
        </p:spPr>
      </p:pic>
      <p:pic>
        <p:nvPicPr>
          <p:cNvPr id="12" name="Picture 4" descr="ANd9GcScW5DDXZ_khV_3uMqMH_RoaQ-Ef_3XT_DFmTzu5nN_82axz9cM"/>
          <p:cNvPicPr>
            <a:picLocks noChangeAspect="1" noChangeArrowheads="1"/>
          </p:cNvPicPr>
          <p:nvPr/>
        </p:nvPicPr>
        <p:blipFill>
          <a:blip r:embed="rId8" cstate="print"/>
          <a:srcRect/>
          <a:stretch>
            <a:fillRect/>
          </a:stretch>
        </p:blipFill>
        <p:spPr bwMode="auto">
          <a:xfrm>
            <a:off x="5580112" y="5013176"/>
            <a:ext cx="2879700" cy="1123003"/>
          </a:xfrm>
          <a:prstGeom prst="rect">
            <a:avLst/>
          </a:prstGeom>
          <a:noFill/>
        </p:spPr>
      </p:pic>
      <p:pic>
        <p:nvPicPr>
          <p:cNvPr id="16386" name="Picture 2" descr="http://1.bp.blogspot.com/-kj7T9BLz3pg/TwmHfpM7P4I/AAAAAAAAG70/7DIKZtW102M/s1600/Soft-Drinks.jpg"/>
          <p:cNvPicPr>
            <a:picLocks noChangeAspect="1" noChangeArrowheads="1"/>
          </p:cNvPicPr>
          <p:nvPr/>
        </p:nvPicPr>
        <p:blipFill>
          <a:blip r:embed="rId9" cstate="print"/>
          <a:srcRect/>
          <a:stretch>
            <a:fillRect/>
          </a:stretch>
        </p:blipFill>
        <p:spPr bwMode="auto">
          <a:xfrm>
            <a:off x="3059832" y="3573016"/>
            <a:ext cx="1512168" cy="1103883"/>
          </a:xfrm>
          <a:prstGeom prst="rect">
            <a:avLst/>
          </a:prstGeom>
          <a:noFill/>
        </p:spPr>
      </p:pic>
      <p:pic>
        <p:nvPicPr>
          <p:cNvPr id="16388" name="Picture 4" descr="http://www.earthtimes.org/nsimages/files/climate_change_encyclopaedia.jpg"/>
          <p:cNvPicPr>
            <a:picLocks noChangeAspect="1" noChangeArrowheads="1"/>
          </p:cNvPicPr>
          <p:nvPr/>
        </p:nvPicPr>
        <p:blipFill>
          <a:blip r:embed="rId10" cstate="print"/>
          <a:srcRect/>
          <a:stretch>
            <a:fillRect/>
          </a:stretch>
        </p:blipFill>
        <p:spPr bwMode="auto">
          <a:xfrm>
            <a:off x="6516216" y="1628800"/>
            <a:ext cx="2160240" cy="16171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Interconnectedness</a:t>
            </a:r>
            <a:endParaRPr lang="de-CH" dirty="0">
              <a:solidFill>
                <a:schemeClr val="bg1"/>
              </a:solidFill>
            </a:endParaRPr>
          </a:p>
        </p:txBody>
      </p:sp>
      <p:sp>
        <p:nvSpPr>
          <p:cNvPr id="6" name="Inhaltsplatzhalter 5"/>
          <p:cNvSpPr>
            <a:spLocks noGrp="1"/>
          </p:cNvSpPr>
          <p:nvPr>
            <p:ph sz="half" idx="1"/>
          </p:nvPr>
        </p:nvSpPr>
        <p:spPr/>
        <p:txBody>
          <a:bodyPr/>
          <a:lstStyle/>
          <a:p>
            <a:endParaRPr lang="de-CH"/>
          </a:p>
        </p:txBody>
      </p:sp>
      <p:sp>
        <p:nvSpPr>
          <p:cNvPr id="7" name="Inhaltsplatzhalter 6"/>
          <p:cNvSpPr>
            <a:spLocks noGrp="1"/>
          </p:cNvSpPr>
          <p:nvPr>
            <p:ph sz="half" idx="2"/>
          </p:nvPr>
        </p:nvSpPr>
        <p:spPr>
          <a:ln>
            <a:solidFill>
              <a:srgbClr val="C00000"/>
            </a:solidFill>
          </a:ln>
        </p:spPr>
        <p:txBody>
          <a:bodyPr/>
          <a:lstStyle/>
          <a:p>
            <a:endParaRPr lang="de-CH" dirty="0" smtClean="0"/>
          </a:p>
          <a:p>
            <a:endParaRPr lang="de-CH" dirty="0" smtClean="0"/>
          </a:p>
          <a:p>
            <a:r>
              <a:rPr lang="de-CH" b="1" dirty="0" err="1" smtClean="0">
                <a:solidFill>
                  <a:srgbClr val="C00000"/>
                </a:solidFill>
              </a:rPr>
              <a:t>Interconnectedness</a:t>
            </a:r>
            <a:r>
              <a:rPr lang="de-CH" b="1" dirty="0" smtClean="0">
                <a:solidFill>
                  <a:srgbClr val="C00000"/>
                </a:solidFill>
              </a:rPr>
              <a:t> of </a:t>
            </a:r>
            <a:r>
              <a:rPr lang="de-CH" b="1" dirty="0" err="1" smtClean="0">
                <a:solidFill>
                  <a:srgbClr val="C00000"/>
                </a:solidFill>
              </a:rPr>
              <a:t>issues</a:t>
            </a:r>
            <a:r>
              <a:rPr lang="de-CH" b="1" dirty="0" smtClean="0">
                <a:solidFill>
                  <a:srgbClr val="C00000"/>
                </a:solidFill>
              </a:rPr>
              <a:t> and of </a:t>
            </a:r>
            <a:r>
              <a:rPr lang="de-CH" b="1" dirty="0" err="1" smtClean="0">
                <a:solidFill>
                  <a:srgbClr val="C00000"/>
                </a:solidFill>
              </a:rPr>
              <a:t>governance</a:t>
            </a:r>
            <a:r>
              <a:rPr lang="de-CH" b="1" dirty="0" smtClean="0">
                <a:solidFill>
                  <a:srgbClr val="C00000"/>
                </a:solidFill>
              </a:rPr>
              <a:t> </a:t>
            </a:r>
            <a:r>
              <a:rPr lang="de-CH" b="1" dirty="0" err="1" smtClean="0">
                <a:solidFill>
                  <a:srgbClr val="C00000"/>
                </a:solidFill>
              </a:rPr>
              <a:t>levels</a:t>
            </a:r>
            <a:endParaRPr lang="de-CH" b="1" dirty="0">
              <a:solidFill>
                <a:srgbClr val="C00000"/>
              </a:solidFill>
            </a:endParaRPr>
          </a:p>
        </p:txBody>
      </p:sp>
      <p:sp>
        <p:nvSpPr>
          <p:cNvPr id="5" name="Fußzeilenplatzhalter 4"/>
          <p:cNvSpPr>
            <a:spLocks noGrp="1"/>
          </p:cNvSpPr>
          <p:nvPr>
            <p:ph type="ftr" sz="quarter" idx="11"/>
          </p:nvPr>
        </p:nvSpPr>
        <p:spPr/>
        <p:txBody>
          <a:bodyPr/>
          <a:lstStyle/>
          <a:p>
            <a:r>
              <a:rPr lang="de-CH" dirty="0"/>
              <a:t>Health in All Policies Trainers' Meeting, Geneva 24-26 March 2015</a:t>
            </a:r>
          </a:p>
        </p:txBody>
      </p:sp>
      <p:pic>
        <p:nvPicPr>
          <p:cNvPr id="92162" name="Picture 2" descr="http://www.nature.com/nature/journal/v497/n7447/images_article/nature12047-f1.2.jpg"/>
          <p:cNvPicPr>
            <a:picLocks noChangeAspect="1" noChangeArrowheads="1"/>
          </p:cNvPicPr>
          <p:nvPr/>
        </p:nvPicPr>
        <p:blipFill>
          <a:blip r:embed="rId2" cstate="print"/>
          <a:srcRect/>
          <a:stretch>
            <a:fillRect/>
          </a:stretch>
        </p:blipFill>
        <p:spPr bwMode="auto">
          <a:xfrm>
            <a:off x="971600" y="1556792"/>
            <a:ext cx="3600400" cy="44495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355FAAC2FCC4F92F5DC489C93672D" ma:contentTypeVersion="0" ma:contentTypeDescription="Create a new document." ma:contentTypeScope="" ma:versionID="8d03dbe559b67238d92deeea286e38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B1248-C6C4-46EB-83C9-4C0294958873}"/>
</file>

<file path=customXml/itemProps2.xml><?xml version="1.0" encoding="utf-8"?>
<ds:datastoreItem xmlns:ds="http://schemas.openxmlformats.org/officeDocument/2006/customXml" ds:itemID="{B46806D6-52A3-4AFD-A501-A965F6572BE0}"/>
</file>

<file path=customXml/itemProps3.xml><?xml version="1.0" encoding="utf-8"?>
<ds:datastoreItem xmlns:ds="http://schemas.openxmlformats.org/officeDocument/2006/customXml" ds:itemID="{EB37B10C-7B4F-4F53-BFEB-0588DAC3C73B}"/>
</file>

<file path=docProps/app.xml><?xml version="1.0" encoding="utf-8"?>
<Properties xmlns="http://schemas.openxmlformats.org/officeDocument/2006/extended-properties" xmlns:vt="http://schemas.openxmlformats.org/officeDocument/2006/docPropsVTypes">
  <TotalTime>41</TotalTime>
  <Words>2075</Words>
  <Application>Microsoft Office PowerPoint</Application>
  <PresentationFormat>On-screen Show (4:3)</PresentationFormat>
  <Paragraphs>327</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Larissa-Design</vt:lpstr>
      <vt:lpstr>HIAP Indepth Briefing Slides</vt:lpstr>
      <vt:lpstr>WHO HIAP Training Manual</vt:lpstr>
      <vt:lpstr>Health: Complex policy problem</vt:lpstr>
      <vt:lpstr>HIAP Skills</vt:lpstr>
      <vt:lpstr>Teasers</vt:lpstr>
      <vt:lpstr>PowerPoint Presentation</vt:lpstr>
      <vt:lpstr>21st century dynamics: Starting point </vt:lpstr>
      <vt:lpstr>GLOCAL: Trans-boundary collective  action</vt:lpstr>
      <vt:lpstr>Interconnectedness</vt:lpstr>
      <vt:lpstr>Rise of systemic risk</vt:lpstr>
      <vt:lpstr>Core set of risks</vt:lpstr>
      <vt:lpstr> Societal Risks </vt:lpstr>
      <vt:lpstr> Growing disparity a political risk </vt:lpstr>
      <vt:lpstr>Complexity</vt:lpstr>
      <vt:lpstr>PowerPoint Presentation</vt:lpstr>
      <vt:lpstr>Health</vt:lpstr>
      <vt:lpstr>Anti microbial resistance </vt:lpstr>
      <vt:lpstr>WHO Health Security Framing 2007</vt:lpstr>
      <vt:lpstr>Economic framing</vt:lpstr>
      <vt:lpstr>Sustainability Framing</vt:lpstr>
      <vt:lpstr>Determinants framing </vt:lpstr>
      <vt:lpstr>New frames: PDOH // CDOH</vt:lpstr>
      <vt:lpstr>PowerPoint Presentation</vt:lpstr>
      <vt:lpstr>PowerPoint Presentation</vt:lpstr>
      <vt:lpstr>WOG</vt:lpstr>
      <vt:lpstr>Wicked problems pose new governance challenges</vt:lpstr>
      <vt:lpstr>Pros and cons?</vt:lpstr>
      <vt:lpstr>PowerPoint Presentation</vt:lpstr>
      <vt:lpstr>GOAL</vt:lpstr>
      <vt:lpstr>Governance</vt:lpstr>
      <vt:lpstr>Pandemic response</vt:lpstr>
      <vt:lpstr>Domestic Violence</vt:lpstr>
      <vt:lpstr>   Common characteristics of a   whole of government approach  </vt:lpstr>
      <vt:lpstr>Strategic triangle</vt:lpstr>
      <vt:lpstr>PowerPoint Presentation</vt:lpstr>
      <vt:lpstr>Health Diplomacy</vt:lpstr>
      <vt:lpstr>Negotiation</vt:lpstr>
      <vt:lpstr>Create a social // political space</vt:lpstr>
      <vt:lpstr>Assess action space</vt:lpstr>
      <vt:lpstr>Collective impact</vt:lpstr>
      <vt:lpstr>Co benefits – mutual gain</vt:lpstr>
      <vt:lpstr>The four step Mutual Gains Approach</vt:lpstr>
      <vt:lpstr>Health impact – active transport</vt:lpstr>
      <vt:lpstr>Four critical considerations: </vt:lpstr>
      <vt:lpstr>Political determinants</vt:lpstr>
      <vt:lpstr>Learn from the World CUP?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Kickbusch</dc:creator>
  <cp:lastModifiedBy>VALENTINE, Nicole Britt</cp:lastModifiedBy>
  <cp:revision>43</cp:revision>
  <dcterms:created xsi:type="dcterms:W3CDTF">2014-07-14T11:18:37Z</dcterms:created>
  <dcterms:modified xsi:type="dcterms:W3CDTF">2015-05-26T15:34:56Z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0x0101002B6355FAAC2FCC4F92F5DC489C93672D</vt:lpwstr>
  </property>
</Properties>
</file>