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diagrams/drawing1.xml" ContentType="application/vnd.ms-office.drawingml.diagramDrawing+xml"/>
  <Override PartName="/ppt/theme/theme1.xml" ContentType="application/vnd.openxmlformats-officedocument.theme+xml"/>
  <Override PartName="/ppt/diagrams/layout3.xml" ContentType="application/vnd.openxmlformats-officedocument.drawingml.diagramLayout+xml"/>
  <Override PartName="/ppt/diagrams/quickStyle3.xml" ContentType="application/vnd.openxmlformats-officedocument.drawingml.diagramStyle+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399" r:id="rId3"/>
    <p:sldId id="427" r:id="rId4"/>
    <p:sldId id="433" r:id="rId5"/>
    <p:sldId id="431" r:id="rId6"/>
    <p:sldId id="417" r:id="rId7"/>
    <p:sldId id="295" r:id="rId8"/>
    <p:sldId id="407" r:id="rId9"/>
    <p:sldId id="364" r:id="rId10"/>
    <p:sldId id="349" r:id="rId11"/>
    <p:sldId id="351" r:id="rId12"/>
    <p:sldId id="350" r:id="rId13"/>
    <p:sldId id="352" r:id="rId14"/>
    <p:sldId id="401" r:id="rId15"/>
    <p:sldId id="413" r:id="rId16"/>
    <p:sldId id="353" r:id="rId17"/>
    <p:sldId id="432" r:id="rId18"/>
    <p:sldId id="354" r:id="rId19"/>
    <p:sldId id="342" r:id="rId20"/>
    <p:sldId id="377" r:id="rId21"/>
    <p:sldId id="344" r:id="rId22"/>
    <p:sldId id="429" r:id="rId23"/>
    <p:sldId id="428" r:id="rId24"/>
    <p:sldId id="430" r:id="rId25"/>
    <p:sldId id="434" r:id="rId26"/>
    <p:sldId id="414" r:id="rId27"/>
    <p:sldId id="425" r:id="rId28"/>
    <p:sldId id="362" r:id="rId29"/>
    <p:sldId id="411" r:id="rId30"/>
    <p:sldId id="371" r:id="rId31"/>
    <p:sldId id="405" r:id="rId32"/>
    <p:sldId id="334" r:id="rId33"/>
    <p:sldId id="381" r:id="rId34"/>
    <p:sldId id="415" r:id="rId35"/>
    <p:sldId id="419" r:id="rId36"/>
    <p:sldId id="416" r:id="rId37"/>
    <p:sldId id="420" r:id="rId38"/>
    <p:sldId id="421" r:id="rId39"/>
    <p:sldId id="423" r:id="rId40"/>
    <p:sldId id="404" r:id="rId41"/>
    <p:sldId id="409" r:id="rId42"/>
    <p:sldId id="380" r:id="rId43"/>
    <p:sldId id="386" r:id="rId4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05" d="100"/>
          <a:sy n="105" d="100"/>
        </p:scale>
        <p:origin x="-4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6B9B9-34FC-4E63-952C-948E4AC489EA}"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de-CH"/>
        </a:p>
      </dgm:t>
    </dgm:pt>
    <dgm:pt modelId="{8092A69A-FC10-4C0E-B802-FBD5BA16BA13}">
      <dgm:prSet phldrT="[Text]" custT="1"/>
      <dgm:spPr/>
      <dgm:t>
        <a:bodyPr/>
        <a:lstStyle/>
        <a:p>
          <a:r>
            <a:rPr lang="de-CH" sz="2400" dirty="0" smtClean="0"/>
            <a:t>Emerging </a:t>
          </a:r>
          <a:r>
            <a:rPr lang="de-CH" sz="2400" dirty="0" err="1" smtClean="0"/>
            <a:t>diseases</a:t>
          </a:r>
          <a:endParaRPr lang="de-CH" sz="2000" dirty="0"/>
        </a:p>
      </dgm:t>
    </dgm:pt>
    <dgm:pt modelId="{B2A11448-6208-40F6-8C1D-3B321F83116E}" type="parTrans" cxnId="{2E3C8498-8021-4713-9260-EECAFCB1E1CF}">
      <dgm:prSet/>
      <dgm:spPr/>
      <dgm:t>
        <a:bodyPr/>
        <a:lstStyle/>
        <a:p>
          <a:endParaRPr lang="de-CH"/>
        </a:p>
      </dgm:t>
    </dgm:pt>
    <dgm:pt modelId="{AA6CE894-A2BD-450F-BEE0-AAE4443E98FE}" type="sibTrans" cxnId="{2E3C8498-8021-4713-9260-EECAFCB1E1CF}">
      <dgm:prSet/>
      <dgm:spPr/>
      <dgm:t>
        <a:bodyPr/>
        <a:lstStyle/>
        <a:p>
          <a:endParaRPr lang="de-CH"/>
        </a:p>
      </dgm:t>
    </dgm:pt>
    <dgm:pt modelId="{CC74767F-D629-47C4-81ED-69B85721F4D0}">
      <dgm:prSet phldrT="[Text]"/>
      <dgm:spPr/>
      <dgm:t>
        <a:bodyPr/>
        <a:lstStyle/>
        <a:p>
          <a:r>
            <a:rPr lang="de-CH" dirty="0" err="1" smtClean="0"/>
            <a:t>Economic</a:t>
          </a:r>
          <a:r>
            <a:rPr lang="de-CH" dirty="0" smtClean="0"/>
            <a:t> </a:t>
          </a:r>
          <a:r>
            <a:rPr lang="de-CH" dirty="0" err="1" smtClean="0"/>
            <a:t>stability</a:t>
          </a:r>
          <a:endParaRPr lang="de-CH" dirty="0"/>
        </a:p>
      </dgm:t>
    </dgm:pt>
    <dgm:pt modelId="{D5119ACE-6DBE-4933-B030-83768F6C0755}" type="parTrans" cxnId="{5328D9C3-A161-4B85-9052-BAB6FC1ABE0D}">
      <dgm:prSet/>
      <dgm:spPr/>
      <dgm:t>
        <a:bodyPr/>
        <a:lstStyle/>
        <a:p>
          <a:endParaRPr lang="de-CH"/>
        </a:p>
      </dgm:t>
    </dgm:pt>
    <dgm:pt modelId="{A2821200-7E29-46FA-A6F0-8A7E6BD91078}" type="sibTrans" cxnId="{5328D9C3-A161-4B85-9052-BAB6FC1ABE0D}">
      <dgm:prSet/>
      <dgm:spPr/>
      <dgm:t>
        <a:bodyPr/>
        <a:lstStyle/>
        <a:p>
          <a:endParaRPr lang="de-CH"/>
        </a:p>
      </dgm:t>
    </dgm:pt>
    <dgm:pt modelId="{32711DC0-4939-435D-86EE-7914E44998FC}">
      <dgm:prSet/>
      <dgm:spPr/>
      <dgm:t>
        <a:bodyPr/>
        <a:lstStyle/>
        <a:p>
          <a:r>
            <a:rPr lang="de-CH" dirty="0" smtClean="0"/>
            <a:t>Chemical, </a:t>
          </a:r>
          <a:r>
            <a:rPr lang="de-CH" dirty="0" err="1" smtClean="0"/>
            <a:t>radioactive</a:t>
          </a:r>
          <a:r>
            <a:rPr lang="de-CH" dirty="0" smtClean="0"/>
            <a:t> and </a:t>
          </a:r>
          <a:r>
            <a:rPr lang="de-CH" dirty="0" err="1" smtClean="0"/>
            <a:t>biological</a:t>
          </a:r>
          <a:r>
            <a:rPr lang="de-CH" dirty="0" smtClean="0"/>
            <a:t> </a:t>
          </a:r>
          <a:r>
            <a:rPr lang="de-CH" dirty="0" err="1" smtClean="0"/>
            <a:t>terror</a:t>
          </a:r>
          <a:r>
            <a:rPr lang="de-CH" dirty="0" smtClean="0"/>
            <a:t> </a:t>
          </a:r>
          <a:r>
            <a:rPr lang="de-CH" dirty="0" err="1" smtClean="0"/>
            <a:t>threats</a:t>
          </a:r>
          <a:r>
            <a:rPr lang="de-CH" dirty="0" smtClean="0"/>
            <a:t> </a:t>
          </a:r>
          <a:endParaRPr lang="de-CH" dirty="0"/>
        </a:p>
      </dgm:t>
    </dgm:pt>
    <dgm:pt modelId="{6A2CEDDF-6E42-4918-A928-F63482CD6EF9}" type="parTrans" cxnId="{0F988F72-FE2B-4A70-AAE6-5C02072AFB2B}">
      <dgm:prSet/>
      <dgm:spPr/>
    </dgm:pt>
    <dgm:pt modelId="{98CAC2C4-7B11-4BA6-8602-BC0875024045}" type="sibTrans" cxnId="{0F988F72-FE2B-4A70-AAE6-5C02072AFB2B}">
      <dgm:prSet/>
      <dgm:spPr/>
    </dgm:pt>
    <dgm:pt modelId="{DADC091E-1D61-4AFA-95B5-9850DEA1743A}">
      <dgm:prSet/>
      <dgm:spPr/>
      <dgm:t>
        <a:bodyPr/>
        <a:lstStyle/>
        <a:p>
          <a:r>
            <a:rPr lang="de-CH" dirty="0" smtClean="0"/>
            <a:t>HIV AIDS a </a:t>
          </a:r>
          <a:r>
            <a:rPr lang="de-CH" dirty="0" err="1" smtClean="0"/>
            <a:t>key</a:t>
          </a:r>
          <a:r>
            <a:rPr lang="de-CH" dirty="0" smtClean="0"/>
            <a:t> </a:t>
          </a:r>
          <a:r>
            <a:rPr lang="de-CH" dirty="0" err="1" smtClean="0"/>
            <a:t>health</a:t>
          </a:r>
          <a:r>
            <a:rPr lang="de-CH" dirty="0" smtClean="0"/>
            <a:t> and </a:t>
          </a:r>
          <a:r>
            <a:rPr lang="de-CH" dirty="0" err="1" smtClean="0"/>
            <a:t>security</a:t>
          </a:r>
          <a:r>
            <a:rPr lang="de-CH" dirty="0" smtClean="0"/>
            <a:t> </a:t>
          </a:r>
          <a:r>
            <a:rPr lang="de-CH" dirty="0" err="1" smtClean="0"/>
            <a:t>issue</a:t>
          </a:r>
          <a:endParaRPr lang="de-CH" dirty="0"/>
        </a:p>
      </dgm:t>
    </dgm:pt>
    <dgm:pt modelId="{D2D35B2B-A824-4307-B2D2-C883EEBE23BE}" type="parTrans" cxnId="{3FAF4A0D-E8C9-4270-8BE3-F34E36FD9C82}">
      <dgm:prSet/>
      <dgm:spPr/>
    </dgm:pt>
    <dgm:pt modelId="{782D206C-0AEF-4B0E-A111-45D401227743}" type="sibTrans" cxnId="{3FAF4A0D-E8C9-4270-8BE3-F34E36FD9C82}">
      <dgm:prSet/>
      <dgm:spPr/>
    </dgm:pt>
    <dgm:pt modelId="{3A8509FF-54BB-428B-AE11-A61A268396D1}">
      <dgm:prSet/>
      <dgm:spPr/>
      <dgm:t>
        <a:bodyPr/>
        <a:lstStyle/>
        <a:p>
          <a:r>
            <a:rPr lang="de-CH" dirty="0" err="1" smtClean="0"/>
            <a:t>Building</a:t>
          </a:r>
          <a:r>
            <a:rPr lang="de-CH" dirty="0" smtClean="0"/>
            <a:t> health </a:t>
          </a:r>
          <a:r>
            <a:rPr lang="de-CH" dirty="0" err="1" smtClean="0"/>
            <a:t>security</a:t>
          </a:r>
          <a:endParaRPr lang="de-CH" dirty="0"/>
        </a:p>
      </dgm:t>
    </dgm:pt>
    <dgm:pt modelId="{E8E70F10-82AD-4D78-AF54-7E528931950C}" type="parTrans" cxnId="{179FE30C-F303-4DA5-AF6F-5C16689020A3}">
      <dgm:prSet/>
      <dgm:spPr/>
    </dgm:pt>
    <dgm:pt modelId="{A4EC29F3-475C-446F-9498-9C104D5B56FD}" type="sibTrans" cxnId="{179FE30C-F303-4DA5-AF6F-5C16689020A3}">
      <dgm:prSet/>
      <dgm:spPr/>
    </dgm:pt>
    <dgm:pt modelId="{DBA665B8-4F39-48EF-831C-2694A06F43CF}">
      <dgm:prSet/>
      <dgm:spPr/>
      <dgm:t>
        <a:bodyPr/>
        <a:lstStyle/>
        <a:p>
          <a:r>
            <a:rPr lang="de-CH" dirty="0" smtClean="0"/>
            <a:t>International </a:t>
          </a:r>
          <a:r>
            <a:rPr lang="de-CH" dirty="0" err="1" smtClean="0"/>
            <a:t>crisis</a:t>
          </a:r>
          <a:r>
            <a:rPr lang="de-CH" dirty="0" smtClean="0"/>
            <a:t> and </a:t>
          </a:r>
          <a:r>
            <a:rPr lang="de-CH" dirty="0" err="1" smtClean="0"/>
            <a:t>humanitarian</a:t>
          </a:r>
          <a:r>
            <a:rPr lang="de-CH" dirty="0" smtClean="0"/>
            <a:t> </a:t>
          </a:r>
          <a:r>
            <a:rPr lang="de-CH" dirty="0" err="1" smtClean="0"/>
            <a:t>emergencies</a:t>
          </a:r>
          <a:endParaRPr lang="de-CH" dirty="0"/>
        </a:p>
      </dgm:t>
    </dgm:pt>
    <dgm:pt modelId="{7F01A245-2C3F-409E-AC8F-8F6ABDE974F5}" type="parTrans" cxnId="{A0583D5C-7E24-424E-90DF-4AA1708AFA6E}">
      <dgm:prSet/>
      <dgm:spPr/>
    </dgm:pt>
    <dgm:pt modelId="{924DC012-E0EB-4C7C-B93A-B92FB2F2CA76}" type="sibTrans" cxnId="{A0583D5C-7E24-424E-90DF-4AA1708AFA6E}">
      <dgm:prSet/>
      <dgm:spPr/>
    </dgm:pt>
    <dgm:pt modelId="{2E660F38-4E7D-476C-B839-6165C22A3899}">
      <dgm:prSet/>
      <dgm:spPr/>
      <dgm:t>
        <a:bodyPr/>
        <a:lstStyle/>
        <a:p>
          <a:r>
            <a:rPr lang="de-CH" dirty="0" smtClean="0"/>
            <a:t>Environmental </a:t>
          </a:r>
          <a:r>
            <a:rPr lang="de-CH" dirty="0" err="1" smtClean="0"/>
            <a:t>change</a:t>
          </a:r>
          <a:endParaRPr lang="de-CH" dirty="0"/>
        </a:p>
      </dgm:t>
    </dgm:pt>
    <dgm:pt modelId="{762BC6E5-A439-4895-BC09-A6C77B750D6B}" type="parTrans" cxnId="{5393BAC3-C5B6-49F7-9A7A-E976B80E31CA}">
      <dgm:prSet/>
      <dgm:spPr/>
    </dgm:pt>
    <dgm:pt modelId="{EEBF8D86-7F78-4E89-BA26-C02F8948A2E2}" type="sibTrans" cxnId="{5393BAC3-C5B6-49F7-9A7A-E976B80E31CA}">
      <dgm:prSet/>
      <dgm:spPr/>
    </dgm:pt>
    <dgm:pt modelId="{F20480FF-DF17-4D59-9EEF-A9CE3A3A9065}">
      <dgm:prSet/>
      <dgm:spPr/>
      <dgm:t>
        <a:bodyPr/>
        <a:lstStyle/>
        <a:p>
          <a:r>
            <a:rPr lang="de-CH" dirty="0" err="1" smtClean="0"/>
            <a:t>Strengthening</a:t>
          </a:r>
          <a:r>
            <a:rPr lang="de-CH" dirty="0" smtClean="0"/>
            <a:t> health </a:t>
          </a:r>
          <a:r>
            <a:rPr lang="de-CH" dirty="0" err="1" smtClean="0"/>
            <a:t>systems</a:t>
          </a:r>
          <a:endParaRPr lang="de-CH" dirty="0"/>
        </a:p>
      </dgm:t>
    </dgm:pt>
    <dgm:pt modelId="{B452A238-1FCB-4FD8-868B-31C3E2E40CE8}" type="parTrans" cxnId="{85424F83-65FA-43AA-A390-AEBA12980384}">
      <dgm:prSet/>
      <dgm:spPr/>
    </dgm:pt>
    <dgm:pt modelId="{8A5E6D9C-CF07-4E18-885F-54B439C30920}" type="sibTrans" cxnId="{85424F83-65FA-43AA-A390-AEBA12980384}">
      <dgm:prSet/>
      <dgm:spPr/>
    </dgm:pt>
    <dgm:pt modelId="{100E46BC-C4D4-4C55-B6A9-8EF4B8D71185}" type="pres">
      <dgm:prSet presAssocID="{8E86B9B9-34FC-4E63-952C-948E4AC489EA}" presName="linear" presStyleCnt="0">
        <dgm:presLayoutVars>
          <dgm:dir/>
          <dgm:resizeHandles val="exact"/>
        </dgm:presLayoutVars>
      </dgm:prSet>
      <dgm:spPr/>
      <dgm:t>
        <a:bodyPr/>
        <a:lstStyle/>
        <a:p>
          <a:endParaRPr lang="de-CH"/>
        </a:p>
      </dgm:t>
    </dgm:pt>
    <dgm:pt modelId="{1EA9F8AB-34A0-4F93-B300-EA7A33772A3B}" type="pres">
      <dgm:prSet presAssocID="{8092A69A-FC10-4C0E-B802-FBD5BA16BA13}" presName="comp" presStyleCnt="0"/>
      <dgm:spPr/>
    </dgm:pt>
    <dgm:pt modelId="{3FCCCEB2-066C-4129-85C4-A45F1647E2DE}" type="pres">
      <dgm:prSet presAssocID="{8092A69A-FC10-4C0E-B802-FBD5BA16BA13}" presName="box" presStyleLbl="node1" presStyleIdx="0" presStyleCnt="8"/>
      <dgm:spPr/>
      <dgm:t>
        <a:bodyPr/>
        <a:lstStyle/>
        <a:p>
          <a:endParaRPr lang="de-CH"/>
        </a:p>
      </dgm:t>
    </dgm:pt>
    <dgm:pt modelId="{20FF7FB7-7FF3-46CF-B7D4-9D7E26F8F0BA}" type="pres">
      <dgm:prSet presAssocID="{8092A69A-FC10-4C0E-B802-FBD5BA16BA13}" presName="img" presStyleLbl="fgImgPlace1" presStyleIdx="0" presStyleCnt="8"/>
      <dgm:spPr>
        <a:blipFill rotWithShape="0">
          <a:blip xmlns:r="http://schemas.openxmlformats.org/officeDocument/2006/relationships" r:embed="rId1"/>
          <a:stretch>
            <a:fillRect/>
          </a:stretch>
        </a:blipFill>
      </dgm:spPr>
    </dgm:pt>
    <dgm:pt modelId="{7A11E742-D6F2-46F0-ACBC-5250A4E37D70}" type="pres">
      <dgm:prSet presAssocID="{8092A69A-FC10-4C0E-B802-FBD5BA16BA13}" presName="text" presStyleLbl="node1" presStyleIdx="0" presStyleCnt="8">
        <dgm:presLayoutVars>
          <dgm:bulletEnabled val="1"/>
        </dgm:presLayoutVars>
      </dgm:prSet>
      <dgm:spPr/>
      <dgm:t>
        <a:bodyPr/>
        <a:lstStyle/>
        <a:p>
          <a:endParaRPr lang="de-CH"/>
        </a:p>
      </dgm:t>
    </dgm:pt>
    <dgm:pt modelId="{BFF2844F-9855-4399-A49D-3A4694FBEB3D}" type="pres">
      <dgm:prSet presAssocID="{AA6CE894-A2BD-450F-BEE0-AAE4443E98FE}" presName="spacer" presStyleCnt="0"/>
      <dgm:spPr/>
    </dgm:pt>
    <dgm:pt modelId="{6D206606-97CF-4898-A1CB-5DBC0DC24EEE}" type="pres">
      <dgm:prSet presAssocID="{CC74767F-D629-47C4-81ED-69B85721F4D0}" presName="comp" presStyleCnt="0"/>
      <dgm:spPr/>
    </dgm:pt>
    <dgm:pt modelId="{2A618CD5-C2F5-4057-879C-EAA409F8BEBF}" type="pres">
      <dgm:prSet presAssocID="{CC74767F-D629-47C4-81ED-69B85721F4D0}" presName="box" presStyleLbl="node1" presStyleIdx="1" presStyleCnt="8"/>
      <dgm:spPr/>
      <dgm:t>
        <a:bodyPr/>
        <a:lstStyle/>
        <a:p>
          <a:endParaRPr lang="de-CH"/>
        </a:p>
      </dgm:t>
    </dgm:pt>
    <dgm:pt modelId="{6DD1C555-60C9-4AD7-A814-78BC3235FCF6}" type="pres">
      <dgm:prSet presAssocID="{CC74767F-D629-47C4-81ED-69B85721F4D0}" presName="img" presStyleLbl="fgImgPlace1" presStyleIdx="1" presStyleCnt="8"/>
      <dgm:spPr>
        <a:blipFill rotWithShape="0">
          <a:blip xmlns:r="http://schemas.openxmlformats.org/officeDocument/2006/relationships" r:embed="rId2"/>
          <a:stretch>
            <a:fillRect/>
          </a:stretch>
        </a:blipFill>
      </dgm:spPr>
    </dgm:pt>
    <dgm:pt modelId="{21C7DD1F-6A2D-48AD-9E34-18EA6401C32B}" type="pres">
      <dgm:prSet presAssocID="{CC74767F-D629-47C4-81ED-69B85721F4D0}" presName="text" presStyleLbl="node1" presStyleIdx="1" presStyleCnt="8">
        <dgm:presLayoutVars>
          <dgm:bulletEnabled val="1"/>
        </dgm:presLayoutVars>
      </dgm:prSet>
      <dgm:spPr/>
      <dgm:t>
        <a:bodyPr/>
        <a:lstStyle/>
        <a:p>
          <a:endParaRPr lang="de-CH"/>
        </a:p>
      </dgm:t>
    </dgm:pt>
    <dgm:pt modelId="{8115B928-92FC-40F0-A35D-DC09C32F8BC3}" type="pres">
      <dgm:prSet presAssocID="{A2821200-7E29-46FA-A6F0-8A7E6BD91078}" presName="spacer" presStyleCnt="0"/>
      <dgm:spPr/>
    </dgm:pt>
    <dgm:pt modelId="{67E617A0-CC06-4004-AA36-11464A933920}" type="pres">
      <dgm:prSet presAssocID="{DBA665B8-4F39-48EF-831C-2694A06F43CF}" presName="comp" presStyleCnt="0"/>
      <dgm:spPr/>
    </dgm:pt>
    <dgm:pt modelId="{4B4133C7-DFCF-4D4C-ADAD-ADC1EEAAE3EC}" type="pres">
      <dgm:prSet presAssocID="{DBA665B8-4F39-48EF-831C-2694A06F43CF}" presName="box" presStyleLbl="node1" presStyleIdx="2" presStyleCnt="8"/>
      <dgm:spPr/>
      <dgm:t>
        <a:bodyPr/>
        <a:lstStyle/>
        <a:p>
          <a:endParaRPr lang="de-CH"/>
        </a:p>
      </dgm:t>
    </dgm:pt>
    <dgm:pt modelId="{DDB3AB0C-E276-4A29-BE59-1E6F0C346D94}" type="pres">
      <dgm:prSet presAssocID="{DBA665B8-4F39-48EF-831C-2694A06F43CF}" presName="img" presStyleLbl="fgImgPlace1" presStyleIdx="2" presStyleCnt="8"/>
      <dgm:spPr>
        <a:blipFill rotWithShape="0">
          <a:blip xmlns:r="http://schemas.openxmlformats.org/officeDocument/2006/relationships" r:embed="rId3"/>
          <a:stretch>
            <a:fillRect/>
          </a:stretch>
        </a:blipFill>
      </dgm:spPr>
    </dgm:pt>
    <dgm:pt modelId="{11A81AF4-A4A2-470B-91FF-5491EF812ECF}" type="pres">
      <dgm:prSet presAssocID="{DBA665B8-4F39-48EF-831C-2694A06F43CF}" presName="text" presStyleLbl="node1" presStyleIdx="2" presStyleCnt="8">
        <dgm:presLayoutVars>
          <dgm:bulletEnabled val="1"/>
        </dgm:presLayoutVars>
      </dgm:prSet>
      <dgm:spPr/>
      <dgm:t>
        <a:bodyPr/>
        <a:lstStyle/>
        <a:p>
          <a:endParaRPr lang="de-CH"/>
        </a:p>
      </dgm:t>
    </dgm:pt>
    <dgm:pt modelId="{0AA72550-0125-4A3C-9162-A7B60A725A1C}" type="pres">
      <dgm:prSet presAssocID="{924DC012-E0EB-4C7C-B93A-B92FB2F2CA76}" presName="spacer" presStyleCnt="0"/>
      <dgm:spPr/>
    </dgm:pt>
    <dgm:pt modelId="{5C551478-3584-4613-93E2-88F770ECD631}" type="pres">
      <dgm:prSet presAssocID="{32711DC0-4939-435D-86EE-7914E44998FC}" presName="comp" presStyleCnt="0"/>
      <dgm:spPr/>
    </dgm:pt>
    <dgm:pt modelId="{03A24A6F-6AE5-4A09-B739-2EDFE2E50556}" type="pres">
      <dgm:prSet presAssocID="{32711DC0-4939-435D-86EE-7914E44998FC}" presName="box" presStyleLbl="node1" presStyleIdx="3" presStyleCnt="8"/>
      <dgm:spPr/>
      <dgm:t>
        <a:bodyPr/>
        <a:lstStyle/>
        <a:p>
          <a:endParaRPr lang="de-CH"/>
        </a:p>
      </dgm:t>
    </dgm:pt>
    <dgm:pt modelId="{A817166A-A313-4CD1-9D27-F48A383FA25A}" type="pres">
      <dgm:prSet presAssocID="{32711DC0-4939-435D-86EE-7914E44998FC}" presName="img" presStyleLbl="fgImgPlace1" presStyleIdx="3" presStyleCnt="8"/>
      <dgm:spPr>
        <a:blipFill rotWithShape="0">
          <a:blip xmlns:r="http://schemas.openxmlformats.org/officeDocument/2006/relationships" r:embed="rId4"/>
          <a:stretch>
            <a:fillRect/>
          </a:stretch>
        </a:blipFill>
      </dgm:spPr>
    </dgm:pt>
    <dgm:pt modelId="{7811490C-6B1A-4FDA-904E-B6A96C719884}" type="pres">
      <dgm:prSet presAssocID="{32711DC0-4939-435D-86EE-7914E44998FC}" presName="text" presStyleLbl="node1" presStyleIdx="3" presStyleCnt="8">
        <dgm:presLayoutVars>
          <dgm:bulletEnabled val="1"/>
        </dgm:presLayoutVars>
      </dgm:prSet>
      <dgm:spPr/>
      <dgm:t>
        <a:bodyPr/>
        <a:lstStyle/>
        <a:p>
          <a:endParaRPr lang="de-CH"/>
        </a:p>
      </dgm:t>
    </dgm:pt>
    <dgm:pt modelId="{D1118969-B4E4-467B-9A66-4996FC136D84}" type="pres">
      <dgm:prSet presAssocID="{98CAC2C4-7B11-4BA6-8602-BC0875024045}" presName="spacer" presStyleCnt="0"/>
      <dgm:spPr/>
    </dgm:pt>
    <dgm:pt modelId="{D2922C3F-B463-48C6-A892-ACEF35FA0CA0}" type="pres">
      <dgm:prSet presAssocID="{2E660F38-4E7D-476C-B839-6165C22A3899}" presName="comp" presStyleCnt="0"/>
      <dgm:spPr/>
    </dgm:pt>
    <dgm:pt modelId="{372D48EA-D983-4A85-8D8C-AE10C2550B6C}" type="pres">
      <dgm:prSet presAssocID="{2E660F38-4E7D-476C-B839-6165C22A3899}" presName="box" presStyleLbl="node1" presStyleIdx="4" presStyleCnt="8"/>
      <dgm:spPr/>
      <dgm:t>
        <a:bodyPr/>
        <a:lstStyle/>
        <a:p>
          <a:endParaRPr lang="de-CH"/>
        </a:p>
      </dgm:t>
    </dgm:pt>
    <dgm:pt modelId="{3B4C9DD1-156E-4B01-86BE-792C76AE48EF}" type="pres">
      <dgm:prSet presAssocID="{2E660F38-4E7D-476C-B839-6165C22A3899}" presName="img" presStyleLbl="fgImgPlace1" presStyleIdx="4" presStyleCnt="8"/>
      <dgm:spPr>
        <a:blipFill rotWithShape="0">
          <a:blip xmlns:r="http://schemas.openxmlformats.org/officeDocument/2006/relationships" r:embed="rId5"/>
          <a:stretch>
            <a:fillRect/>
          </a:stretch>
        </a:blipFill>
      </dgm:spPr>
    </dgm:pt>
    <dgm:pt modelId="{8E38C711-7502-4F5D-B664-A94F99FB38BA}" type="pres">
      <dgm:prSet presAssocID="{2E660F38-4E7D-476C-B839-6165C22A3899}" presName="text" presStyleLbl="node1" presStyleIdx="4" presStyleCnt="8">
        <dgm:presLayoutVars>
          <dgm:bulletEnabled val="1"/>
        </dgm:presLayoutVars>
      </dgm:prSet>
      <dgm:spPr/>
      <dgm:t>
        <a:bodyPr/>
        <a:lstStyle/>
        <a:p>
          <a:endParaRPr lang="de-CH"/>
        </a:p>
      </dgm:t>
    </dgm:pt>
    <dgm:pt modelId="{8F3B0395-02FD-482E-BFAD-9EB8BB8C9AF9}" type="pres">
      <dgm:prSet presAssocID="{EEBF8D86-7F78-4E89-BA26-C02F8948A2E2}" presName="spacer" presStyleCnt="0"/>
      <dgm:spPr/>
    </dgm:pt>
    <dgm:pt modelId="{B5EEFC94-6C99-4057-9A8D-3ECD88A7AD01}" type="pres">
      <dgm:prSet presAssocID="{DADC091E-1D61-4AFA-95B5-9850DEA1743A}" presName="comp" presStyleCnt="0"/>
      <dgm:spPr/>
    </dgm:pt>
    <dgm:pt modelId="{7DB49443-A7A3-4F8E-ABCE-517DCDF9B238}" type="pres">
      <dgm:prSet presAssocID="{DADC091E-1D61-4AFA-95B5-9850DEA1743A}" presName="box" presStyleLbl="node1" presStyleIdx="5" presStyleCnt="8"/>
      <dgm:spPr/>
      <dgm:t>
        <a:bodyPr/>
        <a:lstStyle/>
        <a:p>
          <a:endParaRPr lang="de-CH"/>
        </a:p>
      </dgm:t>
    </dgm:pt>
    <dgm:pt modelId="{6E61A831-6DDF-43C7-9EF7-3BEE1E1F5A68}" type="pres">
      <dgm:prSet presAssocID="{DADC091E-1D61-4AFA-95B5-9850DEA1743A}" presName="img" presStyleLbl="fgImgPlace1" presStyleIdx="5" presStyleCnt="8"/>
      <dgm:spPr>
        <a:blipFill rotWithShape="0">
          <a:blip xmlns:r="http://schemas.openxmlformats.org/officeDocument/2006/relationships" r:embed="rId6"/>
          <a:stretch>
            <a:fillRect/>
          </a:stretch>
        </a:blipFill>
      </dgm:spPr>
    </dgm:pt>
    <dgm:pt modelId="{1E328301-497F-46BA-92BD-73002017C685}" type="pres">
      <dgm:prSet presAssocID="{DADC091E-1D61-4AFA-95B5-9850DEA1743A}" presName="text" presStyleLbl="node1" presStyleIdx="5" presStyleCnt="8">
        <dgm:presLayoutVars>
          <dgm:bulletEnabled val="1"/>
        </dgm:presLayoutVars>
      </dgm:prSet>
      <dgm:spPr/>
      <dgm:t>
        <a:bodyPr/>
        <a:lstStyle/>
        <a:p>
          <a:endParaRPr lang="de-CH"/>
        </a:p>
      </dgm:t>
    </dgm:pt>
    <dgm:pt modelId="{B4D4F1D2-C315-4413-9127-FB283309C4D3}" type="pres">
      <dgm:prSet presAssocID="{782D206C-0AEF-4B0E-A111-45D401227743}" presName="spacer" presStyleCnt="0"/>
      <dgm:spPr/>
    </dgm:pt>
    <dgm:pt modelId="{8029367F-0057-4402-B745-0DE902BB888F}" type="pres">
      <dgm:prSet presAssocID="{3A8509FF-54BB-428B-AE11-A61A268396D1}" presName="comp" presStyleCnt="0"/>
      <dgm:spPr/>
    </dgm:pt>
    <dgm:pt modelId="{2AB142EF-BF19-4C2B-AFE1-3AD0397887E0}" type="pres">
      <dgm:prSet presAssocID="{3A8509FF-54BB-428B-AE11-A61A268396D1}" presName="box" presStyleLbl="node1" presStyleIdx="6" presStyleCnt="8"/>
      <dgm:spPr/>
      <dgm:t>
        <a:bodyPr/>
        <a:lstStyle/>
        <a:p>
          <a:endParaRPr lang="de-CH"/>
        </a:p>
      </dgm:t>
    </dgm:pt>
    <dgm:pt modelId="{AB9A94B9-DB67-4DEB-B0EB-B34C80D2CA48}" type="pres">
      <dgm:prSet presAssocID="{3A8509FF-54BB-428B-AE11-A61A268396D1}" presName="img" presStyleLbl="fgImgPlace1" presStyleIdx="6" presStyleCnt="8"/>
      <dgm:spPr>
        <a:blipFill rotWithShape="0">
          <a:blip xmlns:r="http://schemas.openxmlformats.org/officeDocument/2006/relationships" r:embed="rId7"/>
          <a:stretch>
            <a:fillRect/>
          </a:stretch>
        </a:blipFill>
      </dgm:spPr>
    </dgm:pt>
    <dgm:pt modelId="{D17352EB-929A-485A-906D-98310EFD1536}" type="pres">
      <dgm:prSet presAssocID="{3A8509FF-54BB-428B-AE11-A61A268396D1}" presName="text" presStyleLbl="node1" presStyleIdx="6" presStyleCnt="8">
        <dgm:presLayoutVars>
          <dgm:bulletEnabled val="1"/>
        </dgm:presLayoutVars>
      </dgm:prSet>
      <dgm:spPr/>
      <dgm:t>
        <a:bodyPr/>
        <a:lstStyle/>
        <a:p>
          <a:endParaRPr lang="de-CH"/>
        </a:p>
      </dgm:t>
    </dgm:pt>
    <dgm:pt modelId="{DEE007D1-540B-4CAA-A78E-0202C634B2F9}" type="pres">
      <dgm:prSet presAssocID="{A4EC29F3-475C-446F-9498-9C104D5B56FD}" presName="spacer" presStyleCnt="0"/>
      <dgm:spPr/>
    </dgm:pt>
    <dgm:pt modelId="{3315E65B-91C9-499C-8680-F4F1B7B43C6B}" type="pres">
      <dgm:prSet presAssocID="{F20480FF-DF17-4D59-9EEF-A9CE3A3A9065}" presName="comp" presStyleCnt="0"/>
      <dgm:spPr/>
    </dgm:pt>
    <dgm:pt modelId="{5485485C-01F6-4442-9789-6BE4D06A81F6}" type="pres">
      <dgm:prSet presAssocID="{F20480FF-DF17-4D59-9EEF-A9CE3A3A9065}" presName="box" presStyleLbl="node1" presStyleIdx="7" presStyleCnt="8"/>
      <dgm:spPr/>
      <dgm:t>
        <a:bodyPr/>
        <a:lstStyle/>
        <a:p>
          <a:endParaRPr lang="de-CH"/>
        </a:p>
      </dgm:t>
    </dgm:pt>
    <dgm:pt modelId="{6FE7477A-9FC6-4C0A-AB6D-D8419049E0B8}" type="pres">
      <dgm:prSet presAssocID="{F20480FF-DF17-4D59-9EEF-A9CE3A3A9065}" presName="img" presStyleLbl="fgImgPlace1" presStyleIdx="7" presStyleCnt="8"/>
      <dgm:spPr>
        <a:blipFill rotWithShape="0">
          <a:blip xmlns:r="http://schemas.openxmlformats.org/officeDocument/2006/relationships" r:embed="rId8"/>
          <a:stretch>
            <a:fillRect/>
          </a:stretch>
        </a:blipFill>
      </dgm:spPr>
    </dgm:pt>
    <dgm:pt modelId="{7BD02178-AEA4-4A04-A7AC-8E7CF521C6DA}" type="pres">
      <dgm:prSet presAssocID="{F20480FF-DF17-4D59-9EEF-A9CE3A3A9065}" presName="text" presStyleLbl="node1" presStyleIdx="7" presStyleCnt="8">
        <dgm:presLayoutVars>
          <dgm:bulletEnabled val="1"/>
        </dgm:presLayoutVars>
      </dgm:prSet>
      <dgm:spPr/>
      <dgm:t>
        <a:bodyPr/>
        <a:lstStyle/>
        <a:p>
          <a:endParaRPr lang="de-CH"/>
        </a:p>
      </dgm:t>
    </dgm:pt>
  </dgm:ptLst>
  <dgm:cxnLst>
    <dgm:cxn modelId="{85424F83-65FA-43AA-A390-AEBA12980384}" srcId="{8E86B9B9-34FC-4E63-952C-948E4AC489EA}" destId="{F20480FF-DF17-4D59-9EEF-A9CE3A3A9065}" srcOrd="7" destOrd="0" parTransId="{B452A238-1FCB-4FD8-868B-31C3E2E40CE8}" sibTransId="{8A5E6D9C-CF07-4E18-885F-54B439C30920}"/>
    <dgm:cxn modelId="{DBC0B17D-1B87-468C-8BAC-44B81256BB7F}" type="presOf" srcId="{DADC091E-1D61-4AFA-95B5-9850DEA1743A}" destId="{7DB49443-A7A3-4F8E-ABCE-517DCDF9B238}" srcOrd="0" destOrd="0" presId="urn:microsoft.com/office/officeart/2005/8/layout/vList4#3"/>
    <dgm:cxn modelId="{F57D3266-27CD-4709-85BD-812D676E4A02}" type="presOf" srcId="{2E660F38-4E7D-476C-B839-6165C22A3899}" destId="{8E38C711-7502-4F5D-B664-A94F99FB38BA}" srcOrd="1" destOrd="0" presId="urn:microsoft.com/office/officeart/2005/8/layout/vList4#3"/>
    <dgm:cxn modelId="{8EB8E9C3-60FA-4F84-A2CA-414A07788FC2}" type="presOf" srcId="{8092A69A-FC10-4C0E-B802-FBD5BA16BA13}" destId="{7A11E742-D6F2-46F0-ACBC-5250A4E37D70}" srcOrd="1" destOrd="0" presId="urn:microsoft.com/office/officeart/2005/8/layout/vList4#3"/>
    <dgm:cxn modelId="{3FAF4A0D-E8C9-4270-8BE3-F34E36FD9C82}" srcId="{8E86B9B9-34FC-4E63-952C-948E4AC489EA}" destId="{DADC091E-1D61-4AFA-95B5-9850DEA1743A}" srcOrd="5" destOrd="0" parTransId="{D2D35B2B-A824-4307-B2D2-C883EEBE23BE}" sibTransId="{782D206C-0AEF-4B0E-A111-45D401227743}"/>
    <dgm:cxn modelId="{B84001DC-71D3-48AE-A4A2-C346FE84BBE4}" type="presOf" srcId="{2E660F38-4E7D-476C-B839-6165C22A3899}" destId="{372D48EA-D983-4A85-8D8C-AE10C2550B6C}" srcOrd="0" destOrd="0" presId="urn:microsoft.com/office/officeart/2005/8/layout/vList4#3"/>
    <dgm:cxn modelId="{27A52105-9050-4B97-8BD8-8EAEE42F1658}" type="presOf" srcId="{8E86B9B9-34FC-4E63-952C-948E4AC489EA}" destId="{100E46BC-C4D4-4C55-B6A9-8EF4B8D71185}" srcOrd="0" destOrd="0" presId="urn:microsoft.com/office/officeart/2005/8/layout/vList4#3"/>
    <dgm:cxn modelId="{0F988F72-FE2B-4A70-AAE6-5C02072AFB2B}" srcId="{8E86B9B9-34FC-4E63-952C-948E4AC489EA}" destId="{32711DC0-4939-435D-86EE-7914E44998FC}" srcOrd="3" destOrd="0" parTransId="{6A2CEDDF-6E42-4918-A928-F63482CD6EF9}" sibTransId="{98CAC2C4-7B11-4BA6-8602-BC0875024045}"/>
    <dgm:cxn modelId="{C2809128-6A37-4071-888A-3ABBA19099DD}" type="presOf" srcId="{32711DC0-4939-435D-86EE-7914E44998FC}" destId="{03A24A6F-6AE5-4A09-B739-2EDFE2E50556}" srcOrd="0" destOrd="0" presId="urn:microsoft.com/office/officeart/2005/8/layout/vList4#3"/>
    <dgm:cxn modelId="{2E3C8498-8021-4713-9260-EECAFCB1E1CF}" srcId="{8E86B9B9-34FC-4E63-952C-948E4AC489EA}" destId="{8092A69A-FC10-4C0E-B802-FBD5BA16BA13}" srcOrd="0" destOrd="0" parTransId="{B2A11448-6208-40F6-8C1D-3B321F83116E}" sibTransId="{AA6CE894-A2BD-450F-BEE0-AAE4443E98FE}"/>
    <dgm:cxn modelId="{E427DADA-11E1-4A26-8849-266219B730FB}" type="presOf" srcId="{CC74767F-D629-47C4-81ED-69B85721F4D0}" destId="{2A618CD5-C2F5-4057-879C-EAA409F8BEBF}" srcOrd="0" destOrd="0" presId="urn:microsoft.com/office/officeart/2005/8/layout/vList4#3"/>
    <dgm:cxn modelId="{CA3F943C-00DE-4145-AD76-4FD04ADB355F}" type="presOf" srcId="{DBA665B8-4F39-48EF-831C-2694A06F43CF}" destId="{11A81AF4-A4A2-470B-91FF-5491EF812ECF}" srcOrd="1" destOrd="0" presId="urn:microsoft.com/office/officeart/2005/8/layout/vList4#3"/>
    <dgm:cxn modelId="{A0583D5C-7E24-424E-90DF-4AA1708AFA6E}" srcId="{8E86B9B9-34FC-4E63-952C-948E4AC489EA}" destId="{DBA665B8-4F39-48EF-831C-2694A06F43CF}" srcOrd="2" destOrd="0" parTransId="{7F01A245-2C3F-409E-AC8F-8F6ABDE974F5}" sibTransId="{924DC012-E0EB-4C7C-B93A-B92FB2F2CA76}"/>
    <dgm:cxn modelId="{5393BAC3-C5B6-49F7-9A7A-E976B80E31CA}" srcId="{8E86B9B9-34FC-4E63-952C-948E4AC489EA}" destId="{2E660F38-4E7D-476C-B839-6165C22A3899}" srcOrd="4" destOrd="0" parTransId="{762BC6E5-A439-4895-BC09-A6C77B750D6B}" sibTransId="{EEBF8D86-7F78-4E89-BA26-C02F8948A2E2}"/>
    <dgm:cxn modelId="{FC8E3356-9984-4319-9800-7AE3F0C62D8B}" type="presOf" srcId="{3A8509FF-54BB-428B-AE11-A61A268396D1}" destId="{2AB142EF-BF19-4C2B-AFE1-3AD0397887E0}" srcOrd="0" destOrd="0" presId="urn:microsoft.com/office/officeart/2005/8/layout/vList4#3"/>
    <dgm:cxn modelId="{5328D9C3-A161-4B85-9052-BAB6FC1ABE0D}" srcId="{8E86B9B9-34FC-4E63-952C-948E4AC489EA}" destId="{CC74767F-D629-47C4-81ED-69B85721F4D0}" srcOrd="1" destOrd="0" parTransId="{D5119ACE-6DBE-4933-B030-83768F6C0755}" sibTransId="{A2821200-7E29-46FA-A6F0-8A7E6BD91078}"/>
    <dgm:cxn modelId="{7A529150-5E61-47C1-96E2-C7090326B8ED}" type="presOf" srcId="{F20480FF-DF17-4D59-9EEF-A9CE3A3A9065}" destId="{7BD02178-AEA4-4A04-A7AC-8E7CF521C6DA}" srcOrd="1" destOrd="0" presId="urn:microsoft.com/office/officeart/2005/8/layout/vList4#3"/>
    <dgm:cxn modelId="{51B5E0A6-8844-45AC-B13A-F4B4C51751D6}" type="presOf" srcId="{CC74767F-D629-47C4-81ED-69B85721F4D0}" destId="{21C7DD1F-6A2D-48AD-9E34-18EA6401C32B}" srcOrd="1" destOrd="0" presId="urn:microsoft.com/office/officeart/2005/8/layout/vList4#3"/>
    <dgm:cxn modelId="{729163A5-EE02-4E3B-B854-37C9C9A9277F}" type="presOf" srcId="{3A8509FF-54BB-428B-AE11-A61A268396D1}" destId="{D17352EB-929A-485A-906D-98310EFD1536}" srcOrd="1" destOrd="0" presId="urn:microsoft.com/office/officeart/2005/8/layout/vList4#3"/>
    <dgm:cxn modelId="{875ACBC4-2457-4B66-A0C2-9A7C0452AB19}" type="presOf" srcId="{DBA665B8-4F39-48EF-831C-2694A06F43CF}" destId="{4B4133C7-DFCF-4D4C-ADAD-ADC1EEAAE3EC}" srcOrd="0" destOrd="0" presId="urn:microsoft.com/office/officeart/2005/8/layout/vList4#3"/>
    <dgm:cxn modelId="{4E0F059C-3F09-43D7-B86C-CEACF411692D}" type="presOf" srcId="{F20480FF-DF17-4D59-9EEF-A9CE3A3A9065}" destId="{5485485C-01F6-4442-9789-6BE4D06A81F6}" srcOrd="0" destOrd="0" presId="urn:microsoft.com/office/officeart/2005/8/layout/vList4#3"/>
    <dgm:cxn modelId="{53F52865-9CB2-4979-AB55-B1E7DF1CB3F4}" type="presOf" srcId="{8092A69A-FC10-4C0E-B802-FBD5BA16BA13}" destId="{3FCCCEB2-066C-4129-85C4-A45F1647E2DE}" srcOrd="0" destOrd="0" presId="urn:microsoft.com/office/officeart/2005/8/layout/vList4#3"/>
    <dgm:cxn modelId="{8150A0E9-15E4-4313-96F6-DD314115ED0A}" type="presOf" srcId="{32711DC0-4939-435D-86EE-7914E44998FC}" destId="{7811490C-6B1A-4FDA-904E-B6A96C719884}" srcOrd="1" destOrd="0" presId="urn:microsoft.com/office/officeart/2005/8/layout/vList4#3"/>
    <dgm:cxn modelId="{179FE30C-F303-4DA5-AF6F-5C16689020A3}" srcId="{8E86B9B9-34FC-4E63-952C-948E4AC489EA}" destId="{3A8509FF-54BB-428B-AE11-A61A268396D1}" srcOrd="6" destOrd="0" parTransId="{E8E70F10-82AD-4D78-AF54-7E528931950C}" sibTransId="{A4EC29F3-475C-446F-9498-9C104D5B56FD}"/>
    <dgm:cxn modelId="{DABE4926-B7EE-4F52-82FE-96D66EAC3A87}" type="presOf" srcId="{DADC091E-1D61-4AFA-95B5-9850DEA1743A}" destId="{1E328301-497F-46BA-92BD-73002017C685}" srcOrd="1" destOrd="0" presId="urn:microsoft.com/office/officeart/2005/8/layout/vList4#3"/>
    <dgm:cxn modelId="{7CAC3EEE-1957-4D92-8FB9-BA46868DBE80}" type="presParOf" srcId="{100E46BC-C4D4-4C55-B6A9-8EF4B8D71185}" destId="{1EA9F8AB-34A0-4F93-B300-EA7A33772A3B}" srcOrd="0" destOrd="0" presId="urn:microsoft.com/office/officeart/2005/8/layout/vList4#3"/>
    <dgm:cxn modelId="{6EC4529A-8E4E-4829-AA9F-A6A7E316F2BB}" type="presParOf" srcId="{1EA9F8AB-34A0-4F93-B300-EA7A33772A3B}" destId="{3FCCCEB2-066C-4129-85C4-A45F1647E2DE}" srcOrd="0" destOrd="0" presId="urn:microsoft.com/office/officeart/2005/8/layout/vList4#3"/>
    <dgm:cxn modelId="{5B716912-1F36-4549-A619-CE62D622ED6F}" type="presParOf" srcId="{1EA9F8AB-34A0-4F93-B300-EA7A33772A3B}" destId="{20FF7FB7-7FF3-46CF-B7D4-9D7E26F8F0BA}" srcOrd="1" destOrd="0" presId="urn:microsoft.com/office/officeart/2005/8/layout/vList4#3"/>
    <dgm:cxn modelId="{A81A0E0F-B8C9-4C8C-BB79-0F3EC3EB0A60}" type="presParOf" srcId="{1EA9F8AB-34A0-4F93-B300-EA7A33772A3B}" destId="{7A11E742-D6F2-46F0-ACBC-5250A4E37D70}" srcOrd="2" destOrd="0" presId="urn:microsoft.com/office/officeart/2005/8/layout/vList4#3"/>
    <dgm:cxn modelId="{BF43CB36-A82A-4E7B-A393-C5F2E252868B}" type="presParOf" srcId="{100E46BC-C4D4-4C55-B6A9-8EF4B8D71185}" destId="{BFF2844F-9855-4399-A49D-3A4694FBEB3D}" srcOrd="1" destOrd="0" presId="urn:microsoft.com/office/officeart/2005/8/layout/vList4#3"/>
    <dgm:cxn modelId="{8720E6D6-0561-4C7C-9F38-C5DC21019E73}" type="presParOf" srcId="{100E46BC-C4D4-4C55-B6A9-8EF4B8D71185}" destId="{6D206606-97CF-4898-A1CB-5DBC0DC24EEE}" srcOrd="2" destOrd="0" presId="urn:microsoft.com/office/officeart/2005/8/layout/vList4#3"/>
    <dgm:cxn modelId="{B8D0E12F-EE35-44EE-B75A-8E185B33FDA1}" type="presParOf" srcId="{6D206606-97CF-4898-A1CB-5DBC0DC24EEE}" destId="{2A618CD5-C2F5-4057-879C-EAA409F8BEBF}" srcOrd="0" destOrd="0" presId="urn:microsoft.com/office/officeart/2005/8/layout/vList4#3"/>
    <dgm:cxn modelId="{FF73FEB0-8325-4873-9EA0-705D98CAE437}" type="presParOf" srcId="{6D206606-97CF-4898-A1CB-5DBC0DC24EEE}" destId="{6DD1C555-60C9-4AD7-A814-78BC3235FCF6}" srcOrd="1" destOrd="0" presId="urn:microsoft.com/office/officeart/2005/8/layout/vList4#3"/>
    <dgm:cxn modelId="{ABBA64B9-1058-4FF4-9135-C3342C2B3A82}" type="presParOf" srcId="{6D206606-97CF-4898-A1CB-5DBC0DC24EEE}" destId="{21C7DD1F-6A2D-48AD-9E34-18EA6401C32B}" srcOrd="2" destOrd="0" presId="urn:microsoft.com/office/officeart/2005/8/layout/vList4#3"/>
    <dgm:cxn modelId="{D9945CB6-AE39-46AA-9847-5DB5EF8DA6C7}" type="presParOf" srcId="{100E46BC-C4D4-4C55-B6A9-8EF4B8D71185}" destId="{8115B928-92FC-40F0-A35D-DC09C32F8BC3}" srcOrd="3" destOrd="0" presId="urn:microsoft.com/office/officeart/2005/8/layout/vList4#3"/>
    <dgm:cxn modelId="{ADD74A99-C9B2-4C99-9C8D-5128B5BA2BA4}" type="presParOf" srcId="{100E46BC-C4D4-4C55-B6A9-8EF4B8D71185}" destId="{67E617A0-CC06-4004-AA36-11464A933920}" srcOrd="4" destOrd="0" presId="urn:microsoft.com/office/officeart/2005/8/layout/vList4#3"/>
    <dgm:cxn modelId="{AE24B779-264F-4639-BC91-95B29A99DFB9}" type="presParOf" srcId="{67E617A0-CC06-4004-AA36-11464A933920}" destId="{4B4133C7-DFCF-4D4C-ADAD-ADC1EEAAE3EC}" srcOrd="0" destOrd="0" presId="urn:microsoft.com/office/officeart/2005/8/layout/vList4#3"/>
    <dgm:cxn modelId="{6540188F-2BD5-4B1F-87B3-9489BEB1082F}" type="presParOf" srcId="{67E617A0-CC06-4004-AA36-11464A933920}" destId="{DDB3AB0C-E276-4A29-BE59-1E6F0C346D94}" srcOrd="1" destOrd="0" presId="urn:microsoft.com/office/officeart/2005/8/layout/vList4#3"/>
    <dgm:cxn modelId="{72059D5B-E4D8-4D6B-97F0-B3CF722F51D4}" type="presParOf" srcId="{67E617A0-CC06-4004-AA36-11464A933920}" destId="{11A81AF4-A4A2-470B-91FF-5491EF812ECF}" srcOrd="2" destOrd="0" presId="urn:microsoft.com/office/officeart/2005/8/layout/vList4#3"/>
    <dgm:cxn modelId="{9B7920C5-7432-49CD-9731-694FA1A0BF92}" type="presParOf" srcId="{100E46BC-C4D4-4C55-B6A9-8EF4B8D71185}" destId="{0AA72550-0125-4A3C-9162-A7B60A725A1C}" srcOrd="5" destOrd="0" presId="urn:microsoft.com/office/officeart/2005/8/layout/vList4#3"/>
    <dgm:cxn modelId="{A3E70BF7-BEFF-4122-A24C-1536B4CD6479}" type="presParOf" srcId="{100E46BC-C4D4-4C55-B6A9-8EF4B8D71185}" destId="{5C551478-3584-4613-93E2-88F770ECD631}" srcOrd="6" destOrd="0" presId="urn:microsoft.com/office/officeart/2005/8/layout/vList4#3"/>
    <dgm:cxn modelId="{3E63168E-0062-403C-8439-74CB21EEEF81}" type="presParOf" srcId="{5C551478-3584-4613-93E2-88F770ECD631}" destId="{03A24A6F-6AE5-4A09-B739-2EDFE2E50556}" srcOrd="0" destOrd="0" presId="urn:microsoft.com/office/officeart/2005/8/layout/vList4#3"/>
    <dgm:cxn modelId="{D2F6054B-B75B-4057-B535-452E525C5CB7}" type="presParOf" srcId="{5C551478-3584-4613-93E2-88F770ECD631}" destId="{A817166A-A313-4CD1-9D27-F48A383FA25A}" srcOrd="1" destOrd="0" presId="urn:microsoft.com/office/officeart/2005/8/layout/vList4#3"/>
    <dgm:cxn modelId="{3171CB6B-0C69-4781-8454-FF3B90240172}" type="presParOf" srcId="{5C551478-3584-4613-93E2-88F770ECD631}" destId="{7811490C-6B1A-4FDA-904E-B6A96C719884}" srcOrd="2" destOrd="0" presId="urn:microsoft.com/office/officeart/2005/8/layout/vList4#3"/>
    <dgm:cxn modelId="{5F24030C-73C4-4040-BB37-8DFD0CAFEDA8}" type="presParOf" srcId="{100E46BC-C4D4-4C55-B6A9-8EF4B8D71185}" destId="{D1118969-B4E4-467B-9A66-4996FC136D84}" srcOrd="7" destOrd="0" presId="urn:microsoft.com/office/officeart/2005/8/layout/vList4#3"/>
    <dgm:cxn modelId="{DE45FD3D-952F-49CC-AAC3-FC9E5DA7080C}" type="presParOf" srcId="{100E46BC-C4D4-4C55-B6A9-8EF4B8D71185}" destId="{D2922C3F-B463-48C6-A892-ACEF35FA0CA0}" srcOrd="8" destOrd="0" presId="urn:microsoft.com/office/officeart/2005/8/layout/vList4#3"/>
    <dgm:cxn modelId="{AE305431-AEBD-4EF9-A289-FAAB53084DB2}" type="presParOf" srcId="{D2922C3F-B463-48C6-A892-ACEF35FA0CA0}" destId="{372D48EA-D983-4A85-8D8C-AE10C2550B6C}" srcOrd="0" destOrd="0" presId="urn:microsoft.com/office/officeart/2005/8/layout/vList4#3"/>
    <dgm:cxn modelId="{FED8C7EA-8C31-4D0B-9B64-A6CA55431756}" type="presParOf" srcId="{D2922C3F-B463-48C6-A892-ACEF35FA0CA0}" destId="{3B4C9DD1-156E-4B01-86BE-792C76AE48EF}" srcOrd="1" destOrd="0" presId="urn:microsoft.com/office/officeart/2005/8/layout/vList4#3"/>
    <dgm:cxn modelId="{003067FC-0C58-4E36-B631-B227E910EA1F}" type="presParOf" srcId="{D2922C3F-B463-48C6-A892-ACEF35FA0CA0}" destId="{8E38C711-7502-4F5D-B664-A94F99FB38BA}" srcOrd="2" destOrd="0" presId="urn:microsoft.com/office/officeart/2005/8/layout/vList4#3"/>
    <dgm:cxn modelId="{EBD2B0A8-DD32-47F6-893C-422324DA8FF0}" type="presParOf" srcId="{100E46BC-C4D4-4C55-B6A9-8EF4B8D71185}" destId="{8F3B0395-02FD-482E-BFAD-9EB8BB8C9AF9}" srcOrd="9" destOrd="0" presId="urn:microsoft.com/office/officeart/2005/8/layout/vList4#3"/>
    <dgm:cxn modelId="{1739AE60-7748-4094-935D-04922C4F0CD7}" type="presParOf" srcId="{100E46BC-C4D4-4C55-B6A9-8EF4B8D71185}" destId="{B5EEFC94-6C99-4057-9A8D-3ECD88A7AD01}" srcOrd="10" destOrd="0" presId="urn:microsoft.com/office/officeart/2005/8/layout/vList4#3"/>
    <dgm:cxn modelId="{D5392C78-B154-4CF4-B304-02F86209E496}" type="presParOf" srcId="{B5EEFC94-6C99-4057-9A8D-3ECD88A7AD01}" destId="{7DB49443-A7A3-4F8E-ABCE-517DCDF9B238}" srcOrd="0" destOrd="0" presId="urn:microsoft.com/office/officeart/2005/8/layout/vList4#3"/>
    <dgm:cxn modelId="{CA6164F1-F0B9-4F19-84BB-DEBAC9FE53CA}" type="presParOf" srcId="{B5EEFC94-6C99-4057-9A8D-3ECD88A7AD01}" destId="{6E61A831-6DDF-43C7-9EF7-3BEE1E1F5A68}" srcOrd="1" destOrd="0" presId="urn:microsoft.com/office/officeart/2005/8/layout/vList4#3"/>
    <dgm:cxn modelId="{82848F7D-0017-4165-B42E-5BCD1D911126}" type="presParOf" srcId="{B5EEFC94-6C99-4057-9A8D-3ECD88A7AD01}" destId="{1E328301-497F-46BA-92BD-73002017C685}" srcOrd="2" destOrd="0" presId="urn:microsoft.com/office/officeart/2005/8/layout/vList4#3"/>
    <dgm:cxn modelId="{6007B983-B048-4E2B-88AC-E927612AA568}" type="presParOf" srcId="{100E46BC-C4D4-4C55-B6A9-8EF4B8D71185}" destId="{B4D4F1D2-C315-4413-9127-FB283309C4D3}" srcOrd="11" destOrd="0" presId="urn:microsoft.com/office/officeart/2005/8/layout/vList4#3"/>
    <dgm:cxn modelId="{0927C3EB-FEF6-41AF-B53F-4B6A450A8782}" type="presParOf" srcId="{100E46BC-C4D4-4C55-B6A9-8EF4B8D71185}" destId="{8029367F-0057-4402-B745-0DE902BB888F}" srcOrd="12" destOrd="0" presId="urn:microsoft.com/office/officeart/2005/8/layout/vList4#3"/>
    <dgm:cxn modelId="{C2FABE7D-1C21-44AB-B61C-FA5F3464F3BB}" type="presParOf" srcId="{8029367F-0057-4402-B745-0DE902BB888F}" destId="{2AB142EF-BF19-4C2B-AFE1-3AD0397887E0}" srcOrd="0" destOrd="0" presId="urn:microsoft.com/office/officeart/2005/8/layout/vList4#3"/>
    <dgm:cxn modelId="{338BA40D-DBE0-482B-A2FE-4B05DD95C720}" type="presParOf" srcId="{8029367F-0057-4402-B745-0DE902BB888F}" destId="{AB9A94B9-DB67-4DEB-B0EB-B34C80D2CA48}" srcOrd="1" destOrd="0" presId="urn:microsoft.com/office/officeart/2005/8/layout/vList4#3"/>
    <dgm:cxn modelId="{4BD6EB6F-9876-4BF8-B547-B8F527750E2E}" type="presParOf" srcId="{8029367F-0057-4402-B745-0DE902BB888F}" destId="{D17352EB-929A-485A-906D-98310EFD1536}" srcOrd="2" destOrd="0" presId="urn:microsoft.com/office/officeart/2005/8/layout/vList4#3"/>
    <dgm:cxn modelId="{5D580CFF-7FD2-4491-87B8-7179DA783997}" type="presParOf" srcId="{100E46BC-C4D4-4C55-B6A9-8EF4B8D71185}" destId="{DEE007D1-540B-4CAA-A78E-0202C634B2F9}" srcOrd="13" destOrd="0" presId="urn:microsoft.com/office/officeart/2005/8/layout/vList4#3"/>
    <dgm:cxn modelId="{97E43E54-F04D-4637-B5BE-FD348D32AA6D}" type="presParOf" srcId="{100E46BC-C4D4-4C55-B6A9-8EF4B8D71185}" destId="{3315E65B-91C9-499C-8680-F4F1B7B43C6B}" srcOrd="14" destOrd="0" presId="urn:microsoft.com/office/officeart/2005/8/layout/vList4#3"/>
    <dgm:cxn modelId="{D657DFDB-C6F7-4378-9D27-6704E759A61D}" type="presParOf" srcId="{3315E65B-91C9-499C-8680-F4F1B7B43C6B}" destId="{5485485C-01F6-4442-9789-6BE4D06A81F6}" srcOrd="0" destOrd="0" presId="urn:microsoft.com/office/officeart/2005/8/layout/vList4#3"/>
    <dgm:cxn modelId="{E20AFBB9-B178-4E50-9196-E797DFB68FB4}" type="presParOf" srcId="{3315E65B-91C9-499C-8680-F4F1B7B43C6B}" destId="{6FE7477A-9FC6-4C0A-AB6D-D8419049E0B8}" srcOrd="1" destOrd="0" presId="urn:microsoft.com/office/officeart/2005/8/layout/vList4#3"/>
    <dgm:cxn modelId="{CB97A656-B74A-4BD4-8AEF-16A2362067B2}" type="presParOf" srcId="{3315E65B-91C9-499C-8680-F4F1B7B43C6B}" destId="{7BD02178-AEA4-4A04-A7AC-8E7CF521C6DA}"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2B10A-0665-4F09-8AD9-8DEA072DD5B6}"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de-CH"/>
        </a:p>
      </dgm:t>
    </dgm:pt>
    <dgm:pt modelId="{5C4C25B3-9137-41C7-A29E-695E159A37BA}">
      <dgm:prSet phldrT="[Text]"/>
      <dgm:spPr/>
      <dgm:t>
        <a:bodyPr/>
        <a:lstStyle/>
        <a:p>
          <a:r>
            <a:rPr lang="de-CH" dirty="0" err="1" smtClean="0"/>
            <a:t>political</a:t>
          </a:r>
          <a:endParaRPr lang="de-CH" dirty="0"/>
        </a:p>
      </dgm:t>
    </dgm:pt>
    <dgm:pt modelId="{E7A0CDDF-C216-40D2-80B4-959FE9CBAD83}" type="parTrans" cxnId="{A4B5E1DE-9743-4924-8356-F71B513D7667}">
      <dgm:prSet/>
      <dgm:spPr/>
      <dgm:t>
        <a:bodyPr/>
        <a:lstStyle/>
        <a:p>
          <a:endParaRPr lang="de-CH"/>
        </a:p>
      </dgm:t>
    </dgm:pt>
    <dgm:pt modelId="{1601EA9E-10F1-4ECB-AE58-F6509E9E7CE6}" type="sibTrans" cxnId="{A4B5E1DE-9743-4924-8356-F71B513D7667}">
      <dgm:prSet/>
      <dgm:spPr/>
      <dgm:t>
        <a:bodyPr/>
        <a:lstStyle/>
        <a:p>
          <a:endParaRPr lang="de-CH"/>
        </a:p>
      </dgm:t>
    </dgm:pt>
    <dgm:pt modelId="{17B6FA36-6D1B-47D8-B118-477D7B73A0C8}">
      <dgm:prSet phldrT="[Text]"/>
      <dgm:spPr>
        <a:solidFill>
          <a:schemeClr val="accent5">
            <a:lumMod val="75000"/>
          </a:schemeClr>
        </a:solidFill>
      </dgm:spPr>
      <dgm:t>
        <a:bodyPr/>
        <a:lstStyle/>
        <a:p>
          <a:r>
            <a:rPr lang="de-CH" dirty="0" smtClean="0"/>
            <a:t>environmental</a:t>
          </a:r>
          <a:endParaRPr lang="de-CH" dirty="0"/>
        </a:p>
      </dgm:t>
    </dgm:pt>
    <dgm:pt modelId="{840F207C-D4F5-4AC2-BADA-E0A7B341102B}" type="parTrans" cxnId="{9218D96D-FD2A-4385-8BE7-AB85A5C239C5}">
      <dgm:prSet/>
      <dgm:spPr/>
      <dgm:t>
        <a:bodyPr/>
        <a:lstStyle/>
        <a:p>
          <a:endParaRPr lang="de-CH"/>
        </a:p>
      </dgm:t>
    </dgm:pt>
    <dgm:pt modelId="{BBC68451-1AB8-4E9B-ADD8-D17230F364C0}" type="sibTrans" cxnId="{9218D96D-FD2A-4385-8BE7-AB85A5C239C5}">
      <dgm:prSet/>
      <dgm:spPr/>
      <dgm:t>
        <a:bodyPr/>
        <a:lstStyle/>
        <a:p>
          <a:endParaRPr lang="de-CH"/>
        </a:p>
      </dgm:t>
    </dgm:pt>
    <dgm:pt modelId="{EDFA9F94-611E-4724-ADCB-14F73B3F671C}">
      <dgm:prSet phldrT="[Text]"/>
      <dgm:spPr>
        <a:solidFill>
          <a:schemeClr val="accent6">
            <a:lumMod val="75000"/>
          </a:schemeClr>
        </a:solidFill>
      </dgm:spPr>
      <dgm:t>
        <a:bodyPr/>
        <a:lstStyle/>
        <a:p>
          <a:r>
            <a:rPr lang="de-CH" dirty="0" err="1" smtClean="0"/>
            <a:t>economic</a:t>
          </a:r>
          <a:endParaRPr lang="de-CH" dirty="0"/>
        </a:p>
      </dgm:t>
    </dgm:pt>
    <dgm:pt modelId="{583B283D-70B7-4880-AF99-F0EAD42F5FE9}" type="parTrans" cxnId="{F1DA6DC9-079C-4E3B-A4F7-EAD84B9E0D38}">
      <dgm:prSet/>
      <dgm:spPr/>
      <dgm:t>
        <a:bodyPr/>
        <a:lstStyle/>
        <a:p>
          <a:endParaRPr lang="de-CH"/>
        </a:p>
      </dgm:t>
    </dgm:pt>
    <dgm:pt modelId="{DD6D0412-8031-48CC-9F61-524D35FE577F}" type="sibTrans" cxnId="{F1DA6DC9-079C-4E3B-A4F7-EAD84B9E0D38}">
      <dgm:prSet/>
      <dgm:spPr/>
      <dgm:t>
        <a:bodyPr/>
        <a:lstStyle/>
        <a:p>
          <a:endParaRPr lang="de-CH"/>
        </a:p>
      </dgm:t>
    </dgm:pt>
    <dgm:pt modelId="{D7150A79-9C63-4C39-B7C9-3F185C1F547C}">
      <dgm:prSet phldrT="[Text]"/>
      <dgm:spPr>
        <a:solidFill>
          <a:schemeClr val="bg2">
            <a:lumMod val="50000"/>
          </a:schemeClr>
        </a:solidFill>
      </dgm:spPr>
      <dgm:t>
        <a:bodyPr/>
        <a:lstStyle/>
        <a:p>
          <a:r>
            <a:rPr lang="de-CH" dirty="0" err="1" smtClean="0"/>
            <a:t>behavioural</a:t>
          </a:r>
          <a:endParaRPr lang="de-CH" dirty="0"/>
        </a:p>
      </dgm:t>
    </dgm:pt>
    <dgm:pt modelId="{B1136D60-7F19-4A54-8728-C6135517BC7F}" type="parTrans" cxnId="{E1DA9856-2B1B-4100-A8D6-0AD9DFC47C09}">
      <dgm:prSet/>
      <dgm:spPr/>
      <dgm:t>
        <a:bodyPr/>
        <a:lstStyle/>
        <a:p>
          <a:endParaRPr lang="de-CH"/>
        </a:p>
      </dgm:t>
    </dgm:pt>
    <dgm:pt modelId="{C10DE775-EDCB-4E6D-B3ED-59660BC4E047}" type="sibTrans" cxnId="{E1DA9856-2B1B-4100-A8D6-0AD9DFC47C09}">
      <dgm:prSet/>
      <dgm:spPr/>
      <dgm:t>
        <a:bodyPr/>
        <a:lstStyle/>
        <a:p>
          <a:endParaRPr lang="de-CH"/>
        </a:p>
      </dgm:t>
    </dgm:pt>
    <dgm:pt modelId="{9A3B06AE-6419-4B2C-B450-5B0ED2817586}">
      <dgm:prSet phldrT="[Text]"/>
      <dgm:spPr>
        <a:solidFill>
          <a:schemeClr val="accent2">
            <a:lumMod val="60000"/>
            <a:lumOff val="40000"/>
          </a:schemeClr>
        </a:solidFill>
      </dgm:spPr>
      <dgm:t>
        <a:bodyPr/>
        <a:lstStyle/>
        <a:p>
          <a:r>
            <a:rPr lang="de-CH" dirty="0" err="1" smtClean="0"/>
            <a:t>commercial</a:t>
          </a:r>
          <a:endParaRPr lang="de-CH" dirty="0"/>
        </a:p>
      </dgm:t>
    </dgm:pt>
    <dgm:pt modelId="{2A60789F-893D-430B-9E24-AD0EB836864E}" type="parTrans" cxnId="{3490CA4B-0159-4E8D-B739-D7EE8E95B316}">
      <dgm:prSet/>
      <dgm:spPr/>
      <dgm:t>
        <a:bodyPr/>
        <a:lstStyle/>
        <a:p>
          <a:endParaRPr lang="de-CH"/>
        </a:p>
      </dgm:t>
    </dgm:pt>
    <dgm:pt modelId="{524F6CD6-EF7F-41E9-A048-1558AC03BDA8}" type="sibTrans" cxnId="{3490CA4B-0159-4E8D-B739-D7EE8E95B316}">
      <dgm:prSet/>
      <dgm:spPr/>
      <dgm:t>
        <a:bodyPr/>
        <a:lstStyle/>
        <a:p>
          <a:endParaRPr lang="de-CH"/>
        </a:p>
      </dgm:t>
    </dgm:pt>
    <dgm:pt modelId="{F6BDC236-5648-43BE-8689-9E9A5B53797C}">
      <dgm:prSet phldrT="[Text]"/>
      <dgm:spPr>
        <a:solidFill>
          <a:schemeClr val="accent3"/>
        </a:solidFill>
      </dgm:spPr>
      <dgm:t>
        <a:bodyPr/>
        <a:lstStyle/>
        <a:p>
          <a:r>
            <a:rPr lang="de-CH" dirty="0" err="1" smtClean="0"/>
            <a:t>social</a:t>
          </a:r>
          <a:endParaRPr lang="de-CH" dirty="0"/>
        </a:p>
      </dgm:t>
    </dgm:pt>
    <dgm:pt modelId="{304F148F-FE47-49B7-A571-E0F2E6729AEF}" type="parTrans" cxnId="{170ADF8A-9D26-4D3B-B150-D44B902BA237}">
      <dgm:prSet/>
      <dgm:spPr/>
      <dgm:t>
        <a:bodyPr/>
        <a:lstStyle/>
        <a:p>
          <a:endParaRPr lang="de-CH"/>
        </a:p>
      </dgm:t>
    </dgm:pt>
    <dgm:pt modelId="{5F7507FB-B759-431A-B1CA-104D7E6AF3C8}" type="sibTrans" cxnId="{170ADF8A-9D26-4D3B-B150-D44B902BA237}">
      <dgm:prSet/>
      <dgm:spPr/>
      <dgm:t>
        <a:bodyPr/>
        <a:lstStyle/>
        <a:p>
          <a:endParaRPr lang="de-CH"/>
        </a:p>
      </dgm:t>
    </dgm:pt>
    <dgm:pt modelId="{D564390C-FB1C-4241-8AF2-D4F19D5C7E8A}" type="pres">
      <dgm:prSet presAssocID="{EEA2B10A-0665-4F09-8AD9-8DEA072DD5B6}" presName="Name0" presStyleCnt="0">
        <dgm:presLayoutVars>
          <dgm:dir/>
          <dgm:resizeHandles/>
        </dgm:presLayoutVars>
      </dgm:prSet>
      <dgm:spPr/>
      <dgm:t>
        <a:bodyPr/>
        <a:lstStyle/>
        <a:p>
          <a:endParaRPr lang="de-CH"/>
        </a:p>
      </dgm:t>
    </dgm:pt>
    <dgm:pt modelId="{1A48E770-E02F-42C4-8C0D-C89C50AE1C69}" type="pres">
      <dgm:prSet presAssocID="{5C4C25B3-9137-41C7-A29E-695E159A37BA}" presName="compNode" presStyleCnt="0"/>
      <dgm:spPr/>
    </dgm:pt>
    <dgm:pt modelId="{2AC3BD47-892C-4B0D-9014-7A478A39F397}" type="pres">
      <dgm:prSet presAssocID="{5C4C25B3-9137-41C7-A29E-695E159A37BA}" presName="dummyConnPt" presStyleCnt="0"/>
      <dgm:spPr/>
    </dgm:pt>
    <dgm:pt modelId="{F4634CAC-AB87-4D41-999C-613630FE5450}" type="pres">
      <dgm:prSet presAssocID="{5C4C25B3-9137-41C7-A29E-695E159A37BA}" presName="node" presStyleLbl="node1" presStyleIdx="0" presStyleCnt="6">
        <dgm:presLayoutVars>
          <dgm:bulletEnabled val="1"/>
        </dgm:presLayoutVars>
      </dgm:prSet>
      <dgm:spPr/>
      <dgm:t>
        <a:bodyPr/>
        <a:lstStyle/>
        <a:p>
          <a:endParaRPr lang="de-CH"/>
        </a:p>
      </dgm:t>
    </dgm:pt>
    <dgm:pt modelId="{C6E94738-FB6F-4211-9FD7-AB32F7BB1F33}" type="pres">
      <dgm:prSet presAssocID="{1601EA9E-10F1-4ECB-AE58-F6509E9E7CE6}" presName="sibTrans" presStyleLbl="bgSibTrans2D1" presStyleIdx="0" presStyleCnt="5"/>
      <dgm:spPr/>
      <dgm:t>
        <a:bodyPr/>
        <a:lstStyle/>
        <a:p>
          <a:endParaRPr lang="de-CH"/>
        </a:p>
      </dgm:t>
    </dgm:pt>
    <dgm:pt modelId="{768227FF-7CA5-4688-AD08-BB1ADA11EAC1}" type="pres">
      <dgm:prSet presAssocID="{17B6FA36-6D1B-47D8-B118-477D7B73A0C8}" presName="compNode" presStyleCnt="0"/>
      <dgm:spPr/>
    </dgm:pt>
    <dgm:pt modelId="{EC8DF24A-2203-40AE-A6C5-77FBA47EC2F9}" type="pres">
      <dgm:prSet presAssocID="{17B6FA36-6D1B-47D8-B118-477D7B73A0C8}" presName="dummyConnPt" presStyleCnt="0"/>
      <dgm:spPr/>
    </dgm:pt>
    <dgm:pt modelId="{07B2FCE6-1257-41B3-A1AF-A847151BE12D}" type="pres">
      <dgm:prSet presAssocID="{17B6FA36-6D1B-47D8-B118-477D7B73A0C8}" presName="node" presStyleLbl="node1" presStyleIdx="1" presStyleCnt="6">
        <dgm:presLayoutVars>
          <dgm:bulletEnabled val="1"/>
        </dgm:presLayoutVars>
      </dgm:prSet>
      <dgm:spPr/>
      <dgm:t>
        <a:bodyPr/>
        <a:lstStyle/>
        <a:p>
          <a:endParaRPr lang="de-CH"/>
        </a:p>
      </dgm:t>
    </dgm:pt>
    <dgm:pt modelId="{DC7FE435-711A-48CE-A05F-72B26472C7E1}" type="pres">
      <dgm:prSet presAssocID="{BBC68451-1AB8-4E9B-ADD8-D17230F364C0}" presName="sibTrans" presStyleLbl="bgSibTrans2D1" presStyleIdx="1" presStyleCnt="5"/>
      <dgm:spPr/>
      <dgm:t>
        <a:bodyPr/>
        <a:lstStyle/>
        <a:p>
          <a:endParaRPr lang="de-CH"/>
        </a:p>
      </dgm:t>
    </dgm:pt>
    <dgm:pt modelId="{088B0119-E717-4745-ADB3-452D8A2AE3D8}" type="pres">
      <dgm:prSet presAssocID="{EDFA9F94-611E-4724-ADCB-14F73B3F671C}" presName="compNode" presStyleCnt="0"/>
      <dgm:spPr/>
    </dgm:pt>
    <dgm:pt modelId="{64FB9A3A-4E94-40BF-95FE-680DDBA9A941}" type="pres">
      <dgm:prSet presAssocID="{EDFA9F94-611E-4724-ADCB-14F73B3F671C}" presName="dummyConnPt" presStyleCnt="0"/>
      <dgm:spPr/>
    </dgm:pt>
    <dgm:pt modelId="{1831F07F-4C83-4DBC-96A1-A3CBA259DC7D}" type="pres">
      <dgm:prSet presAssocID="{EDFA9F94-611E-4724-ADCB-14F73B3F671C}" presName="node" presStyleLbl="node1" presStyleIdx="2" presStyleCnt="6">
        <dgm:presLayoutVars>
          <dgm:bulletEnabled val="1"/>
        </dgm:presLayoutVars>
      </dgm:prSet>
      <dgm:spPr/>
      <dgm:t>
        <a:bodyPr/>
        <a:lstStyle/>
        <a:p>
          <a:endParaRPr lang="de-CH"/>
        </a:p>
      </dgm:t>
    </dgm:pt>
    <dgm:pt modelId="{3A50E285-FC58-42FD-8F91-19BDDC22BDDC}" type="pres">
      <dgm:prSet presAssocID="{DD6D0412-8031-48CC-9F61-524D35FE577F}" presName="sibTrans" presStyleLbl="bgSibTrans2D1" presStyleIdx="2" presStyleCnt="5"/>
      <dgm:spPr/>
      <dgm:t>
        <a:bodyPr/>
        <a:lstStyle/>
        <a:p>
          <a:endParaRPr lang="de-CH"/>
        </a:p>
      </dgm:t>
    </dgm:pt>
    <dgm:pt modelId="{1E99C40D-C7BF-42D3-922A-BECFFAD21FFD}" type="pres">
      <dgm:prSet presAssocID="{D7150A79-9C63-4C39-B7C9-3F185C1F547C}" presName="compNode" presStyleCnt="0"/>
      <dgm:spPr/>
    </dgm:pt>
    <dgm:pt modelId="{99C61A90-4FD6-4DD9-B5F7-EF0F458A4496}" type="pres">
      <dgm:prSet presAssocID="{D7150A79-9C63-4C39-B7C9-3F185C1F547C}" presName="dummyConnPt" presStyleCnt="0"/>
      <dgm:spPr/>
    </dgm:pt>
    <dgm:pt modelId="{8553B5E2-4199-45DE-93CB-DF0F2EC47265}" type="pres">
      <dgm:prSet presAssocID="{D7150A79-9C63-4C39-B7C9-3F185C1F547C}" presName="node" presStyleLbl="node1" presStyleIdx="3" presStyleCnt="6">
        <dgm:presLayoutVars>
          <dgm:bulletEnabled val="1"/>
        </dgm:presLayoutVars>
      </dgm:prSet>
      <dgm:spPr/>
      <dgm:t>
        <a:bodyPr/>
        <a:lstStyle/>
        <a:p>
          <a:endParaRPr lang="de-CH"/>
        </a:p>
      </dgm:t>
    </dgm:pt>
    <dgm:pt modelId="{BAA873C4-6FD9-4B73-8CF1-042EB7E341D1}" type="pres">
      <dgm:prSet presAssocID="{C10DE775-EDCB-4E6D-B3ED-59660BC4E047}" presName="sibTrans" presStyleLbl="bgSibTrans2D1" presStyleIdx="3" presStyleCnt="5"/>
      <dgm:spPr/>
      <dgm:t>
        <a:bodyPr/>
        <a:lstStyle/>
        <a:p>
          <a:endParaRPr lang="de-CH"/>
        </a:p>
      </dgm:t>
    </dgm:pt>
    <dgm:pt modelId="{22BC44D5-F49C-4A45-97CC-0EFE24950272}" type="pres">
      <dgm:prSet presAssocID="{9A3B06AE-6419-4B2C-B450-5B0ED2817586}" presName="compNode" presStyleCnt="0"/>
      <dgm:spPr/>
    </dgm:pt>
    <dgm:pt modelId="{5C3986C7-27E3-4F60-9C70-31CBA8B3CDCD}" type="pres">
      <dgm:prSet presAssocID="{9A3B06AE-6419-4B2C-B450-5B0ED2817586}" presName="dummyConnPt" presStyleCnt="0"/>
      <dgm:spPr/>
    </dgm:pt>
    <dgm:pt modelId="{0FA4712A-B65C-4A08-94F8-EAE8A4D300A6}" type="pres">
      <dgm:prSet presAssocID="{9A3B06AE-6419-4B2C-B450-5B0ED2817586}" presName="node" presStyleLbl="node1" presStyleIdx="4" presStyleCnt="6">
        <dgm:presLayoutVars>
          <dgm:bulletEnabled val="1"/>
        </dgm:presLayoutVars>
      </dgm:prSet>
      <dgm:spPr/>
      <dgm:t>
        <a:bodyPr/>
        <a:lstStyle/>
        <a:p>
          <a:endParaRPr lang="de-CH"/>
        </a:p>
      </dgm:t>
    </dgm:pt>
    <dgm:pt modelId="{CEBA1E2C-B37A-4BE3-B038-A7CE868AFEDE}" type="pres">
      <dgm:prSet presAssocID="{524F6CD6-EF7F-41E9-A048-1558AC03BDA8}" presName="sibTrans" presStyleLbl="bgSibTrans2D1" presStyleIdx="4" presStyleCnt="5"/>
      <dgm:spPr/>
      <dgm:t>
        <a:bodyPr/>
        <a:lstStyle/>
        <a:p>
          <a:endParaRPr lang="de-CH"/>
        </a:p>
      </dgm:t>
    </dgm:pt>
    <dgm:pt modelId="{1CE5342B-A39B-43E6-80CC-A5F581346339}" type="pres">
      <dgm:prSet presAssocID="{F6BDC236-5648-43BE-8689-9E9A5B53797C}" presName="compNode" presStyleCnt="0"/>
      <dgm:spPr/>
    </dgm:pt>
    <dgm:pt modelId="{6C860A2F-68C2-4836-89C9-FA6BE125E6B9}" type="pres">
      <dgm:prSet presAssocID="{F6BDC236-5648-43BE-8689-9E9A5B53797C}" presName="dummyConnPt" presStyleCnt="0"/>
      <dgm:spPr/>
    </dgm:pt>
    <dgm:pt modelId="{5197F76D-9657-40A5-99F0-CB93FB976586}" type="pres">
      <dgm:prSet presAssocID="{F6BDC236-5648-43BE-8689-9E9A5B53797C}" presName="node" presStyleLbl="node1" presStyleIdx="5" presStyleCnt="6">
        <dgm:presLayoutVars>
          <dgm:bulletEnabled val="1"/>
        </dgm:presLayoutVars>
      </dgm:prSet>
      <dgm:spPr/>
      <dgm:t>
        <a:bodyPr/>
        <a:lstStyle/>
        <a:p>
          <a:endParaRPr lang="de-CH"/>
        </a:p>
      </dgm:t>
    </dgm:pt>
  </dgm:ptLst>
  <dgm:cxnLst>
    <dgm:cxn modelId="{A4B5E1DE-9743-4924-8356-F71B513D7667}" srcId="{EEA2B10A-0665-4F09-8AD9-8DEA072DD5B6}" destId="{5C4C25B3-9137-41C7-A29E-695E159A37BA}" srcOrd="0" destOrd="0" parTransId="{E7A0CDDF-C216-40D2-80B4-959FE9CBAD83}" sibTransId="{1601EA9E-10F1-4ECB-AE58-F6509E9E7CE6}"/>
    <dgm:cxn modelId="{F1DA6DC9-079C-4E3B-A4F7-EAD84B9E0D38}" srcId="{EEA2B10A-0665-4F09-8AD9-8DEA072DD5B6}" destId="{EDFA9F94-611E-4724-ADCB-14F73B3F671C}" srcOrd="2" destOrd="0" parTransId="{583B283D-70B7-4880-AF99-F0EAD42F5FE9}" sibTransId="{DD6D0412-8031-48CC-9F61-524D35FE577F}"/>
    <dgm:cxn modelId="{3490CA4B-0159-4E8D-B739-D7EE8E95B316}" srcId="{EEA2B10A-0665-4F09-8AD9-8DEA072DD5B6}" destId="{9A3B06AE-6419-4B2C-B450-5B0ED2817586}" srcOrd="4" destOrd="0" parTransId="{2A60789F-893D-430B-9E24-AD0EB836864E}" sibTransId="{524F6CD6-EF7F-41E9-A048-1558AC03BDA8}"/>
    <dgm:cxn modelId="{F7C3417E-1E30-49FF-93C7-430531CA664D}" type="presOf" srcId="{EDFA9F94-611E-4724-ADCB-14F73B3F671C}" destId="{1831F07F-4C83-4DBC-96A1-A3CBA259DC7D}" srcOrd="0" destOrd="0" presId="urn:microsoft.com/office/officeart/2005/8/layout/bProcess4"/>
    <dgm:cxn modelId="{67FE7082-3FA4-4520-AB95-17E5D80A4E60}" type="presOf" srcId="{DD6D0412-8031-48CC-9F61-524D35FE577F}" destId="{3A50E285-FC58-42FD-8F91-19BDDC22BDDC}" srcOrd="0" destOrd="0" presId="urn:microsoft.com/office/officeart/2005/8/layout/bProcess4"/>
    <dgm:cxn modelId="{E1DA9856-2B1B-4100-A8D6-0AD9DFC47C09}" srcId="{EEA2B10A-0665-4F09-8AD9-8DEA072DD5B6}" destId="{D7150A79-9C63-4C39-B7C9-3F185C1F547C}" srcOrd="3" destOrd="0" parTransId="{B1136D60-7F19-4A54-8728-C6135517BC7F}" sibTransId="{C10DE775-EDCB-4E6D-B3ED-59660BC4E047}"/>
    <dgm:cxn modelId="{0035BD8B-8DFA-4E11-BBDE-79B8D83F3E76}" type="presOf" srcId="{C10DE775-EDCB-4E6D-B3ED-59660BC4E047}" destId="{BAA873C4-6FD9-4B73-8CF1-042EB7E341D1}" srcOrd="0" destOrd="0" presId="urn:microsoft.com/office/officeart/2005/8/layout/bProcess4"/>
    <dgm:cxn modelId="{B53E003B-6CEF-43DF-8341-07852CC9B90C}" type="presOf" srcId="{9A3B06AE-6419-4B2C-B450-5B0ED2817586}" destId="{0FA4712A-B65C-4A08-94F8-EAE8A4D300A6}" srcOrd="0" destOrd="0" presId="urn:microsoft.com/office/officeart/2005/8/layout/bProcess4"/>
    <dgm:cxn modelId="{170ADF8A-9D26-4D3B-B150-D44B902BA237}" srcId="{EEA2B10A-0665-4F09-8AD9-8DEA072DD5B6}" destId="{F6BDC236-5648-43BE-8689-9E9A5B53797C}" srcOrd="5" destOrd="0" parTransId="{304F148F-FE47-49B7-A571-E0F2E6729AEF}" sibTransId="{5F7507FB-B759-431A-B1CA-104D7E6AF3C8}"/>
    <dgm:cxn modelId="{9218D96D-FD2A-4385-8BE7-AB85A5C239C5}" srcId="{EEA2B10A-0665-4F09-8AD9-8DEA072DD5B6}" destId="{17B6FA36-6D1B-47D8-B118-477D7B73A0C8}" srcOrd="1" destOrd="0" parTransId="{840F207C-D4F5-4AC2-BADA-E0A7B341102B}" sibTransId="{BBC68451-1AB8-4E9B-ADD8-D17230F364C0}"/>
    <dgm:cxn modelId="{A8A319A7-6681-4F0F-9E90-E0027DD8E60B}" type="presOf" srcId="{1601EA9E-10F1-4ECB-AE58-F6509E9E7CE6}" destId="{C6E94738-FB6F-4211-9FD7-AB32F7BB1F33}" srcOrd="0" destOrd="0" presId="urn:microsoft.com/office/officeart/2005/8/layout/bProcess4"/>
    <dgm:cxn modelId="{1C08BF31-21B3-4836-B9A1-5769533489BD}" type="presOf" srcId="{F6BDC236-5648-43BE-8689-9E9A5B53797C}" destId="{5197F76D-9657-40A5-99F0-CB93FB976586}" srcOrd="0" destOrd="0" presId="urn:microsoft.com/office/officeart/2005/8/layout/bProcess4"/>
    <dgm:cxn modelId="{34632A61-31AD-45B5-B122-4787E4728A2E}" type="presOf" srcId="{524F6CD6-EF7F-41E9-A048-1558AC03BDA8}" destId="{CEBA1E2C-B37A-4BE3-B038-A7CE868AFEDE}" srcOrd="0" destOrd="0" presId="urn:microsoft.com/office/officeart/2005/8/layout/bProcess4"/>
    <dgm:cxn modelId="{493357A1-5308-4CAA-A37F-A95F14E52D29}" type="presOf" srcId="{17B6FA36-6D1B-47D8-B118-477D7B73A0C8}" destId="{07B2FCE6-1257-41B3-A1AF-A847151BE12D}" srcOrd="0" destOrd="0" presId="urn:microsoft.com/office/officeart/2005/8/layout/bProcess4"/>
    <dgm:cxn modelId="{1DEAFAB2-634C-412F-947C-DE5F8A3C7744}" type="presOf" srcId="{5C4C25B3-9137-41C7-A29E-695E159A37BA}" destId="{F4634CAC-AB87-4D41-999C-613630FE5450}" srcOrd="0" destOrd="0" presId="urn:microsoft.com/office/officeart/2005/8/layout/bProcess4"/>
    <dgm:cxn modelId="{11C44DEA-F239-410C-BB6D-323B0F84A0AC}" type="presOf" srcId="{BBC68451-1AB8-4E9B-ADD8-D17230F364C0}" destId="{DC7FE435-711A-48CE-A05F-72B26472C7E1}" srcOrd="0" destOrd="0" presId="urn:microsoft.com/office/officeart/2005/8/layout/bProcess4"/>
    <dgm:cxn modelId="{2B264775-DFE5-4E83-BE55-7076BBF96CB9}" type="presOf" srcId="{D7150A79-9C63-4C39-B7C9-3F185C1F547C}" destId="{8553B5E2-4199-45DE-93CB-DF0F2EC47265}" srcOrd="0" destOrd="0" presId="urn:microsoft.com/office/officeart/2005/8/layout/bProcess4"/>
    <dgm:cxn modelId="{3362D4B5-BC91-4D87-A387-714A6B84B2B2}" type="presOf" srcId="{EEA2B10A-0665-4F09-8AD9-8DEA072DD5B6}" destId="{D564390C-FB1C-4241-8AF2-D4F19D5C7E8A}" srcOrd="0" destOrd="0" presId="urn:microsoft.com/office/officeart/2005/8/layout/bProcess4"/>
    <dgm:cxn modelId="{30A720E1-9E3A-46B6-AA5E-ECCEAFFB78CC}" type="presParOf" srcId="{D564390C-FB1C-4241-8AF2-D4F19D5C7E8A}" destId="{1A48E770-E02F-42C4-8C0D-C89C50AE1C69}" srcOrd="0" destOrd="0" presId="urn:microsoft.com/office/officeart/2005/8/layout/bProcess4"/>
    <dgm:cxn modelId="{2F6AB1D4-969B-4420-A1C3-A1F8E940783D}" type="presParOf" srcId="{1A48E770-E02F-42C4-8C0D-C89C50AE1C69}" destId="{2AC3BD47-892C-4B0D-9014-7A478A39F397}" srcOrd="0" destOrd="0" presId="urn:microsoft.com/office/officeart/2005/8/layout/bProcess4"/>
    <dgm:cxn modelId="{02B507F3-C775-4510-9A41-895A6BBE982E}" type="presParOf" srcId="{1A48E770-E02F-42C4-8C0D-C89C50AE1C69}" destId="{F4634CAC-AB87-4D41-999C-613630FE5450}" srcOrd="1" destOrd="0" presId="urn:microsoft.com/office/officeart/2005/8/layout/bProcess4"/>
    <dgm:cxn modelId="{B05BCD6C-465D-4FF1-9B4A-40855353059F}" type="presParOf" srcId="{D564390C-FB1C-4241-8AF2-D4F19D5C7E8A}" destId="{C6E94738-FB6F-4211-9FD7-AB32F7BB1F33}" srcOrd="1" destOrd="0" presId="urn:microsoft.com/office/officeart/2005/8/layout/bProcess4"/>
    <dgm:cxn modelId="{BA815927-AE82-44E0-B29A-5002D7F505E0}" type="presParOf" srcId="{D564390C-FB1C-4241-8AF2-D4F19D5C7E8A}" destId="{768227FF-7CA5-4688-AD08-BB1ADA11EAC1}" srcOrd="2" destOrd="0" presId="urn:microsoft.com/office/officeart/2005/8/layout/bProcess4"/>
    <dgm:cxn modelId="{6071B270-97ED-4EEC-BE63-2C21A5284243}" type="presParOf" srcId="{768227FF-7CA5-4688-AD08-BB1ADA11EAC1}" destId="{EC8DF24A-2203-40AE-A6C5-77FBA47EC2F9}" srcOrd="0" destOrd="0" presId="urn:microsoft.com/office/officeart/2005/8/layout/bProcess4"/>
    <dgm:cxn modelId="{2A23654B-D2D8-4963-90CB-AB044755F1B2}" type="presParOf" srcId="{768227FF-7CA5-4688-AD08-BB1ADA11EAC1}" destId="{07B2FCE6-1257-41B3-A1AF-A847151BE12D}" srcOrd="1" destOrd="0" presId="urn:microsoft.com/office/officeart/2005/8/layout/bProcess4"/>
    <dgm:cxn modelId="{59D3F92C-D7B9-455C-A58E-448778AF2887}" type="presParOf" srcId="{D564390C-FB1C-4241-8AF2-D4F19D5C7E8A}" destId="{DC7FE435-711A-48CE-A05F-72B26472C7E1}" srcOrd="3" destOrd="0" presId="urn:microsoft.com/office/officeart/2005/8/layout/bProcess4"/>
    <dgm:cxn modelId="{495AF7F4-718B-4E5B-95DA-A7825610C8F5}" type="presParOf" srcId="{D564390C-FB1C-4241-8AF2-D4F19D5C7E8A}" destId="{088B0119-E717-4745-ADB3-452D8A2AE3D8}" srcOrd="4" destOrd="0" presId="urn:microsoft.com/office/officeart/2005/8/layout/bProcess4"/>
    <dgm:cxn modelId="{2E9303FD-3ECC-465C-AD84-8EF56B184C51}" type="presParOf" srcId="{088B0119-E717-4745-ADB3-452D8A2AE3D8}" destId="{64FB9A3A-4E94-40BF-95FE-680DDBA9A941}" srcOrd="0" destOrd="0" presId="urn:microsoft.com/office/officeart/2005/8/layout/bProcess4"/>
    <dgm:cxn modelId="{D658A834-B47C-466B-B462-B158A88F474D}" type="presParOf" srcId="{088B0119-E717-4745-ADB3-452D8A2AE3D8}" destId="{1831F07F-4C83-4DBC-96A1-A3CBA259DC7D}" srcOrd="1" destOrd="0" presId="urn:microsoft.com/office/officeart/2005/8/layout/bProcess4"/>
    <dgm:cxn modelId="{CDF24E69-4F9C-4A88-9128-E127150C7E17}" type="presParOf" srcId="{D564390C-FB1C-4241-8AF2-D4F19D5C7E8A}" destId="{3A50E285-FC58-42FD-8F91-19BDDC22BDDC}" srcOrd="5" destOrd="0" presId="urn:microsoft.com/office/officeart/2005/8/layout/bProcess4"/>
    <dgm:cxn modelId="{5FB2FCF1-FC35-4A96-A09C-58E025945CC0}" type="presParOf" srcId="{D564390C-FB1C-4241-8AF2-D4F19D5C7E8A}" destId="{1E99C40D-C7BF-42D3-922A-BECFFAD21FFD}" srcOrd="6" destOrd="0" presId="urn:microsoft.com/office/officeart/2005/8/layout/bProcess4"/>
    <dgm:cxn modelId="{CE0A36ED-A133-4695-9C3B-3E15D2D98637}" type="presParOf" srcId="{1E99C40D-C7BF-42D3-922A-BECFFAD21FFD}" destId="{99C61A90-4FD6-4DD9-B5F7-EF0F458A4496}" srcOrd="0" destOrd="0" presId="urn:microsoft.com/office/officeart/2005/8/layout/bProcess4"/>
    <dgm:cxn modelId="{A916747D-4506-4E52-9A86-3D3A8A9777E1}" type="presParOf" srcId="{1E99C40D-C7BF-42D3-922A-BECFFAD21FFD}" destId="{8553B5E2-4199-45DE-93CB-DF0F2EC47265}" srcOrd="1" destOrd="0" presId="urn:microsoft.com/office/officeart/2005/8/layout/bProcess4"/>
    <dgm:cxn modelId="{5E626302-A62D-4ED0-97FD-3C57D5CD55AC}" type="presParOf" srcId="{D564390C-FB1C-4241-8AF2-D4F19D5C7E8A}" destId="{BAA873C4-6FD9-4B73-8CF1-042EB7E341D1}" srcOrd="7" destOrd="0" presId="urn:microsoft.com/office/officeart/2005/8/layout/bProcess4"/>
    <dgm:cxn modelId="{66A7A332-0206-4126-9E79-CBDC255ED470}" type="presParOf" srcId="{D564390C-FB1C-4241-8AF2-D4F19D5C7E8A}" destId="{22BC44D5-F49C-4A45-97CC-0EFE24950272}" srcOrd="8" destOrd="0" presId="urn:microsoft.com/office/officeart/2005/8/layout/bProcess4"/>
    <dgm:cxn modelId="{CB55D6BC-7F69-4349-8A01-0AEFD6306BE3}" type="presParOf" srcId="{22BC44D5-F49C-4A45-97CC-0EFE24950272}" destId="{5C3986C7-27E3-4F60-9C70-31CBA8B3CDCD}" srcOrd="0" destOrd="0" presId="urn:microsoft.com/office/officeart/2005/8/layout/bProcess4"/>
    <dgm:cxn modelId="{C93964AA-A298-4840-8600-027D003B30A4}" type="presParOf" srcId="{22BC44D5-F49C-4A45-97CC-0EFE24950272}" destId="{0FA4712A-B65C-4A08-94F8-EAE8A4D300A6}" srcOrd="1" destOrd="0" presId="urn:microsoft.com/office/officeart/2005/8/layout/bProcess4"/>
    <dgm:cxn modelId="{523E918A-6F40-4978-8007-5B21F601BE16}" type="presParOf" srcId="{D564390C-FB1C-4241-8AF2-D4F19D5C7E8A}" destId="{CEBA1E2C-B37A-4BE3-B038-A7CE868AFEDE}" srcOrd="9" destOrd="0" presId="urn:microsoft.com/office/officeart/2005/8/layout/bProcess4"/>
    <dgm:cxn modelId="{85BC00C3-80E2-43D9-9516-F70F66336DED}" type="presParOf" srcId="{D564390C-FB1C-4241-8AF2-D4F19D5C7E8A}" destId="{1CE5342B-A39B-43E6-80CC-A5F581346339}" srcOrd="10" destOrd="0" presId="urn:microsoft.com/office/officeart/2005/8/layout/bProcess4"/>
    <dgm:cxn modelId="{1D1B554D-E09F-4A0C-9D3F-37BF4C0AB553}" type="presParOf" srcId="{1CE5342B-A39B-43E6-80CC-A5F581346339}" destId="{6C860A2F-68C2-4836-89C9-FA6BE125E6B9}" srcOrd="0" destOrd="0" presId="urn:microsoft.com/office/officeart/2005/8/layout/bProcess4"/>
    <dgm:cxn modelId="{A0E89C1E-7536-4823-B05C-10F70E40C72D}" type="presParOf" srcId="{1CE5342B-A39B-43E6-80CC-A5F581346339}" destId="{5197F76D-9657-40A5-99F0-CB93FB97658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40AEE-DA84-4424-8396-D18E650DA2CC}" type="doc">
      <dgm:prSet loTypeId="urn:microsoft.com/office/officeart/2005/8/layout/venn2" loCatId="relationship" qsTypeId="urn:microsoft.com/office/officeart/2005/8/quickstyle/simple1" qsCatId="simple" csTypeId="urn:microsoft.com/office/officeart/2005/8/colors/colorful1#3" csCatId="colorful" phldr="1"/>
      <dgm:spPr/>
      <dgm:t>
        <a:bodyPr/>
        <a:lstStyle/>
        <a:p>
          <a:endParaRPr lang="de-CH"/>
        </a:p>
      </dgm:t>
    </dgm:pt>
    <dgm:pt modelId="{1FFDF99C-0398-4B7C-949F-99697D7A6964}">
      <dgm:prSet phldrT="[Text]"/>
      <dgm:spPr/>
      <dgm:t>
        <a:bodyPr/>
        <a:lstStyle/>
        <a:p>
          <a:r>
            <a:rPr lang="de-CH" dirty="0" err="1" smtClean="0"/>
            <a:t>Contextual</a:t>
          </a:r>
          <a:r>
            <a:rPr lang="de-CH" dirty="0" smtClean="0"/>
            <a:t> </a:t>
          </a:r>
          <a:r>
            <a:rPr lang="de-CH" dirty="0" err="1" smtClean="0"/>
            <a:t>environment</a:t>
          </a:r>
          <a:endParaRPr lang="de-CH" dirty="0"/>
        </a:p>
      </dgm:t>
    </dgm:pt>
    <dgm:pt modelId="{CCFFBCF9-6577-4842-B215-D8F941E079F3}" type="parTrans" cxnId="{178C96F0-1A89-4968-98E0-7ED02DFF55BC}">
      <dgm:prSet/>
      <dgm:spPr/>
      <dgm:t>
        <a:bodyPr/>
        <a:lstStyle/>
        <a:p>
          <a:endParaRPr lang="de-CH"/>
        </a:p>
      </dgm:t>
    </dgm:pt>
    <dgm:pt modelId="{2C6986EC-8619-477A-B2C1-D2C2D2729801}" type="sibTrans" cxnId="{178C96F0-1A89-4968-98E0-7ED02DFF55BC}">
      <dgm:prSet/>
      <dgm:spPr/>
      <dgm:t>
        <a:bodyPr/>
        <a:lstStyle/>
        <a:p>
          <a:endParaRPr lang="de-CH"/>
        </a:p>
      </dgm:t>
    </dgm:pt>
    <dgm:pt modelId="{6F05B7B3-C103-4643-9D43-F466FAFE6AAB}">
      <dgm:prSet phldrT="[Text]"/>
      <dgm:spPr/>
      <dgm:t>
        <a:bodyPr/>
        <a:lstStyle/>
        <a:p>
          <a:r>
            <a:rPr lang="de-CH" dirty="0" smtClean="0"/>
            <a:t>Transactional </a:t>
          </a:r>
          <a:r>
            <a:rPr lang="de-CH" dirty="0" err="1" smtClean="0"/>
            <a:t>environment</a:t>
          </a:r>
          <a:endParaRPr lang="de-CH" dirty="0"/>
        </a:p>
      </dgm:t>
    </dgm:pt>
    <dgm:pt modelId="{D373FD17-66FB-41EE-912C-3D6C997A5385}" type="parTrans" cxnId="{D04F68C2-52A7-4DFA-ABB1-4FFEF5EFE100}">
      <dgm:prSet/>
      <dgm:spPr/>
      <dgm:t>
        <a:bodyPr/>
        <a:lstStyle/>
        <a:p>
          <a:endParaRPr lang="de-CH"/>
        </a:p>
      </dgm:t>
    </dgm:pt>
    <dgm:pt modelId="{C18A1337-4943-434D-AD3F-1467807F2C9E}" type="sibTrans" cxnId="{D04F68C2-52A7-4DFA-ABB1-4FFEF5EFE100}">
      <dgm:prSet/>
      <dgm:spPr/>
      <dgm:t>
        <a:bodyPr/>
        <a:lstStyle/>
        <a:p>
          <a:endParaRPr lang="de-CH"/>
        </a:p>
      </dgm:t>
    </dgm:pt>
    <dgm:pt modelId="{E2364932-DADB-4DDC-BF3D-D9B3182C2518}">
      <dgm:prSet phldrT="[Text]"/>
      <dgm:spPr/>
      <dgm:t>
        <a:bodyPr/>
        <a:lstStyle/>
        <a:p>
          <a:r>
            <a:rPr lang="de-CH" dirty="0" err="1" smtClean="0"/>
            <a:t>Policy</a:t>
          </a:r>
          <a:r>
            <a:rPr lang="de-CH" dirty="0" smtClean="0"/>
            <a:t> </a:t>
          </a:r>
          <a:r>
            <a:rPr lang="de-CH" dirty="0" err="1" smtClean="0"/>
            <a:t>space</a:t>
          </a:r>
          <a:endParaRPr lang="de-CH" dirty="0" smtClean="0"/>
        </a:p>
        <a:p>
          <a:r>
            <a:rPr lang="de-CH" dirty="0" smtClean="0"/>
            <a:t>Organisational </a:t>
          </a:r>
          <a:r>
            <a:rPr lang="de-CH" dirty="0" err="1" smtClean="0"/>
            <a:t>space</a:t>
          </a:r>
          <a:endParaRPr lang="de-CH" dirty="0"/>
        </a:p>
      </dgm:t>
    </dgm:pt>
    <dgm:pt modelId="{DB70B0AF-3EDF-423B-BF38-E469F26028A0}" type="parTrans" cxnId="{5BFCA5A0-9C72-44E1-9BD2-22F049EA6EA3}">
      <dgm:prSet/>
      <dgm:spPr/>
      <dgm:t>
        <a:bodyPr/>
        <a:lstStyle/>
        <a:p>
          <a:endParaRPr lang="de-CH"/>
        </a:p>
      </dgm:t>
    </dgm:pt>
    <dgm:pt modelId="{F6DCB0C0-9F97-427D-9C76-E2811E2EF3F0}" type="sibTrans" cxnId="{5BFCA5A0-9C72-44E1-9BD2-22F049EA6EA3}">
      <dgm:prSet/>
      <dgm:spPr/>
      <dgm:t>
        <a:bodyPr/>
        <a:lstStyle/>
        <a:p>
          <a:endParaRPr lang="de-CH"/>
        </a:p>
      </dgm:t>
    </dgm:pt>
    <dgm:pt modelId="{E73D0E93-3710-489E-A5CD-76746A9EC520}" type="pres">
      <dgm:prSet presAssocID="{1D240AEE-DA84-4424-8396-D18E650DA2CC}" presName="Name0" presStyleCnt="0">
        <dgm:presLayoutVars>
          <dgm:chMax val="7"/>
          <dgm:resizeHandles val="exact"/>
        </dgm:presLayoutVars>
      </dgm:prSet>
      <dgm:spPr/>
      <dgm:t>
        <a:bodyPr/>
        <a:lstStyle/>
        <a:p>
          <a:endParaRPr lang="de-CH"/>
        </a:p>
      </dgm:t>
    </dgm:pt>
    <dgm:pt modelId="{6C20A241-F4EC-4F62-9DE5-B9F5DB3B0F66}" type="pres">
      <dgm:prSet presAssocID="{1D240AEE-DA84-4424-8396-D18E650DA2CC}" presName="comp1" presStyleCnt="0"/>
      <dgm:spPr/>
    </dgm:pt>
    <dgm:pt modelId="{0F773858-0D50-4448-8B49-33F063D3C0E7}" type="pres">
      <dgm:prSet presAssocID="{1D240AEE-DA84-4424-8396-D18E650DA2CC}" presName="circle1" presStyleLbl="node1" presStyleIdx="0" presStyleCnt="3"/>
      <dgm:spPr/>
      <dgm:t>
        <a:bodyPr/>
        <a:lstStyle/>
        <a:p>
          <a:endParaRPr lang="de-CH"/>
        </a:p>
      </dgm:t>
    </dgm:pt>
    <dgm:pt modelId="{6EF6A5BA-1D4D-4D86-93D5-93228DEF4C44}" type="pres">
      <dgm:prSet presAssocID="{1D240AEE-DA84-4424-8396-D18E650DA2CC}" presName="c1text" presStyleLbl="node1" presStyleIdx="0" presStyleCnt="3">
        <dgm:presLayoutVars>
          <dgm:bulletEnabled val="1"/>
        </dgm:presLayoutVars>
      </dgm:prSet>
      <dgm:spPr/>
      <dgm:t>
        <a:bodyPr/>
        <a:lstStyle/>
        <a:p>
          <a:endParaRPr lang="de-CH"/>
        </a:p>
      </dgm:t>
    </dgm:pt>
    <dgm:pt modelId="{9EDDBA09-2D89-447C-A3A5-33557A6E0219}" type="pres">
      <dgm:prSet presAssocID="{1D240AEE-DA84-4424-8396-D18E650DA2CC}" presName="comp2" presStyleCnt="0"/>
      <dgm:spPr/>
    </dgm:pt>
    <dgm:pt modelId="{A2D56635-32F3-4CDA-B5E6-A26EED417C85}" type="pres">
      <dgm:prSet presAssocID="{1D240AEE-DA84-4424-8396-D18E650DA2CC}" presName="circle2" presStyleLbl="node1" presStyleIdx="1" presStyleCnt="3"/>
      <dgm:spPr/>
      <dgm:t>
        <a:bodyPr/>
        <a:lstStyle/>
        <a:p>
          <a:endParaRPr lang="de-CH"/>
        </a:p>
      </dgm:t>
    </dgm:pt>
    <dgm:pt modelId="{24F1935C-A2BE-49AD-8A62-F066B204E429}" type="pres">
      <dgm:prSet presAssocID="{1D240AEE-DA84-4424-8396-D18E650DA2CC}" presName="c2text" presStyleLbl="node1" presStyleIdx="1" presStyleCnt="3">
        <dgm:presLayoutVars>
          <dgm:bulletEnabled val="1"/>
        </dgm:presLayoutVars>
      </dgm:prSet>
      <dgm:spPr/>
      <dgm:t>
        <a:bodyPr/>
        <a:lstStyle/>
        <a:p>
          <a:endParaRPr lang="de-CH"/>
        </a:p>
      </dgm:t>
    </dgm:pt>
    <dgm:pt modelId="{0D847F14-EC4D-44F9-99D1-10AFDEE1D5B7}" type="pres">
      <dgm:prSet presAssocID="{1D240AEE-DA84-4424-8396-D18E650DA2CC}" presName="comp3" presStyleCnt="0"/>
      <dgm:spPr/>
    </dgm:pt>
    <dgm:pt modelId="{24DED6AB-6273-4F38-BEC8-A97EA0237FB0}" type="pres">
      <dgm:prSet presAssocID="{1D240AEE-DA84-4424-8396-D18E650DA2CC}" presName="circle3" presStyleLbl="node1" presStyleIdx="2" presStyleCnt="3"/>
      <dgm:spPr/>
      <dgm:t>
        <a:bodyPr/>
        <a:lstStyle/>
        <a:p>
          <a:endParaRPr lang="de-CH"/>
        </a:p>
      </dgm:t>
    </dgm:pt>
    <dgm:pt modelId="{BAAA3A37-4917-46A1-AB92-411BB23FF165}" type="pres">
      <dgm:prSet presAssocID="{1D240AEE-DA84-4424-8396-D18E650DA2CC}" presName="c3text" presStyleLbl="node1" presStyleIdx="2" presStyleCnt="3">
        <dgm:presLayoutVars>
          <dgm:bulletEnabled val="1"/>
        </dgm:presLayoutVars>
      </dgm:prSet>
      <dgm:spPr/>
      <dgm:t>
        <a:bodyPr/>
        <a:lstStyle/>
        <a:p>
          <a:endParaRPr lang="de-CH"/>
        </a:p>
      </dgm:t>
    </dgm:pt>
  </dgm:ptLst>
  <dgm:cxnLst>
    <dgm:cxn modelId="{2E21E184-98BF-486C-B185-D521C48F2405}" type="presOf" srcId="{1D240AEE-DA84-4424-8396-D18E650DA2CC}" destId="{E73D0E93-3710-489E-A5CD-76746A9EC520}" srcOrd="0" destOrd="0" presId="urn:microsoft.com/office/officeart/2005/8/layout/venn2"/>
    <dgm:cxn modelId="{D04F68C2-52A7-4DFA-ABB1-4FFEF5EFE100}" srcId="{1D240AEE-DA84-4424-8396-D18E650DA2CC}" destId="{6F05B7B3-C103-4643-9D43-F466FAFE6AAB}" srcOrd="1" destOrd="0" parTransId="{D373FD17-66FB-41EE-912C-3D6C997A5385}" sibTransId="{C18A1337-4943-434D-AD3F-1467807F2C9E}"/>
    <dgm:cxn modelId="{178C96F0-1A89-4968-98E0-7ED02DFF55BC}" srcId="{1D240AEE-DA84-4424-8396-D18E650DA2CC}" destId="{1FFDF99C-0398-4B7C-949F-99697D7A6964}" srcOrd="0" destOrd="0" parTransId="{CCFFBCF9-6577-4842-B215-D8F941E079F3}" sibTransId="{2C6986EC-8619-477A-B2C1-D2C2D2729801}"/>
    <dgm:cxn modelId="{D7EA9AF9-8F41-4F9D-A074-F6089CD7E521}" type="presOf" srcId="{6F05B7B3-C103-4643-9D43-F466FAFE6AAB}" destId="{A2D56635-32F3-4CDA-B5E6-A26EED417C85}" srcOrd="0" destOrd="0" presId="urn:microsoft.com/office/officeart/2005/8/layout/venn2"/>
    <dgm:cxn modelId="{FD9A5255-28B7-468D-B875-16FFAEBE659E}" type="presOf" srcId="{1FFDF99C-0398-4B7C-949F-99697D7A6964}" destId="{6EF6A5BA-1D4D-4D86-93D5-93228DEF4C44}" srcOrd="1" destOrd="0" presId="urn:microsoft.com/office/officeart/2005/8/layout/venn2"/>
    <dgm:cxn modelId="{837376C8-F96A-40AC-AC07-CFDA97D9238B}" type="presOf" srcId="{1FFDF99C-0398-4B7C-949F-99697D7A6964}" destId="{0F773858-0D50-4448-8B49-33F063D3C0E7}" srcOrd="0" destOrd="0" presId="urn:microsoft.com/office/officeart/2005/8/layout/venn2"/>
    <dgm:cxn modelId="{5BFCA5A0-9C72-44E1-9BD2-22F049EA6EA3}" srcId="{1D240AEE-DA84-4424-8396-D18E650DA2CC}" destId="{E2364932-DADB-4DDC-BF3D-D9B3182C2518}" srcOrd="2" destOrd="0" parTransId="{DB70B0AF-3EDF-423B-BF38-E469F26028A0}" sibTransId="{F6DCB0C0-9F97-427D-9C76-E2811E2EF3F0}"/>
    <dgm:cxn modelId="{85A680A5-EA8D-4AFE-A2C9-5A262BA06846}" type="presOf" srcId="{E2364932-DADB-4DDC-BF3D-D9B3182C2518}" destId="{BAAA3A37-4917-46A1-AB92-411BB23FF165}" srcOrd="1" destOrd="0" presId="urn:microsoft.com/office/officeart/2005/8/layout/venn2"/>
    <dgm:cxn modelId="{BA1D727B-A12C-4D4A-9364-6E2365DA7053}" type="presOf" srcId="{6F05B7B3-C103-4643-9D43-F466FAFE6AAB}" destId="{24F1935C-A2BE-49AD-8A62-F066B204E429}" srcOrd="1" destOrd="0" presId="urn:microsoft.com/office/officeart/2005/8/layout/venn2"/>
    <dgm:cxn modelId="{B32EFE46-9536-411B-9B6B-7B6955843317}" type="presOf" srcId="{E2364932-DADB-4DDC-BF3D-D9B3182C2518}" destId="{24DED6AB-6273-4F38-BEC8-A97EA0237FB0}" srcOrd="0" destOrd="0" presId="urn:microsoft.com/office/officeart/2005/8/layout/venn2"/>
    <dgm:cxn modelId="{A7B0CAEB-1A3F-4418-B350-13165106E8CC}" type="presParOf" srcId="{E73D0E93-3710-489E-A5CD-76746A9EC520}" destId="{6C20A241-F4EC-4F62-9DE5-B9F5DB3B0F66}" srcOrd="0" destOrd="0" presId="urn:microsoft.com/office/officeart/2005/8/layout/venn2"/>
    <dgm:cxn modelId="{FF5A893F-AEF8-461A-A5CF-6A933884A6D3}" type="presParOf" srcId="{6C20A241-F4EC-4F62-9DE5-B9F5DB3B0F66}" destId="{0F773858-0D50-4448-8B49-33F063D3C0E7}" srcOrd="0" destOrd="0" presId="urn:microsoft.com/office/officeart/2005/8/layout/venn2"/>
    <dgm:cxn modelId="{FA31393B-0B48-496E-9478-B8C5B3CFD49A}" type="presParOf" srcId="{6C20A241-F4EC-4F62-9DE5-B9F5DB3B0F66}" destId="{6EF6A5BA-1D4D-4D86-93D5-93228DEF4C44}" srcOrd="1" destOrd="0" presId="urn:microsoft.com/office/officeart/2005/8/layout/venn2"/>
    <dgm:cxn modelId="{66F29C53-54AD-4B07-8712-41BD52E2720B}" type="presParOf" srcId="{E73D0E93-3710-489E-A5CD-76746A9EC520}" destId="{9EDDBA09-2D89-447C-A3A5-33557A6E0219}" srcOrd="1" destOrd="0" presId="urn:microsoft.com/office/officeart/2005/8/layout/venn2"/>
    <dgm:cxn modelId="{D4BCD4FD-BD6F-416B-AF21-F8B603B1DEA9}" type="presParOf" srcId="{9EDDBA09-2D89-447C-A3A5-33557A6E0219}" destId="{A2D56635-32F3-4CDA-B5E6-A26EED417C85}" srcOrd="0" destOrd="0" presId="urn:microsoft.com/office/officeart/2005/8/layout/venn2"/>
    <dgm:cxn modelId="{050FB5EB-6FAD-47AA-92A8-FD4F8500206E}" type="presParOf" srcId="{9EDDBA09-2D89-447C-A3A5-33557A6E0219}" destId="{24F1935C-A2BE-49AD-8A62-F066B204E429}" srcOrd="1" destOrd="0" presId="urn:microsoft.com/office/officeart/2005/8/layout/venn2"/>
    <dgm:cxn modelId="{8A7BC7E4-E980-41AC-AFA8-AF3B786E692E}" type="presParOf" srcId="{E73D0E93-3710-489E-A5CD-76746A9EC520}" destId="{0D847F14-EC4D-44F9-99D1-10AFDEE1D5B7}" srcOrd="2" destOrd="0" presId="urn:microsoft.com/office/officeart/2005/8/layout/venn2"/>
    <dgm:cxn modelId="{3E2B0D31-D86B-414B-BDF7-0DF7C6627D66}" type="presParOf" srcId="{0D847F14-EC4D-44F9-99D1-10AFDEE1D5B7}" destId="{24DED6AB-6273-4F38-BEC8-A97EA0237FB0}" srcOrd="0" destOrd="0" presId="urn:microsoft.com/office/officeart/2005/8/layout/venn2"/>
    <dgm:cxn modelId="{EC9CAC32-DA94-4D33-ABC6-A5F271A50064}" type="presParOf" srcId="{0D847F14-EC4D-44F9-99D1-10AFDEE1D5B7}" destId="{BAAA3A37-4917-46A1-AB92-411BB23FF16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CCEB2-066C-4129-85C4-A45F1647E2DE}">
      <dsp:nvSpPr>
        <dsp:cNvPr id="0" name=""/>
        <dsp:cNvSpPr/>
      </dsp:nvSpPr>
      <dsp:spPr>
        <a:xfrm>
          <a:off x="0" y="0"/>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de-CH" sz="2400" kern="1200" dirty="0" smtClean="0"/>
            <a:t>Emerging </a:t>
          </a:r>
          <a:r>
            <a:rPr lang="de-CH" sz="2400" kern="1200" dirty="0" err="1" smtClean="0"/>
            <a:t>diseases</a:t>
          </a:r>
          <a:endParaRPr lang="de-CH" sz="2000" kern="1200" dirty="0"/>
        </a:p>
      </dsp:txBody>
      <dsp:txXfrm>
        <a:off x="1606997" y="0"/>
        <a:ext cx="6165402" cy="525177"/>
      </dsp:txXfrm>
    </dsp:sp>
    <dsp:sp modelId="{20FF7FB7-7FF3-46CF-B7D4-9D7E26F8F0BA}">
      <dsp:nvSpPr>
        <dsp:cNvPr id="0" name=""/>
        <dsp:cNvSpPr/>
      </dsp:nvSpPr>
      <dsp:spPr>
        <a:xfrm>
          <a:off x="52517" y="52517"/>
          <a:ext cx="1554480" cy="42014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18CD5-C2F5-4057-879C-EAA409F8BEBF}">
      <dsp:nvSpPr>
        <dsp:cNvPr id="0" name=""/>
        <dsp:cNvSpPr/>
      </dsp:nvSpPr>
      <dsp:spPr>
        <a:xfrm>
          <a:off x="0" y="577694"/>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err="1" smtClean="0"/>
            <a:t>Economic</a:t>
          </a:r>
          <a:r>
            <a:rPr lang="de-CH" sz="2300" kern="1200" dirty="0" smtClean="0"/>
            <a:t> </a:t>
          </a:r>
          <a:r>
            <a:rPr lang="de-CH" sz="2300" kern="1200" dirty="0" err="1" smtClean="0"/>
            <a:t>stability</a:t>
          </a:r>
          <a:endParaRPr lang="de-CH" sz="2300" kern="1200" dirty="0"/>
        </a:p>
      </dsp:txBody>
      <dsp:txXfrm>
        <a:off x="1606997" y="577694"/>
        <a:ext cx="6165402" cy="525177"/>
      </dsp:txXfrm>
    </dsp:sp>
    <dsp:sp modelId="{6DD1C555-60C9-4AD7-A814-78BC3235FCF6}">
      <dsp:nvSpPr>
        <dsp:cNvPr id="0" name=""/>
        <dsp:cNvSpPr/>
      </dsp:nvSpPr>
      <dsp:spPr>
        <a:xfrm>
          <a:off x="52517" y="630212"/>
          <a:ext cx="1554480" cy="42014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4133C7-DFCF-4D4C-ADAD-ADC1EEAAE3EC}">
      <dsp:nvSpPr>
        <dsp:cNvPr id="0" name=""/>
        <dsp:cNvSpPr/>
      </dsp:nvSpPr>
      <dsp:spPr>
        <a:xfrm>
          <a:off x="0" y="1155389"/>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smtClean="0"/>
            <a:t>International </a:t>
          </a:r>
          <a:r>
            <a:rPr lang="de-CH" sz="2300" kern="1200" dirty="0" err="1" smtClean="0"/>
            <a:t>crisis</a:t>
          </a:r>
          <a:r>
            <a:rPr lang="de-CH" sz="2300" kern="1200" dirty="0" smtClean="0"/>
            <a:t> and </a:t>
          </a:r>
          <a:r>
            <a:rPr lang="de-CH" sz="2300" kern="1200" dirty="0" err="1" smtClean="0"/>
            <a:t>humanitarian</a:t>
          </a:r>
          <a:r>
            <a:rPr lang="de-CH" sz="2300" kern="1200" dirty="0" smtClean="0"/>
            <a:t> </a:t>
          </a:r>
          <a:r>
            <a:rPr lang="de-CH" sz="2300" kern="1200" dirty="0" err="1" smtClean="0"/>
            <a:t>emergencies</a:t>
          </a:r>
          <a:endParaRPr lang="de-CH" sz="2300" kern="1200" dirty="0"/>
        </a:p>
      </dsp:txBody>
      <dsp:txXfrm>
        <a:off x="1606997" y="1155389"/>
        <a:ext cx="6165402" cy="525177"/>
      </dsp:txXfrm>
    </dsp:sp>
    <dsp:sp modelId="{DDB3AB0C-E276-4A29-BE59-1E6F0C346D94}">
      <dsp:nvSpPr>
        <dsp:cNvPr id="0" name=""/>
        <dsp:cNvSpPr/>
      </dsp:nvSpPr>
      <dsp:spPr>
        <a:xfrm>
          <a:off x="52517" y="1207907"/>
          <a:ext cx="1554480" cy="42014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24A6F-6AE5-4A09-B739-2EDFE2E50556}">
      <dsp:nvSpPr>
        <dsp:cNvPr id="0" name=""/>
        <dsp:cNvSpPr/>
      </dsp:nvSpPr>
      <dsp:spPr>
        <a:xfrm>
          <a:off x="0" y="1733084"/>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smtClean="0"/>
            <a:t>Chemical, </a:t>
          </a:r>
          <a:r>
            <a:rPr lang="de-CH" sz="2300" kern="1200" dirty="0" err="1" smtClean="0"/>
            <a:t>radioactive</a:t>
          </a:r>
          <a:r>
            <a:rPr lang="de-CH" sz="2300" kern="1200" dirty="0" smtClean="0"/>
            <a:t> and </a:t>
          </a:r>
          <a:r>
            <a:rPr lang="de-CH" sz="2300" kern="1200" dirty="0" err="1" smtClean="0"/>
            <a:t>biological</a:t>
          </a:r>
          <a:r>
            <a:rPr lang="de-CH" sz="2300" kern="1200" dirty="0" smtClean="0"/>
            <a:t> </a:t>
          </a:r>
          <a:r>
            <a:rPr lang="de-CH" sz="2300" kern="1200" dirty="0" err="1" smtClean="0"/>
            <a:t>terror</a:t>
          </a:r>
          <a:r>
            <a:rPr lang="de-CH" sz="2300" kern="1200" dirty="0" smtClean="0"/>
            <a:t> </a:t>
          </a:r>
          <a:r>
            <a:rPr lang="de-CH" sz="2300" kern="1200" dirty="0" err="1" smtClean="0"/>
            <a:t>threats</a:t>
          </a:r>
          <a:r>
            <a:rPr lang="de-CH" sz="2300" kern="1200" dirty="0" smtClean="0"/>
            <a:t> </a:t>
          </a:r>
          <a:endParaRPr lang="de-CH" sz="2300" kern="1200" dirty="0"/>
        </a:p>
      </dsp:txBody>
      <dsp:txXfrm>
        <a:off x="1606997" y="1733084"/>
        <a:ext cx="6165402" cy="525177"/>
      </dsp:txXfrm>
    </dsp:sp>
    <dsp:sp modelId="{A817166A-A313-4CD1-9D27-F48A383FA25A}">
      <dsp:nvSpPr>
        <dsp:cNvPr id="0" name=""/>
        <dsp:cNvSpPr/>
      </dsp:nvSpPr>
      <dsp:spPr>
        <a:xfrm>
          <a:off x="52517" y="1785602"/>
          <a:ext cx="1554480" cy="420141"/>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D48EA-D983-4A85-8D8C-AE10C2550B6C}">
      <dsp:nvSpPr>
        <dsp:cNvPr id="0" name=""/>
        <dsp:cNvSpPr/>
      </dsp:nvSpPr>
      <dsp:spPr>
        <a:xfrm>
          <a:off x="0" y="2310779"/>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smtClean="0"/>
            <a:t>Environmental </a:t>
          </a:r>
          <a:r>
            <a:rPr lang="de-CH" sz="2300" kern="1200" dirty="0" err="1" smtClean="0"/>
            <a:t>change</a:t>
          </a:r>
          <a:endParaRPr lang="de-CH" sz="2300" kern="1200" dirty="0"/>
        </a:p>
      </dsp:txBody>
      <dsp:txXfrm>
        <a:off x="1606997" y="2310779"/>
        <a:ext cx="6165402" cy="525177"/>
      </dsp:txXfrm>
    </dsp:sp>
    <dsp:sp modelId="{3B4C9DD1-156E-4B01-86BE-792C76AE48EF}">
      <dsp:nvSpPr>
        <dsp:cNvPr id="0" name=""/>
        <dsp:cNvSpPr/>
      </dsp:nvSpPr>
      <dsp:spPr>
        <a:xfrm>
          <a:off x="52517" y="2363297"/>
          <a:ext cx="1554480" cy="420141"/>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B49443-A7A3-4F8E-ABCE-517DCDF9B238}">
      <dsp:nvSpPr>
        <dsp:cNvPr id="0" name=""/>
        <dsp:cNvSpPr/>
      </dsp:nvSpPr>
      <dsp:spPr>
        <a:xfrm>
          <a:off x="0" y="2888474"/>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smtClean="0"/>
            <a:t>HIV AIDS a </a:t>
          </a:r>
          <a:r>
            <a:rPr lang="de-CH" sz="2300" kern="1200" dirty="0" err="1" smtClean="0"/>
            <a:t>key</a:t>
          </a:r>
          <a:r>
            <a:rPr lang="de-CH" sz="2300" kern="1200" dirty="0" smtClean="0"/>
            <a:t> </a:t>
          </a:r>
          <a:r>
            <a:rPr lang="de-CH" sz="2300" kern="1200" dirty="0" err="1" smtClean="0"/>
            <a:t>health</a:t>
          </a:r>
          <a:r>
            <a:rPr lang="de-CH" sz="2300" kern="1200" dirty="0" smtClean="0"/>
            <a:t> and </a:t>
          </a:r>
          <a:r>
            <a:rPr lang="de-CH" sz="2300" kern="1200" dirty="0" err="1" smtClean="0"/>
            <a:t>security</a:t>
          </a:r>
          <a:r>
            <a:rPr lang="de-CH" sz="2300" kern="1200" dirty="0" smtClean="0"/>
            <a:t> </a:t>
          </a:r>
          <a:r>
            <a:rPr lang="de-CH" sz="2300" kern="1200" dirty="0" err="1" smtClean="0"/>
            <a:t>issue</a:t>
          </a:r>
          <a:endParaRPr lang="de-CH" sz="2300" kern="1200" dirty="0"/>
        </a:p>
      </dsp:txBody>
      <dsp:txXfrm>
        <a:off x="1606997" y="2888474"/>
        <a:ext cx="6165402" cy="525177"/>
      </dsp:txXfrm>
    </dsp:sp>
    <dsp:sp modelId="{6E61A831-6DDF-43C7-9EF7-3BEE1E1F5A68}">
      <dsp:nvSpPr>
        <dsp:cNvPr id="0" name=""/>
        <dsp:cNvSpPr/>
      </dsp:nvSpPr>
      <dsp:spPr>
        <a:xfrm>
          <a:off x="52517" y="2940992"/>
          <a:ext cx="1554480" cy="420141"/>
        </a:xfrm>
        <a:prstGeom prst="roundRect">
          <a:avLst>
            <a:gd name="adj" fmla="val 10000"/>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142EF-BF19-4C2B-AFE1-3AD0397887E0}">
      <dsp:nvSpPr>
        <dsp:cNvPr id="0" name=""/>
        <dsp:cNvSpPr/>
      </dsp:nvSpPr>
      <dsp:spPr>
        <a:xfrm>
          <a:off x="0" y="3466169"/>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err="1" smtClean="0"/>
            <a:t>Building</a:t>
          </a:r>
          <a:r>
            <a:rPr lang="de-CH" sz="2300" kern="1200" dirty="0" smtClean="0"/>
            <a:t> health </a:t>
          </a:r>
          <a:r>
            <a:rPr lang="de-CH" sz="2300" kern="1200" dirty="0" err="1" smtClean="0"/>
            <a:t>security</a:t>
          </a:r>
          <a:endParaRPr lang="de-CH" sz="2300" kern="1200" dirty="0"/>
        </a:p>
      </dsp:txBody>
      <dsp:txXfrm>
        <a:off x="1606997" y="3466169"/>
        <a:ext cx="6165402" cy="525177"/>
      </dsp:txXfrm>
    </dsp:sp>
    <dsp:sp modelId="{AB9A94B9-DB67-4DEB-B0EB-B34C80D2CA48}">
      <dsp:nvSpPr>
        <dsp:cNvPr id="0" name=""/>
        <dsp:cNvSpPr/>
      </dsp:nvSpPr>
      <dsp:spPr>
        <a:xfrm>
          <a:off x="52517" y="3518687"/>
          <a:ext cx="1554480" cy="420141"/>
        </a:xfrm>
        <a:prstGeom prst="roundRect">
          <a:avLst>
            <a:gd name="adj" fmla="val 10000"/>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5485C-01F6-4442-9789-6BE4D06A81F6}">
      <dsp:nvSpPr>
        <dsp:cNvPr id="0" name=""/>
        <dsp:cNvSpPr/>
      </dsp:nvSpPr>
      <dsp:spPr>
        <a:xfrm>
          <a:off x="0" y="4043864"/>
          <a:ext cx="7772400" cy="525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de-CH" sz="2300" kern="1200" dirty="0" err="1" smtClean="0"/>
            <a:t>Strengthening</a:t>
          </a:r>
          <a:r>
            <a:rPr lang="de-CH" sz="2300" kern="1200" dirty="0" smtClean="0"/>
            <a:t> health </a:t>
          </a:r>
          <a:r>
            <a:rPr lang="de-CH" sz="2300" kern="1200" dirty="0" err="1" smtClean="0"/>
            <a:t>systems</a:t>
          </a:r>
          <a:endParaRPr lang="de-CH" sz="2300" kern="1200" dirty="0"/>
        </a:p>
      </dsp:txBody>
      <dsp:txXfrm>
        <a:off x="1606997" y="4043864"/>
        <a:ext cx="6165402" cy="525177"/>
      </dsp:txXfrm>
    </dsp:sp>
    <dsp:sp modelId="{6FE7477A-9FC6-4C0A-AB6D-D8419049E0B8}">
      <dsp:nvSpPr>
        <dsp:cNvPr id="0" name=""/>
        <dsp:cNvSpPr/>
      </dsp:nvSpPr>
      <dsp:spPr>
        <a:xfrm>
          <a:off x="52517" y="4096382"/>
          <a:ext cx="1554480" cy="420141"/>
        </a:xfrm>
        <a:prstGeom prst="roundRect">
          <a:avLst>
            <a:gd name="adj" fmla="val 10000"/>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94738-FB6F-4211-9FD7-AB32F7BB1F33}">
      <dsp:nvSpPr>
        <dsp:cNvPr id="0" name=""/>
        <dsp:cNvSpPr/>
      </dsp:nvSpPr>
      <dsp:spPr>
        <a:xfrm rot="5400000">
          <a:off x="1238075"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634CAC-AB87-4D41-999C-613630FE5450}">
      <dsp:nvSpPr>
        <dsp:cNvPr id="0" name=""/>
        <dsp:cNvSpPr/>
      </dsp:nvSpPr>
      <dsp:spPr>
        <a:xfrm>
          <a:off x="1605575"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err="1" smtClean="0"/>
            <a:t>political</a:t>
          </a:r>
          <a:endParaRPr lang="de-CH" sz="2500" kern="1200" dirty="0"/>
        </a:p>
      </dsp:txBody>
      <dsp:txXfrm>
        <a:off x="1643425" y="39298"/>
        <a:ext cx="2078140" cy="1216604"/>
      </dsp:txXfrm>
    </dsp:sp>
    <dsp:sp modelId="{DC7FE435-711A-48CE-A05F-72B26472C7E1}">
      <dsp:nvSpPr>
        <dsp:cNvPr id="0" name=""/>
        <dsp:cNvSpPr/>
      </dsp:nvSpPr>
      <dsp:spPr>
        <a:xfrm rot="5400000">
          <a:off x="1238075"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B2FCE6-1257-41B3-A1AF-A847151BE12D}">
      <dsp:nvSpPr>
        <dsp:cNvPr id="0" name=""/>
        <dsp:cNvSpPr/>
      </dsp:nvSpPr>
      <dsp:spPr>
        <a:xfrm>
          <a:off x="1605575" y="1616829"/>
          <a:ext cx="2153840" cy="1292304"/>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smtClean="0"/>
            <a:t>environmental</a:t>
          </a:r>
          <a:endParaRPr lang="de-CH" sz="2500" kern="1200" dirty="0"/>
        </a:p>
      </dsp:txBody>
      <dsp:txXfrm>
        <a:off x="1643425" y="1654679"/>
        <a:ext cx="2078140" cy="1216604"/>
      </dsp:txXfrm>
    </dsp:sp>
    <dsp:sp modelId="{3A50E285-FC58-42FD-8F91-19BDDC22BDDC}">
      <dsp:nvSpPr>
        <dsp:cNvPr id="0" name=""/>
        <dsp:cNvSpPr/>
      </dsp:nvSpPr>
      <dsp:spPr>
        <a:xfrm>
          <a:off x="2045765"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31F07F-4C83-4DBC-96A1-A3CBA259DC7D}">
      <dsp:nvSpPr>
        <dsp:cNvPr id="0" name=""/>
        <dsp:cNvSpPr/>
      </dsp:nvSpPr>
      <dsp:spPr>
        <a:xfrm>
          <a:off x="1605575" y="3232209"/>
          <a:ext cx="2153840" cy="129230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err="1" smtClean="0"/>
            <a:t>economic</a:t>
          </a:r>
          <a:endParaRPr lang="de-CH" sz="2500" kern="1200" dirty="0"/>
        </a:p>
      </dsp:txBody>
      <dsp:txXfrm>
        <a:off x="1643425" y="3270059"/>
        <a:ext cx="2078140" cy="1216604"/>
      </dsp:txXfrm>
    </dsp:sp>
    <dsp:sp modelId="{BAA873C4-6FD9-4B73-8CF1-042EB7E341D1}">
      <dsp:nvSpPr>
        <dsp:cNvPr id="0" name=""/>
        <dsp:cNvSpPr/>
      </dsp:nvSpPr>
      <dsp:spPr>
        <a:xfrm rot="16200000">
          <a:off x="4102683"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53B5E2-4199-45DE-93CB-DF0F2EC47265}">
      <dsp:nvSpPr>
        <dsp:cNvPr id="0" name=""/>
        <dsp:cNvSpPr/>
      </dsp:nvSpPr>
      <dsp:spPr>
        <a:xfrm>
          <a:off x="4470183" y="3232209"/>
          <a:ext cx="2153840" cy="1292304"/>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err="1" smtClean="0"/>
            <a:t>behavioural</a:t>
          </a:r>
          <a:endParaRPr lang="de-CH" sz="2500" kern="1200" dirty="0"/>
        </a:p>
      </dsp:txBody>
      <dsp:txXfrm>
        <a:off x="4508033" y="3270059"/>
        <a:ext cx="2078140" cy="1216604"/>
      </dsp:txXfrm>
    </dsp:sp>
    <dsp:sp modelId="{CEBA1E2C-B37A-4BE3-B038-A7CE868AFEDE}">
      <dsp:nvSpPr>
        <dsp:cNvPr id="0" name=""/>
        <dsp:cNvSpPr/>
      </dsp:nvSpPr>
      <dsp:spPr>
        <a:xfrm rot="16200000">
          <a:off x="4102683"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A4712A-B65C-4A08-94F8-EAE8A4D300A6}">
      <dsp:nvSpPr>
        <dsp:cNvPr id="0" name=""/>
        <dsp:cNvSpPr/>
      </dsp:nvSpPr>
      <dsp:spPr>
        <a:xfrm>
          <a:off x="4470183" y="1616829"/>
          <a:ext cx="2153840" cy="1292304"/>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err="1" smtClean="0"/>
            <a:t>commercial</a:t>
          </a:r>
          <a:endParaRPr lang="de-CH" sz="2500" kern="1200" dirty="0"/>
        </a:p>
      </dsp:txBody>
      <dsp:txXfrm>
        <a:off x="4508033" y="1654679"/>
        <a:ext cx="2078140" cy="1216604"/>
      </dsp:txXfrm>
    </dsp:sp>
    <dsp:sp modelId="{5197F76D-9657-40A5-99F0-CB93FB976586}">
      <dsp:nvSpPr>
        <dsp:cNvPr id="0" name=""/>
        <dsp:cNvSpPr/>
      </dsp:nvSpPr>
      <dsp:spPr>
        <a:xfrm>
          <a:off x="4470183" y="1448"/>
          <a:ext cx="2153840" cy="129230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err="1" smtClean="0"/>
            <a:t>social</a:t>
          </a:r>
          <a:endParaRPr lang="de-CH" sz="2500" kern="1200" dirty="0"/>
        </a:p>
      </dsp:txBody>
      <dsp:txXfrm>
        <a:off x="4508033" y="39298"/>
        <a:ext cx="2078140" cy="1216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73858-0D50-4448-8B49-33F063D3C0E7}">
      <dsp:nvSpPr>
        <dsp:cNvPr id="0" name=""/>
        <dsp:cNvSpPr/>
      </dsp:nvSpPr>
      <dsp:spPr>
        <a:xfrm>
          <a:off x="1851818" y="0"/>
          <a:ext cx="4525963" cy="45259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e-CH" sz="1500" kern="1200" dirty="0" err="1" smtClean="0"/>
            <a:t>Contextual</a:t>
          </a:r>
          <a:r>
            <a:rPr lang="de-CH" sz="1500" kern="1200" dirty="0" smtClean="0"/>
            <a:t> </a:t>
          </a:r>
          <a:r>
            <a:rPr lang="de-CH" sz="1500" kern="1200" dirty="0" err="1" smtClean="0"/>
            <a:t>environment</a:t>
          </a:r>
          <a:endParaRPr lang="de-CH" sz="1500" kern="1200" dirty="0"/>
        </a:p>
      </dsp:txBody>
      <dsp:txXfrm>
        <a:off x="3323887" y="226298"/>
        <a:ext cx="1581824" cy="678894"/>
      </dsp:txXfrm>
    </dsp:sp>
    <dsp:sp modelId="{A2D56635-32F3-4CDA-B5E6-A26EED417C85}">
      <dsp:nvSpPr>
        <dsp:cNvPr id="0" name=""/>
        <dsp:cNvSpPr/>
      </dsp:nvSpPr>
      <dsp:spPr>
        <a:xfrm>
          <a:off x="2417563" y="1131490"/>
          <a:ext cx="3394472" cy="339447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e-CH" sz="1500" kern="1200" dirty="0" smtClean="0"/>
            <a:t>Transactional </a:t>
          </a:r>
          <a:r>
            <a:rPr lang="de-CH" sz="1500" kern="1200" dirty="0" err="1" smtClean="0"/>
            <a:t>environment</a:t>
          </a:r>
          <a:endParaRPr lang="de-CH" sz="1500" kern="1200" dirty="0"/>
        </a:p>
      </dsp:txBody>
      <dsp:txXfrm>
        <a:off x="3323887" y="1343645"/>
        <a:ext cx="1581824" cy="636463"/>
      </dsp:txXfrm>
    </dsp:sp>
    <dsp:sp modelId="{24DED6AB-6273-4F38-BEC8-A97EA0237FB0}">
      <dsp:nvSpPr>
        <dsp:cNvPr id="0" name=""/>
        <dsp:cNvSpPr/>
      </dsp:nvSpPr>
      <dsp:spPr>
        <a:xfrm>
          <a:off x="2983309" y="2262981"/>
          <a:ext cx="2262981" cy="22629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e-CH" sz="1500" kern="1200" dirty="0" err="1" smtClean="0"/>
            <a:t>Policy</a:t>
          </a:r>
          <a:r>
            <a:rPr lang="de-CH" sz="1500" kern="1200" dirty="0" smtClean="0"/>
            <a:t> </a:t>
          </a:r>
          <a:r>
            <a:rPr lang="de-CH" sz="1500" kern="1200" dirty="0" err="1" smtClean="0"/>
            <a:t>space</a:t>
          </a:r>
          <a:endParaRPr lang="de-CH" sz="1500" kern="1200" dirty="0" smtClean="0"/>
        </a:p>
        <a:p>
          <a:pPr lvl="0" algn="ctr" defTabSz="666750">
            <a:lnSpc>
              <a:spcPct val="90000"/>
            </a:lnSpc>
            <a:spcBef>
              <a:spcPct val="0"/>
            </a:spcBef>
            <a:spcAft>
              <a:spcPct val="35000"/>
            </a:spcAft>
          </a:pPr>
          <a:r>
            <a:rPr lang="de-CH" sz="1500" kern="1200" dirty="0" smtClean="0"/>
            <a:t>Organisational </a:t>
          </a:r>
          <a:r>
            <a:rPr lang="de-CH" sz="1500" kern="1200" dirty="0" err="1" smtClean="0"/>
            <a:t>space</a:t>
          </a:r>
          <a:endParaRPr lang="de-CH" sz="1500" kern="1200" dirty="0"/>
        </a:p>
      </dsp:txBody>
      <dsp:txXfrm>
        <a:off x="3314715" y="2828726"/>
        <a:ext cx="1600169"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E657C-0B40-4ECB-B363-909001C90530}" type="datetimeFigureOut">
              <a:rPr lang="de-CH" smtClean="0"/>
              <a:pPr/>
              <a:t>06.03.2017</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6CBBE-5547-459A-A681-DB18E5E274D3}" type="slidenum">
              <a:rPr lang="de-CH" smtClean="0"/>
              <a:pPr/>
              <a:t>‹#›</a:t>
            </a:fld>
            <a:endParaRPr lang="de-CH"/>
          </a:p>
        </p:txBody>
      </p:sp>
    </p:spTree>
    <p:extLst>
      <p:ext uri="{BB962C8B-B14F-4D97-AF65-F5344CB8AC3E}">
        <p14:creationId xmlns:p14="http://schemas.microsoft.com/office/powerpoint/2010/main" val="3254694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716CBBE-5547-459A-A681-DB18E5E274D3}" type="slidenum">
              <a:rPr lang="de-CH" smtClean="0"/>
              <a:pPr/>
              <a:t>8</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AA9F8353-584E-4105-A6CF-47DD86924E50}" type="slidenum">
              <a:rPr lang="de-CH" smtClean="0"/>
              <a:pPr/>
              <a:t>21</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1190EAD-4505-4F22-BEE8-7D9A35867DDC}" type="slidenum">
              <a:rPr lang="fr-CH" smtClean="0"/>
              <a:pPr/>
              <a:t>24</a:t>
            </a:fld>
            <a:endParaRPr lang="fr-CH"/>
          </a:p>
        </p:txBody>
      </p:sp>
    </p:spTree>
    <p:extLst>
      <p:ext uri="{BB962C8B-B14F-4D97-AF65-F5344CB8AC3E}">
        <p14:creationId xmlns:p14="http://schemas.microsoft.com/office/powerpoint/2010/main" val="221725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BC89CD4E-DE4A-428D-8C8F-4B91C63360A3}" type="datetime1">
              <a:rPr lang="de-CH" smtClean="0"/>
              <a:t>06.03.2017</a:t>
            </a:fld>
            <a:endParaRPr lang="de-CH"/>
          </a:p>
        </p:txBody>
      </p:sp>
      <p:sp>
        <p:nvSpPr>
          <p:cNvPr id="5" name="Fußzeilenplatzhalter 4"/>
          <p:cNvSpPr>
            <a:spLocks noGrp="1"/>
          </p:cNvSpPr>
          <p:nvPr>
            <p:ph type="ftr" sz="quarter" idx="11"/>
          </p:nvPr>
        </p:nvSpPr>
        <p:spPr/>
        <p:txBody>
          <a:bodyPr/>
          <a:lstStyle/>
          <a:p>
            <a:r>
              <a:rPr lang="en-US" dirty="0" smtClean="0"/>
              <a:t>Health in All Policies Training </a:t>
            </a:r>
          </a:p>
          <a:p>
            <a:r>
              <a:rPr lang="en-US" dirty="0" smtClean="0"/>
              <a:t>Trainers' meeting 24-26 March 2015, Geneva</a:t>
            </a:r>
            <a:endParaRPr lang="en-GB" dirty="0" smtClean="0"/>
          </a:p>
          <a:p>
            <a:endParaRPr lang="de-CH" dirty="0"/>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r>
              <a:rPr lang="de-CH" dirty="0" smtClean="0"/>
              <a:t>Kickbusch HIAP Manual 2015</a:t>
            </a:r>
          </a:p>
          <a:p>
            <a:endParaRPr lang="de-CH"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23C74E7-D1BE-4C67-A559-6CD8C842A84C}" type="datetime1">
              <a:rPr lang="de-CH" smtClean="0"/>
              <a:t>06.03.2017</a:t>
            </a:fld>
            <a:endParaRPr lang="de-CH"/>
          </a:p>
        </p:txBody>
      </p:sp>
      <p:sp>
        <p:nvSpPr>
          <p:cNvPr id="5" name="Fußzeilenplatzhalter 4"/>
          <p:cNvSpPr>
            <a:spLocks noGrp="1"/>
          </p:cNvSpPr>
          <p:nvPr>
            <p:ph type="ftr" sz="quarter" idx="11"/>
          </p:nvPr>
        </p:nvSpPr>
        <p:spPr/>
        <p:txBody>
          <a:bodyPr/>
          <a:lstStyle/>
          <a:p>
            <a:r>
              <a:rPr lang="de-CH" smtClean="0"/>
              <a:t>Kickbusch HIAP Manual 2015</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5FC462A-EEC1-4FE4-83C3-4141D54914C6}" type="datetime1">
              <a:rPr lang="de-CH" smtClean="0"/>
              <a:t>06.03.2017</a:t>
            </a:fld>
            <a:endParaRPr lang="de-CH"/>
          </a:p>
        </p:txBody>
      </p:sp>
      <p:sp>
        <p:nvSpPr>
          <p:cNvPr id="5" name="Fußzeilenplatzhalter 4"/>
          <p:cNvSpPr>
            <a:spLocks noGrp="1"/>
          </p:cNvSpPr>
          <p:nvPr>
            <p:ph type="ftr" sz="quarter" idx="11"/>
          </p:nvPr>
        </p:nvSpPr>
        <p:spPr/>
        <p:txBody>
          <a:bodyPr/>
          <a:lstStyle/>
          <a:p>
            <a:r>
              <a:rPr lang="de-CH" smtClean="0"/>
              <a:t>Kickbusch HIAP Manual 2015</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FCC5207-055F-4679-BE46-AABF90D4BC84}" type="datetime1">
              <a:rPr lang="de-CH" smtClean="0"/>
              <a:t>06.03.2017</a:t>
            </a:fld>
            <a:endParaRPr lang="de-CH"/>
          </a:p>
        </p:txBody>
      </p:sp>
      <p:sp>
        <p:nvSpPr>
          <p:cNvPr id="5" name="Fußzeilenplatzhalter 4"/>
          <p:cNvSpPr>
            <a:spLocks noGrp="1"/>
          </p:cNvSpPr>
          <p:nvPr>
            <p:ph type="ftr" sz="quarter" idx="11"/>
          </p:nvPr>
        </p:nvSpPr>
        <p:spPr/>
        <p:txBody>
          <a:bodyPr/>
          <a:lstStyle/>
          <a:p>
            <a:r>
              <a:rPr lang="de-CH" smtClean="0"/>
              <a:t>Kickbusch HIAP Manual 2015</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5D2DD3C6-D85C-4B7A-903B-4F9A69E2EC06}" type="datetime1">
              <a:rPr lang="de-CH" smtClean="0"/>
              <a:t>06.03.2017</a:t>
            </a:fld>
            <a:endParaRPr lang="de-CH"/>
          </a:p>
        </p:txBody>
      </p:sp>
      <p:sp>
        <p:nvSpPr>
          <p:cNvPr id="5" name="Fußzeilenplatzhalter 4"/>
          <p:cNvSpPr>
            <a:spLocks noGrp="1"/>
          </p:cNvSpPr>
          <p:nvPr>
            <p:ph type="ftr" sz="quarter" idx="11"/>
          </p:nvPr>
        </p:nvSpPr>
        <p:spPr/>
        <p:txBody>
          <a:bodyPr/>
          <a:lstStyle/>
          <a:p>
            <a:r>
              <a:rPr lang="de-CH" smtClean="0"/>
              <a:t>Kickbusch HIAP Manual 2015</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B9F72393-874B-4A8C-8B30-303051F61D52}" type="datetime1">
              <a:rPr lang="de-CH" smtClean="0"/>
              <a:t>06.03.2017</a:t>
            </a:fld>
            <a:endParaRPr lang="de-CH"/>
          </a:p>
        </p:txBody>
      </p:sp>
      <p:sp>
        <p:nvSpPr>
          <p:cNvPr id="6" name="Fußzeilenplatzhalter 5"/>
          <p:cNvSpPr>
            <a:spLocks noGrp="1"/>
          </p:cNvSpPr>
          <p:nvPr>
            <p:ph type="ftr" sz="quarter" idx="11"/>
          </p:nvPr>
        </p:nvSpPr>
        <p:spPr/>
        <p:txBody>
          <a:bodyPr/>
          <a:lstStyle/>
          <a:p>
            <a:r>
              <a:rPr lang="de-CH" smtClean="0"/>
              <a:t>Kickbusch HIAP Manual 2015</a:t>
            </a:r>
            <a:endParaRPr lang="de-CH"/>
          </a:p>
        </p:txBody>
      </p:sp>
      <p:sp>
        <p:nvSpPr>
          <p:cNvPr id="7" name="Foliennummernplatzhalter 6"/>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EB5E686D-C530-45E0-AA60-A939EBF04FE3}" type="datetime1">
              <a:rPr lang="de-CH" smtClean="0"/>
              <a:t>06.03.2017</a:t>
            </a:fld>
            <a:endParaRPr lang="de-CH"/>
          </a:p>
        </p:txBody>
      </p:sp>
      <p:sp>
        <p:nvSpPr>
          <p:cNvPr id="8" name="Fußzeilenplatzhalter 7"/>
          <p:cNvSpPr>
            <a:spLocks noGrp="1"/>
          </p:cNvSpPr>
          <p:nvPr>
            <p:ph type="ftr" sz="quarter" idx="11"/>
          </p:nvPr>
        </p:nvSpPr>
        <p:spPr/>
        <p:txBody>
          <a:bodyPr/>
          <a:lstStyle/>
          <a:p>
            <a:r>
              <a:rPr lang="de-CH" smtClean="0"/>
              <a:t>Kickbusch HIAP Manual 2015</a:t>
            </a:r>
            <a:endParaRPr lang="de-CH"/>
          </a:p>
        </p:txBody>
      </p:sp>
      <p:sp>
        <p:nvSpPr>
          <p:cNvPr id="9" name="Foliennummernplatzhalter 8"/>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5BD208FE-AC5D-4669-A083-186A9BAC1328}" type="datetime1">
              <a:rPr lang="de-CH" smtClean="0"/>
              <a:t>06.03.2017</a:t>
            </a:fld>
            <a:endParaRPr lang="de-CH"/>
          </a:p>
        </p:txBody>
      </p:sp>
      <p:sp>
        <p:nvSpPr>
          <p:cNvPr id="4" name="Fußzeilenplatzhalter 3"/>
          <p:cNvSpPr>
            <a:spLocks noGrp="1"/>
          </p:cNvSpPr>
          <p:nvPr>
            <p:ph type="ftr" sz="quarter" idx="11"/>
          </p:nvPr>
        </p:nvSpPr>
        <p:spPr/>
        <p:txBody>
          <a:bodyPr/>
          <a:lstStyle/>
          <a:p>
            <a:r>
              <a:rPr lang="de-CH" smtClean="0"/>
              <a:t>Kickbusch HIAP Manual 2015</a:t>
            </a:r>
            <a:endParaRPr lang="de-CH"/>
          </a:p>
        </p:txBody>
      </p:sp>
      <p:sp>
        <p:nvSpPr>
          <p:cNvPr id="5" name="Foliennummernplatzhalter 4"/>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B8940C1-DC0C-4104-9878-7F6EB0F95E88}" type="datetime1">
              <a:rPr lang="de-CH" smtClean="0"/>
              <a:t>06.03.2017</a:t>
            </a:fld>
            <a:endParaRPr lang="de-CH"/>
          </a:p>
        </p:txBody>
      </p:sp>
      <p:sp>
        <p:nvSpPr>
          <p:cNvPr id="3" name="Fußzeilenplatzhalter 2"/>
          <p:cNvSpPr>
            <a:spLocks noGrp="1"/>
          </p:cNvSpPr>
          <p:nvPr>
            <p:ph type="ftr" sz="quarter" idx="11"/>
          </p:nvPr>
        </p:nvSpPr>
        <p:spPr/>
        <p:txBody>
          <a:bodyPr/>
          <a:lstStyle/>
          <a:p>
            <a:r>
              <a:rPr lang="de-CH" smtClean="0"/>
              <a:t>Kickbusch HIAP Manual 2015</a:t>
            </a:r>
            <a:endParaRPr lang="de-CH"/>
          </a:p>
        </p:txBody>
      </p:sp>
      <p:sp>
        <p:nvSpPr>
          <p:cNvPr id="4" name="Foliennummernplatzhalter 3"/>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A80175F-9D5A-4FC5-9488-9EB353AB5156}" type="datetime1">
              <a:rPr lang="de-CH" smtClean="0"/>
              <a:t>06.03.2017</a:t>
            </a:fld>
            <a:endParaRPr lang="de-CH"/>
          </a:p>
        </p:txBody>
      </p:sp>
      <p:sp>
        <p:nvSpPr>
          <p:cNvPr id="6" name="Fußzeilenplatzhalter 5"/>
          <p:cNvSpPr>
            <a:spLocks noGrp="1"/>
          </p:cNvSpPr>
          <p:nvPr>
            <p:ph type="ftr" sz="quarter" idx="11"/>
          </p:nvPr>
        </p:nvSpPr>
        <p:spPr/>
        <p:txBody>
          <a:bodyPr/>
          <a:lstStyle/>
          <a:p>
            <a:r>
              <a:rPr lang="de-CH" smtClean="0"/>
              <a:t>Kickbusch HIAP Manual 2015</a:t>
            </a:r>
            <a:endParaRPr lang="de-CH"/>
          </a:p>
        </p:txBody>
      </p:sp>
      <p:sp>
        <p:nvSpPr>
          <p:cNvPr id="7" name="Foliennummernplatzhalter 6"/>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073B72D-34C2-458E-879A-D360C6BAB8B0}" type="datetime1">
              <a:rPr lang="de-CH" smtClean="0"/>
              <a:t>06.03.2017</a:t>
            </a:fld>
            <a:endParaRPr lang="de-CH"/>
          </a:p>
        </p:txBody>
      </p:sp>
      <p:sp>
        <p:nvSpPr>
          <p:cNvPr id="6" name="Fußzeilenplatzhalter 5"/>
          <p:cNvSpPr>
            <a:spLocks noGrp="1"/>
          </p:cNvSpPr>
          <p:nvPr>
            <p:ph type="ftr" sz="quarter" idx="11"/>
          </p:nvPr>
        </p:nvSpPr>
        <p:spPr/>
        <p:txBody>
          <a:bodyPr/>
          <a:lstStyle/>
          <a:p>
            <a:r>
              <a:rPr lang="de-CH" smtClean="0"/>
              <a:t>Kickbusch HIAP Manual 2015</a:t>
            </a:r>
            <a:endParaRPr lang="de-CH"/>
          </a:p>
        </p:txBody>
      </p:sp>
      <p:sp>
        <p:nvSpPr>
          <p:cNvPr id="7" name="Foliennummernplatzhalter 6"/>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0890E-41D4-4C4C-977C-04A70E715608}" type="datetime1">
              <a:rPr lang="de-CH" smtClean="0"/>
              <a:t>06.03.2017</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Kickbusch HIAP Manual 2015</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1AD79-8A3F-4D6D-81CE-8BA5D0CBC1C4}" type="slidenum">
              <a:rPr lang="de-CH" smtClean="0"/>
              <a:pPr/>
              <a:t>‹#›</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thelancet.com/journals/lancet/article/PIIS0140-6736(15)60593-1/fulltext?rss=y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spiegel.de/fotostrecke/fotostrecke-41869-7.html" TargetMode="External"/><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solidFill>
            <a:schemeClr val="accent2"/>
          </a:solidFill>
        </p:spPr>
        <p:txBody>
          <a:bodyPr/>
          <a:lstStyle/>
          <a:p>
            <a:r>
              <a:rPr lang="de-CH" dirty="0" smtClean="0">
                <a:solidFill>
                  <a:schemeClr val="bg1"/>
                </a:solidFill>
              </a:rPr>
              <a:t>HIAP Training Manual Overview</a:t>
            </a:r>
            <a:endParaRPr lang="de-CH" dirty="0">
              <a:solidFill>
                <a:schemeClr val="bg1"/>
              </a:solidFill>
            </a:endParaRPr>
          </a:p>
        </p:txBody>
      </p:sp>
      <p:sp>
        <p:nvSpPr>
          <p:cNvPr id="3" name="Untertitel 2"/>
          <p:cNvSpPr>
            <a:spLocks noGrp="1"/>
          </p:cNvSpPr>
          <p:nvPr>
            <p:ph type="subTitle" idx="1"/>
          </p:nvPr>
        </p:nvSpPr>
        <p:spPr>
          <a:solidFill>
            <a:schemeClr val="accent2"/>
          </a:solidFill>
        </p:spPr>
        <p:txBody>
          <a:bodyPr>
            <a:normAutofit fontScale="85000" lnSpcReduction="20000"/>
          </a:bodyPr>
          <a:lstStyle/>
          <a:p>
            <a:endParaRPr lang="de-CH" dirty="0" smtClean="0">
              <a:solidFill>
                <a:schemeClr val="bg1"/>
              </a:solidFill>
            </a:endParaRPr>
          </a:p>
          <a:p>
            <a:r>
              <a:rPr lang="de-CH" dirty="0" smtClean="0">
                <a:solidFill>
                  <a:schemeClr val="bg1"/>
                </a:solidFill>
              </a:rPr>
              <a:t>Ilona Kickbusch</a:t>
            </a:r>
          </a:p>
          <a:p>
            <a:r>
              <a:rPr lang="de-CH" dirty="0" smtClean="0">
                <a:solidFill>
                  <a:schemeClr val="bg1"/>
                </a:solidFill>
              </a:rPr>
              <a:t>HiAP Trainers' Meeting </a:t>
            </a:r>
          </a:p>
          <a:p>
            <a:r>
              <a:rPr lang="de-CH" dirty="0" smtClean="0">
                <a:solidFill>
                  <a:schemeClr val="bg1"/>
                </a:solidFill>
              </a:rPr>
              <a:t>Geneva, Starling Hotel, 24-26 March 2015</a:t>
            </a:r>
            <a:endParaRPr lang="de-CH"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err="1" smtClean="0">
                <a:solidFill>
                  <a:schemeClr val="bg1"/>
                </a:solidFill>
              </a:rPr>
              <a:t>Rise</a:t>
            </a:r>
            <a:r>
              <a:rPr lang="de-CH" dirty="0" smtClean="0">
                <a:solidFill>
                  <a:schemeClr val="bg1"/>
                </a:solidFill>
              </a:rPr>
              <a:t> of </a:t>
            </a:r>
            <a:r>
              <a:rPr lang="de-CH" dirty="0" err="1" smtClean="0">
                <a:solidFill>
                  <a:schemeClr val="bg1"/>
                </a:solidFill>
              </a:rPr>
              <a:t>systemic</a:t>
            </a:r>
            <a:r>
              <a:rPr lang="de-CH" dirty="0" smtClean="0">
                <a:solidFill>
                  <a:schemeClr val="bg1"/>
                </a:solidFill>
              </a:rPr>
              <a:t> </a:t>
            </a:r>
            <a:r>
              <a:rPr lang="de-CH" dirty="0" err="1" smtClean="0">
                <a:solidFill>
                  <a:schemeClr val="bg1"/>
                </a:solidFill>
              </a:rPr>
              <a:t>risk</a:t>
            </a:r>
            <a:endParaRPr lang="de-CH" dirty="0">
              <a:solidFill>
                <a:schemeClr val="bg1"/>
              </a:solidFill>
            </a:endParaRPr>
          </a:p>
        </p:txBody>
      </p:sp>
      <p:sp>
        <p:nvSpPr>
          <p:cNvPr id="3" name="Inhaltsplatzhalter 2"/>
          <p:cNvSpPr>
            <a:spLocks noGrp="1"/>
          </p:cNvSpPr>
          <p:nvPr>
            <p:ph idx="1"/>
          </p:nvPr>
        </p:nvSpPr>
        <p:spPr/>
        <p:txBody>
          <a:bodyPr>
            <a:normAutofit fontScale="62500" lnSpcReduction="20000"/>
          </a:bodyPr>
          <a:lstStyle/>
          <a:p>
            <a:pPr>
              <a:buNone/>
            </a:pPr>
            <a:endParaRPr lang="en-US" dirty="0" smtClean="0"/>
          </a:p>
          <a:p>
            <a:pPr>
              <a:buNone/>
            </a:pPr>
            <a:r>
              <a:rPr lang="en-US" sz="4500" b="1" dirty="0" smtClean="0">
                <a:solidFill>
                  <a:srgbClr val="C00000"/>
                </a:solidFill>
              </a:rPr>
              <a:t>Systemic risk is the risk of “breakdowns in an entire system, as opposed to breakdowns in individual parts and components”.</a:t>
            </a:r>
          </a:p>
          <a:p>
            <a:pPr>
              <a:buNone/>
            </a:pPr>
            <a:endParaRPr lang="en-US" dirty="0" smtClean="0"/>
          </a:p>
          <a:p>
            <a:pPr>
              <a:buNone/>
            </a:pPr>
            <a:r>
              <a:rPr lang="en-US" dirty="0" smtClean="0"/>
              <a:t>Systemic risks are characterized by:</a:t>
            </a:r>
          </a:p>
          <a:p>
            <a:pPr>
              <a:buNone/>
            </a:pPr>
            <a:endParaRPr lang="en-US" dirty="0" smtClean="0"/>
          </a:p>
          <a:p>
            <a:r>
              <a:rPr lang="en-US" dirty="0" smtClean="0"/>
              <a:t>modest tipping points combining indirectly to produce large failures</a:t>
            </a:r>
          </a:p>
          <a:p>
            <a:endParaRPr lang="en-US" dirty="0" smtClean="0"/>
          </a:p>
          <a:p>
            <a:r>
              <a:rPr lang="en-US" dirty="0" smtClean="0"/>
              <a:t>risk-sharing or contagion, as one loss triggers a chain of others</a:t>
            </a:r>
          </a:p>
          <a:p>
            <a:endParaRPr lang="en-US" dirty="0" smtClean="0"/>
          </a:p>
          <a:p>
            <a:r>
              <a:rPr lang="en-US" dirty="0" smtClean="0"/>
              <a:t>“hysteresis”, or systems being unable to recover equilibrium after a shock</a:t>
            </a:r>
          </a:p>
          <a:p>
            <a:endParaRPr lang="de-CH" dirty="0" smtClean="0"/>
          </a:p>
          <a:p>
            <a:pPr algn="ctr">
              <a:buNone/>
            </a:pPr>
            <a:r>
              <a:rPr lang="de-CH" sz="2600" dirty="0" smtClean="0"/>
              <a:t>                                                                                                           (World </a:t>
            </a:r>
            <a:r>
              <a:rPr lang="de-CH" sz="2600" dirty="0" err="1" smtClean="0"/>
              <a:t>Economic</a:t>
            </a:r>
            <a:r>
              <a:rPr lang="de-CH" sz="2600" dirty="0" smtClean="0"/>
              <a:t> Forum)</a:t>
            </a:r>
            <a:endParaRPr lang="de-CH" sz="2600" dirty="0"/>
          </a:p>
        </p:txBody>
      </p:sp>
      <p:sp>
        <p:nvSpPr>
          <p:cNvPr id="4" name="Fußzeilenplatzhalter 3"/>
          <p:cNvSpPr>
            <a:spLocks noGrp="1"/>
          </p:cNvSpPr>
          <p:nvPr>
            <p:ph type="ftr" sz="quarter" idx="11"/>
          </p:nvPr>
        </p:nvSpPr>
        <p:spPr>
          <a:xfrm>
            <a:off x="3124200" y="6356350"/>
            <a:ext cx="3392016"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pic>
        <p:nvPicPr>
          <p:cNvPr id="5" name="Picture 6" descr="Ebola"/>
          <p:cNvPicPr>
            <a:picLocks noChangeAspect="1" noChangeArrowheads="1"/>
          </p:cNvPicPr>
          <p:nvPr/>
        </p:nvPicPr>
        <p:blipFill>
          <a:blip r:embed="rId2" cstate="print"/>
          <a:srcRect/>
          <a:stretch>
            <a:fillRect/>
          </a:stretch>
        </p:blipFill>
        <p:spPr bwMode="auto">
          <a:xfrm>
            <a:off x="6804248" y="2708920"/>
            <a:ext cx="1510752" cy="113226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smtClean="0">
                <a:solidFill>
                  <a:schemeClr val="bg1"/>
                </a:solidFill>
              </a:rPr>
              <a:t>Core </a:t>
            </a:r>
            <a:r>
              <a:rPr lang="de-CH" dirty="0" err="1" smtClean="0">
                <a:solidFill>
                  <a:schemeClr val="bg1"/>
                </a:solidFill>
              </a:rPr>
              <a:t>set</a:t>
            </a:r>
            <a:r>
              <a:rPr lang="de-CH" dirty="0" smtClean="0">
                <a:solidFill>
                  <a:schemeClr val="bg1"/>
                </a:solidFill>
              </a:rPr>
              <a:t> of </a:t>
            </a:r>
            <a:r>
              <a:rPr lang="de-CH" dirty="0" err="1" smtClean="0">
                <a:solidFill>
                  <a:schemeClr val="bg1"/>
                </a:solidFill>
              </a:rPr>
              <a:t>risks</a:t>
            </a:r>
            <a:endParaRPr lang="de-CH" dirty="0">
              <a:solidFill>
                <a:schemeClr val="bg1"/>
              </a:solidFill>
            </a:endParaRPr>
          </a:p>
        </p:txBody>
      </p:sp>
      <p:sp>
        <p:nvSpPr>
          <p:cNvPr id="3" name="Inhaltsplatzhalter 2"/>
          <p:cNvSpPr>
            <a:spLocks noGrp="1"/>
          </p:cNvSpPr>
          <p:nvPr>
            <p:ph idx="1"/>
          </p:nvPr>
        </p:nvSpPr>
        <p:spPr/>
        <p:txBody>
          <a:bodyPr/>
          <a:lstStyle/>
          <a:p>
            <a:endParaRPr lang="de-CH" dirty="0" smtClean="0"/>
          </a:p>
          <a:p>
            <a:r>
              <a:rPr lang="de-CH" dirty="0" err="1" smtClean="0"/>
              <a:t>Economic</a:t>
            </a:r>
            <a:r>
              <a:rPr lang="de-CH" dirty="0" smtClean="0"/>
              <a:t> </a:t>
            </a:r>
            <a:r>
              <a:rPr lang="de-CH" dirty="0" err="1" smtClean="0"/>
              <a:t>risks</a:t>
            </a:r>
            <a:endParaRPr lang="de-CH" dirty="0" smtClean="0"/>
          </a:p>
          <a:p>
            <a:r>
              <a:rPr lang="de-CH" dirty="0" smtClean="0"/>
              <a:t>Environmental </a:t>
            </a:r>
            <a:r>
              <a:rPr lang="de-CH" dirty="0" err="1" smtClean="0"/>
              <a:t>risks</a:t>
            </a:r>
            <a:endParaRPr lang="de-CH" dirty="0" smtClean="0"/>
          </a:p>
          <a:p>
            <a:r>
              <a:rPr lang="de-CH" dirty="0" err="1" smtClean="0"/>
              <a:t>Geopolitical</a:t>
            </a:r>
            <a:r>
              <a:rPr lang="de-CH" dirty="0" smtClean="0"/>
              <a:t> </a:t>
            </a:r>
            <a:r>
              <a:rPr lang="de-CH" dirty="0" err="1" smtClean="0"/>
              <a:t>risks</a:t>
            </a:r>
            <a:endParaRPr lang="de-CH" dirty="0" smtClean="0"/>
          </a:p>
          <a:p>
            <a:r>
              <a:rPr lang="de-CH" dirty="0" err="1" smtClean="0"/>
              <a:t>Societal</a:t>
            </a:r>
            <a:r>
              <a:rPr lang="de-CH" dirty="0" smtClean="0"/>
              <a:t> </a:t>
            </a:r>
            <a:r>
              <a:rPr lang="de-CH" dirty="0" err="1" smtClean="0"/>
              <a:t>risks</a:t>
            </a:r>
            <a:endParaRPr lang="de-CH" dirty="0" smtClean="0"/>
          </a:p>
          <a:p>
            <a:r>
              <a:rPr lang="de-CH" dirty="0" smtClean="0"/>
              <a:t>Technological </a:t>
            </a:r>
            <a:r>
              <a:rPr lang="de-CH" dirty="0" err="1" smtClean="0"/>
              <a:t>risks</a:t>
            </a:r>
            <a:r>
              <a:rPr lang="de-CH" dirty="0" smtClean="0"/>
              <a:t> </a:t>
            </a:r>
          </a:p>
        </p:txBody>
      </p:sp>
      <p:pic>
        <p:nvPicPr>
          <p:cNvPr id="4" name="Picture 4" descr="http://cdn1.valuewalk.com/wp-content/uploads/2014/04/Ten-global-risks-of-highest-concern-in-2014.jpg"/>
          <p:cNvPicPr>
            <a:picLocks noChangeAspect="1" noChangeArrowheads="1"/>
          </p:cNvPicPr>
          <p:nvPr/>
        </p:nvPicPr>
        <p:blipFill>
          <a:blip r:embed="rId2" cstate="print"/>
          <a:srcRect/>
          <a:stretch>
            <a:fillRect/>
          </a:stretch>
        </p:blipFill>
        <p:spPr bwMode="auto">
          <a:xfrm>
            <a:off x="4499992" y="2276872"/>
            <a:ext cx="4238625" cy="3743325"/>
          </a:xfrm>
          <a:prstGeom prst="rect">
            <a:avLst/>
          </a:prstGeom>
          <a:noFill/>
        </p:spPr>
      </p:pic>
      <p:sp>
        <p:nvSpPr>
          <p:cNvPr id="5" name="Fußzeilenplatzhalter 4"/>
          <p:cNvSpPr>
            <a:spLocks noGrp="1"/>
          </p:cNvSpPr>
          <p:nvPr>
            <p:ph type="ftr" sz="quarter" idx="11"/>
          </p:nvPr>
        </p:nvSpPr>
        <p:spPr>
          <a:xfrm>
            <a:off x="3124200" y="6356350"/>
            <a:ext cx="3320008"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normAutofit fontScale="90000"/>
          </a:bodyPr>
          <a:lstStyle/>
          <a:p>
            <a:r>
              <a:rPr lang="en-US" dirty="0" smtClean="0"/>
              <a:t/>
            </a:r>
            <a:br>
              <a:rPr lang="en-US" dirty="0" smtClean="0"/>
            </a:br>
            <a:r>
              <a:rPr lang="en-US" dirty="0" smtClean="0">
                <a:solidFill>
                  <a:schemeClr val="bg1"/>
                </a:solidFill>
              </a:rPr>
              <a:t>Societal Risks</a:t>
            </a:r>
            <a:br>
              <a:rPr lang="en-US" dirty="0" smtClean="0">
                <a:solidFill>
                  <a:schemeClr val="bg1"/>
                </a:solidFill>
              </a:rPr>
            </a:br>
            <a:endParaRPr lang="de-CH" dirty="0">
              <a:solidFill>
                <a:schemeClr val="bg1"/>
              </a:solidFill>
            </a:endParaRPr>
          </a:p>
        </p:txBody>
      </p:sp>
      <p:sp>
        <p:nvSpPr>
          <p:cNvPr id="3" name="Inhaltsplatzhalter 2"/>
          <p:cNvSpPr>
            <a:spLocks noGrp="1"/>
          </p:cNvSpPr>
          <p:nvPr>
            <p:ph idx="1"/>
          </p:nvPr>
        </p:nvSpPr>
        <p:spPr/>
        <p:txBody>
          <a:bodyPr>
            <a:normAutofit/>
          </a:bodyPr>
          <a:lstStyle/>
          <a:p>
            <a:endParaRPr lang="en-US" dirty="0" smtClean="0"/>
          </a:p>
          <a:p>
            <a:r>
              <a:rPr lang="en-US" dirty="0" smtClean="0"/>
              <a:t>The societal category captures risks related to social stability – such as severe income disparities, food crises and dysfunctional cities –  and </a:t>
            </a:r>
            <a:r>
              <a:rPr lang="en-US" dirty="0" smtClean="0">
                <a:solidFill>
                  <a:srgbClr val="C00000"/>
                </a:solidFill>
              </a:rPr>
              <a:t>public health, such as pandemics, antibiotic-resistant bacteria and the rising burden of chronic disease</a:t>
            </a:r>
          </a:p>
          <a:p>
            <a:endParaRPr lang="de-CH" dirty="0"/>
          </a:p>
        </p:txBody>
      </p:sp>
      <p:sp>
        <p:nvSpPr>
          <p:cNvPr id="4" name="Fußzeilenplatzhalter 3"/>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b="1" dirty="0" smtClean="0"/>
              <a:t/>
            </a:r>
            <a:br>
              <a:rPr lang="de-CH" b="1" dirty="0" smtClean="0"/>
            </a:br>
            <a:r>
              <a:rPr lang="de-CH" b="1" dirty="0" err="1" smtClean="0">
                <a:solidFill>
                  <a:schemeClr val="tx2"/>
                </a:solidFill>
              </a:rPr>
              <a:t>Growing</a:t>
            </a:r>
            <a:r>
              <a:rPr lang="de-CH" b="1" dirty="0" smtClean="0">
                <a:solidFill>
                  <a:schemeClr val="tx2"/>
                </a:solidFill>
              </a:rPr>
              <a:t> </a:t>
            </a:r>
            <a:r>
              <a:rPr lang="de-CH" b="1" dirty="0" err="1" smtClean="0">
                <a:solidFill>
                  <a:schemeClr val="tx2"/>
                </a:solidFill>
              </a:rPr>
              <a:t>disparity</a:t>
            </a:r>
            <a:r>
              <a:rPr lang="de-CH" b="1" dirty="0" smtClean="0">
                <a:solidFill>
                  <a:schemeClr val="tx2"/>
                </a:solidFill>
              </a:rPr>
              <a:t> a </a:t>
            </a:r>
            <a:r>
              <a:rPr lang="de-CH" b="1" dirty="0" err="1" smtClean="0">
                <a:solidFill>
                  <a:schemeClr val="tx2"/>
                </a:solidFill>
              </a:rPr>
              <a:t>political</a:t>
            </a:r>
            <a:r>
              <a:rPr lang="de-CH" b="1" dirty="0" smtClean="0">
                <a:solidFill>
                  <a:schemeClr val="tx2"/>
                </a:solidFill>
              </a:rPr>
              <a:t> </a:t>
            </a:r>
            <a:r>
              <a:rPr lang="de-CH" b="1" dirty="0" err="1" smtClean="0">
                <a:solidFill>
                  <a:schemeClr val="tx2"/>
                </a:solidFill>
              </a:rPr>
              <a:t>risk</a:t>
            </a:r>
            <a:r>
              <a:rPr lang="de-CH" b="1" dirty="0" smtClean="0">
                <a:solidFill>
                  <a:schemeClr val="tx2"/>
                </a:solidFill>
              </a:rPr>
              <a:t/>
            </a:r>
            <a:br>
              <a:rPr lang="de-CH" b="1" dirty="0" smtClean="0">
                <a:solidFill>
                  <a:schemeClr val="tx2"/>
                </a:solidFill>
              </a:rPr>
            </a:br>
            <a:endParaRPr lang="de-CH" dirty="0">
              <a:solidFill>
                <a:schemeClr val="tx2"/>
              </a:solidFill>
            </a:endParaRPr>
          </a:p>
        </p:txBody>
      </p:sp>
      <p:sp>
        <p:nvSpPr>
          <p:cNvPr id="3" name="Inhaltsplatzhalter 2"/>
          <p:cNvSpPr>
            <a:spLocks noGrp="1"/>
          </p:cNvSpPr>
          <p:nvPr>
            <p:ph idx="1"/>
          </p:nvPr>
        </p:nvSpPr>
        <p:spPr>
          <a:solidFill>
            <a:schemeClr val="accent1"/>
          </a:solidFill>
        </p:spPr>
        <p:txBody>
          <a:bodyPr/>
          <a:lstStyle/>
          <a:p>
            <a:endParaRPr lang="de-CH" sz="4000" b="1" dirty="0">
              <a:solidFill>
                <a:schemeClr val="bg1"/>
              </a:solidFill>
            </a:endParaRPr>
          </a:p>
        </p:txBody>
      </p:sp>
      <p:sp>
        <p:nvSpPr>
          <p:cNvPr id="4" name="Fußzeilenplatzhalter 3"/>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pic>
        <p:nvPicPr>
          <p:cNvPr id="57346" name="Picture 2" descr="http://www.coha.org/wp-content/uploads/2013/06/brazil-protests-june2013.jpeg"/>
          <p:cNvPicPr>
            <a:picLocks noChangeAspect="1" noChangeArrowheads="1"/>
          </p:cNvPicPr>
          <p:nvPr/>
        </p:nvPicPr>
        <p:blipFill>
          <a:blip r:embed="rId2" cstate="print"/>
          <a:srcRect/>
          <a:stretch>
            <a:fillRect/>
          </a:stretch>
        </p:blipFill>
        <p:spPr bwMode="auto">
          <a:xfrm>
            <a:off x="899592" y="3140968"/>
            <a:ext cx="2880320" cy="1985905"/>
          </a:xfrm>
          <a:prstGeom prst="rect">
            <a:avLst/>
          </a:prstGeom>
          <a:noFill/>
        </p:spPr>
      </p:pic>
      <p:pic>
        <p:nvPicPr>
          <p:cNvPr id="57348" name="Picture 4" descr="http://cdn1.valuewalk.com/wp-content/uploads/2014/04/Ten-global-risks-of-highest-concern-in-2014.jpg"/>
          <p:cNvPicPr>
            <a:picLocks noChangeAspect="1" noChangeArrowheads="1"/>
          </p:cNvPicPr>
          <p:nvPr/>
        </p:nvPicPr>
        <p:blipFill>
          <a:blip r:embed="rId3" cstate="print"/>
          <a:srcRect/>
          <a:stretch>
            <a:fillRect/>
          </a:stretch>
        </p:blipFill>
        <p:spPr bwMode="auto">
          <a:xfrm>
            <a:off x="4499992" y="2276872"/>
            <a:ext cx="4238625" cy="37433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en-US" b="1" dirty="0" smtClean="0">
                <a:solidFill>
                  <a:schemeClr val="accent2"/>
                </a:solidFill>
              </a:rPr>
              <a:t>The complexity of these problems require systems approaches and networked responses at all levels and force policy makers to move beyond silos</a:t>
            </a:r>
            <a:r>
              <a:rPr lang="en-US" dirty="0" smtClean="0"/>
              <a:t>. </a:t>
            </a:r>
          </a:p>
          <a:p>
            <a:pPr>
              <a:defRPr/>
            </a:pPr>
            <a:r>
              <a:rPr lang="en-US" dirty="0" smtClean="0"/>
              <a:t>Wicked problems require innovative, comprehensive solutions that can be modified in the light of experience and on-the-ground feedback. </a:t>
            </a:r>
          </a:p>
          <a:p>
            <a:pPr>
              <a:defRPr/>
            </a:pPr>
            <a:r>
              <a:rPr lang="de-DE" dirty="0" smtClean="0"/>
              <a:t>The </a:t>
            </a:r>
            <a:r>
              <a:rPr lang="de-DE" dirty="0" err="1" smtClean="0"/>
              <a:t>solution</a:t>
            </a:r>
            <a:r>
              <a:rPr lang="de-DE" dirty="0" smtClean="0"/>
              <a:t> </a:t>
            </a:r>
            <a:r>
              <a:rPr lang="de-DE" dirty="0" err="1" smtClean="0"/>
              <a:t>depends</a:t>
            </a:r>
            <a:r>
              <a:rPr lang="de-DE" dirty="0" smtClean="0"/>
              <a:t> on </a:t>
            </a:r>
            <a:r>
              <a:rPr lang="de-DE" dirty="0" err="1" smtClean="0"/>
              <a:t>how</a:t>
            </a:r>
            <a:r>
              <a:rPr lang="de-DE" dirty="0" smtClean="0"/>
              <a:t> </a:t>
            </a:r>
            <a:r>
              <a:rPr lang="de-DE" dirty="0" err="1" smtClean="0"/>
              <a:t>the</a:t>
            </a:r>
            <a:r>
              <a:rPr lang="de-DE" dirty="0" smtClean="0"/>
              <a:t> </a:t>
            </a:r>
            <a:r>
              <a:rPr lang="de-DE" dirty="0" err="1" smtClean="0"/>
              <a:t>problem</a:t>
            </a:r>
            <a:r>
              <a:rPr lang="de-DE" dirty="0" smtClean="0"/>
              <a:t> </a:t>
            </a:r>
            <a:r>
              <a:rPr lang="de-DE" dirty="0" err="1" smtClean="0"/>
              <a:t>is</a:t>
            </a:r>
            <a:r>
              <a:rPr lang="de-DE" dirty="0" smtClean="0"/>
              <a:t> </a:t>
            </a:r>
            <a:r>
              <a:rPr lang="de-DE" b="1" u="sng" dirty="0" err="1" smtClean="0">
                <a:solidFill>
                  <a:srgbClr val="CC0000"/>
                </a:solidFill>
              </a:rPr>
              <a:t>framed</a:t>
            </a:r>
            <a:r>
              <a:rPr lang="de-DE" dirty="0" smtClean="0">
                <a:solidFill>
                  <a:srgbClr val="CC0000"/>
                </a:solidFill>
              </a:rPr>
              <a:t> </a:t>
            </a:r>
            <a:r>
              <a:rPr lang="de-DE" dirty="0" smtClean="0"/>
              <a:t>and </a:t>
            </a:r>
            <a:r>
              <a:rPr lang="de-DE" dirty="0" err="1" smtClean="0"/>
              <a:t>vice-versa</a:t>
            </a:r>
            <a:r>
              <a:rPr lang="de-DE" dirty="0" smtClean="0"/>
              <a:t> (i.e. </a:t>
            </a:r>
            <a:r>
              <a:rPr lang="de-DE" b="1" dirty="0" err="1" smtClean="0">
                <a:solidFill>
                  <a:srgbClr val="FF0000"/>
                </a:solidFill>
              </a:rPr>
              <a:t>the</a:t>
            </a:r>
            <a:r>
              <a:rPr lang="de-DE" b="1" dirty="0" smtClean="0">
                <a:solidFill>
                  <a:srgbClr val="FF0000"/>
                </a:solidFill>
              </a:rPr>
              <a:t> </a:t>
            </a:r>
            <a:r>
              <a:rPr lang="de-DE" b="1" dirty="0" err="1" smtClean="0">
                <a:solidFill>
                  <a:srgbClr val="FF0000"/>
                </a:solidFill>
              </a:rPr>
              <a:t>problem</a:t>
            </a:r>
            <a:r>
              <a:rPr lang="de-DE" b="1" dirty="0" smtClean="0">
                <a:solidFill>
                  <a:srgbClr val="FF0000"/>
                </a:solidFill>
              </a:rPr>
              <a:t> </a:t>
            </a:r>
            <a:r>
              <a:rPr lang="de-DE" b="1" dirty="0" err="1" smtClean="0">
                <a:solidFill>
                  <a:srgbClr val="FF0000"/>
                </a:solidFill>
              </a:rPr>
              <a:t>definition</a:t>
            </a:r>
            <a:r>
              <a:rPr lang="de-DE" b="1" dirty="0" smtClean="0">
                <a:solidFill>
                  <a:srgbClr val="FF0000"/>
                </a:solidFill>
              </a:rPr>
              <a:t> </a:t>
            </a:r>
            <a:r>
              <a:rPr lang="de-DE" b="1" dirty="0" err="1" smtClean="0">
                <a:solidFill>
                  <a:srgbClr val="FF0000"/>
                </a:solidFill>
              </a:rPr>
              <a:t>depends</a:t>
            </a:r>
            <a:r>
              <a:rPr lang="de-DE" b="1" dirty="0" smtClean="0">
                <a:solidFill>
                  <a:srgbClr val="FF0000"/>
                </a:solidFill>
              </a:rPr>
              <a:t> on </a:t>
            </a:r>
            <a:r>
              <a:rPr lang="de-DE" b="1" dirty="0" err="1" smtClean="0">
                <a:solidFill>
                  <a:srgbClr val="FF0000"/>
                </a:solidFill>
              </a:rPr>
              <a:t>the</a:t>
            </a:r>
            <a:r>
              <a:rPr lang="de-DE" b="1" dirty="0" smtClean="0">
                <a:solidFill>
                  <a:srgbClr val="FF0000"/>
                </a:solidFill>
              </a:rPr>
              <a:t> </a:t>
            </a:r>
            <a:r>
              <a:rPr lang="de-DE" b="1" dirty="0" err="1" smtClean="0">
                <a:solidFill>
                  <a:srgbClr val="FF0000"/>
                </a:solidFill>
              </a:rPr>
              <a:t>solution</a:t>
            </a:r>
            <a:r>
              <a:rPr lang="de-DE" b="1" dirty="0" smtClean="0">
                <a:solidFill>
                  <a:srgbClr val="FF0000"/>
                </a:solidFill>
              </a:rPr>
              <a:t>) </a:t>
            </a:r>
            <a:endParaRPr lang="en-AU" b="1" dirty="0" smtClean="0">
              <a:solidFill>
                <a:srgbClr val="FF0000"/>
              </a:solidFill>
            </a:endParaRPr>
          </a:p>
          <a:p>
            <a:endParaRPr lang="de-CH" dirty="0"/>
          </a:p>
        </p:txBody>
      </p:sp>
      <p:sp>
        <p:nvSpPr>
          <p:cNvPr id="3" name="Titel 2"/>
          <p:cNvSpPr>
            <a:spLocks noGrp="1"/>
          </p:cNvSpPr>
          <p:nvPr>
            <p:ph type="title"/>
          </p:nvPr>
        </p:nvSpPr>
        <p:spPr>
          <a:solidFill>
            <a:schemeClr val="accent2"/>
          </a:solidFill>
        </p:spPr>
        <p:txBody>
          <a:bodyPr/>
          <a:lstStyle/>
          <a:p>
            <a:r>
              <a:rPr lang="de-CH" dirty="0" err="1" smtClean="0">
                <a:solidFill>
                  <a:schemeClr val="bg1"/>
                </a:solidFill>
              </a:rPr>
              <a:t>Complexity</a:t>
            </a:r>
            <a:endParaRPr lang="de-CH" dirty="0">
              <a:solidFill>
                <a:schemeClr val="bg1"/>
              </a:solidFill>
            </a:endParaRPr>
          </a:p>
        </p:txBody>
      </p:sp>
      <p:sp>
        <p:nvSpPr>
          <p:cNvPr id="4" name="Fußzeilenplatzhalter 3"/>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lstStyle/>
          <a:p>
            <a:endParaRPr lang="de-CH" dirty="0" smtClean="0"/>
          </a:p>
          <a:p>
            <a:endParaRPr lang="de-CH" dirty="0" smtClean="0"/>
          </a:p>
          <a:p>
            <a:endParaRPr lang="de-CH" dirty="0" smtClean="0"/>
          </a:p>
          <a:p>
            <a:r>
              <a:rPr lang="de-CH" sz="4400" b="1" dirty="0" err="1" smtClean="0">
                <a:solidFill>
                  <a:schemeClr val="bg1"/>
                </a:solidFill>
              </a:rPr>
              <a:t>Framing</a:t>
            </a:r>
            <a:endParaRPr lang="de-CH" sz="4400" b="1" dirty="0">
              <a:solidFill>
                <a:schemeClr val="bg1"/>
              </a:solidFill>
            </a:endParaRPr>
          </a:p>
        </p:txBody>
      </p:sp>
      <p:sp>
        <p:nvSpPr>
          <p:cNvPr id="4" name="Fußzeilenplatzhalter 3"/>
          <p:cNvSpPr>
            <a:spLocks noGrp="1"/>
          </p:cNvSpPr>
          <p:nvPr>
            <p:ph type="ftr" sz="quarter" idx="11"/>
          </p:nvPr>
        </p:nvSpPr>
        <p:spPr>
          <a:xfrm>
            <a:off x="3124200" y="6356350"/>
            <a:ext cx="3320008" cy="365125"/>
          </a:xfrm>
        </p:spPr>
        <p:txBody>
          <a:bodyPr/>
          <a:lstStyle/>
          <a:p>
            <a:r>
              <a:rPr lang="de-CH" dirty="0" smtClean="0"/>
              <a:t>Kickbusch, WHO </a:t>
            </a:r>
            <a:r>
              <a:rPr lang="en-US" dirty="0" smtClean="0"/>
              <a:t>Health </a:t>
            </a:r>
            <a:r>
              <a:rPr lang="en-US" dirty="0"/>
              <a:t>in All Policies </a:t>
            </a:r>
            <a:r>
              <a:rPr lang="en-US" dirty="0" smtClean="0"/>
              <a:t>Training: </a:t>
            </a:r>
            <a:endParaRPr lang="en-US" dirty="0"/>
          </a:p>
          <a:p>
            <a:r>
              <a:rPr lang="en-US" dirty="0"/>
              <a:t>Trainers' meeting 24-26 March 2015, </a:t>
            </a:r>
            <a:r>
              <a:rPr lang="en-US" dirty="0" smtClean="0"/>
              <a:t>Geneva</a:t>
            </a:r>
            <a:endParaRPr lang="de-CH"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solidFill>
                  <a:srgbClr val="C00000"/>
                </a:solidFill>
              </a:rPr>
              <a:t>Health</a:t>
            </a:r>
            <a:endParaRPr lang="de-CH" dirty="0">
              <a:solidFill>
                <a:srgbClr val="C00000"/>
              </a:solidFill>
            </a:endParaRPr>
          </a:p>
        </p:txBody>
      </p:sp>
      <p:sp>
        <p:nvSpPr>
          <p:cNvPr id="3" name="Inhaltsplatzhalter 2"/>
          <p:cNvSpPr>
            <a:spLocks noGrp="1"/>
          </p:cNvSpPr>
          <p:nvPr>
            <p:ph idx="1"/>
          </p:nvPr>
        </p:nvSpPr>
        <p:spPr>
          <a:solidFill>
            <a:schemeClr val="accent2"/>
          </a:solidFill>
        </p:spPr>
        <p:txBody>
          <a:bodyPr>
            <a:normAutofit lnSpcReduction="10000"/>
          </a:bodyPr>
          <a:lstStyle/>
          <a:p>
            <a:endParaRPr lang="de-CH" dirty="0" smtClean="0"/>
          </a:p>
          <a:p>
            <a:pPr>
              <a:buNone/>
            </a:pPr>
            <a:r>
              <a:rPr lang="de-CH" b="1" dirty="0" smtClean="0">
                <a:solidFill>
                  <a:schemeClr val="bg1"/>
                </a:solidFill>
              </a:rPr>
              <a:t>    </a:t>
            </a:r>
            <a:r>
              <a:rPr lang="de-CH" b="1" dirty="0" err="1" smtClean="0">
                <a:solidFill>
                  <a:schemeClr val="bg1"/>
                </a:solidFill>
              </a:rPr>
              <a:t>Preferred</a:t>
            </a:r>
            <a:r>
              <a:rPr lang="de-CH" b="1" dirty="0" smtClean="0">
                <a:solidFill>
                  <a:schemeClr val="bg1"/>
                </a:solidFill>
              </a:rPr>
              <a:t> </a:t>
            </a:r>
            <a:r>
              <a:rPr lang="de-CH" b="1" dirty="0" err="1" smtClean="0">
                <a:solidFill>
                  <a:schemeClr val="bg1"/>
                </a:solidFill>
              </a:rPr>
              <a:t>frame</a:t>
            </a:r>
            <a:r>
              <a:rPr lang="de-CH" b="1" dirty="0" smtClean="0">
                <a:solidFill>
                  <a:schemeClr val="bg1"/>
                </a:solidFill>
              </a:rPr>
              <a:t>: </a:t>
            </a:r>
          </a:p>
          <a:p>
            <a:pPr>
              <a:buNone/>
            </a:pPr>
            <a:endParaRPr lang="de-CH" b="1" dirty="0" smtClean="0">
              <a:solidFill>
                <a:schemeClr val="bg1"/>
              </a:solidFill>
            </a:endParaRPr>
          </a:p>
          <a:p>
            <a:pPr>
              <a:buNone/>
            </a:pPr>
            <a:r>
              <a:rPr lang="de-CH" b="1" dirty="0" smtClean="0">
                <a:solidFill>
                  <a:schemeClr val="bg1"/>
                </a:solidFill>
              </a:rPr>
              <a:t>	Health </a:t>
            </a:r>
            <a:r>
              <a:rPr lang="de-CH" b="1" dirty="0" err="1" smtClean="0">
                <a:solidFill>
                  <a:schemeClr val="bg1"/>
                </a:solidFill>
              </a:rPr>
              <a:t>is</a:t>
            </a:r>
            <a:r>
              <a:rPr lang="de-CH" b="1" dirty="0" smtClean="0">
                <a:solidFill>
                  <a:schemeClr val="bg1"/>
                </a:solidFill>
              </a:rPr>
              <a:t> a </a:t>
            </a:r>
            <a:r>
              <a:rPr lang="de-CH" b="1" dirty="0" err="1" smtClean="0">
                <a:solidFill>
                  <a:schemeClr val="bg1"/>
                </a:solidFill>
              </a:rPr>
              <a:t>precondition</a:t>
            </a:r>
            <a:r>
              <a:rPr lang="de-CH" b="1" dirty="0" smtClean="0">
                <a:solidFill>
                  <a:schemeClr val="bg1"/>
                </a:solidFill>
              </a:rPr>
              <a:t>, </a:t>
            </a:r>
            <a:r>
              <a:rPr lang="de-CH" b="1" dirty="0" err="1" smtClean="0">
                <a:solidFill>
                  <a:schemeClr val="bg1"/>
                </a:solidFill>
              </a:rPr>
              <a:t>outcome</a:t>
            </a:r>
            <a:r>
              <a:rPr lang="de-CH" b="1" dirty="0" smtClean="0">
                <a:solidFill>
                  <a:schemeClr val="bg1"/>
                </a:solidFill>
              </a:rPr>
              <a:t>, and </a:t>
            </a:r>
            <a:r>
              <a:rPr lang="de-CH" b="1" dirty="0" err="1" smtClean="0">
                <a:solidFill>
                  <a:schemeClr val="bg1"/>
                </a:solidFill>
              </a:rPr>
              <a:t>indicator</a:t>
            </a:r>
            <a:r>
              <a:rPr lang="de-CH" b="1" dirty="0" smtClean="0">
                <a:solidFill>
                  <a:schemeClr val="bg1"/>
                </a:solidFill>
              </a:rPr>
              <a:t> of a </a:t>
            </a:r>
            <a:r>
              <a:rPr lang="de-CH" b="1" dirty="0" err="1" smtClean="0">
                <a:solidFill>
                  <a:schemeClr val="bg1"/>
                </a:solidFill>
              </a:rPr>
              <a:t>sustainable</a:t>
            </a:r>
            <a:r>
              <a:rPr lang="de-CH" b="1" dirty="0" smtClean="0">
                <a:solidFill>
                  <a:schemeClr val="bg1"/>
                </a:solidFill>
              </a:rPr>
              <a:t> </a:t>
            </a:r>
            <a:r>
              <a:rPr lang="de-CH" b="1" dirty="0" err="1" smtClean="0">
                <a:solidFill>
                  <a:schemeClr val="bg1"/>
                </a:solidFill>
              </a:rPr>
              <a:t>society</a:t>
            </a:r>
            <a:endParaRPr lang="de-CH" b="1" dirty="0" smtClean="0">
              <a:solidFill>
                <a:schemeClr val="bg1"/>
              </a:solidFill>
            </a:endParaRPr>
          </a:p>
          <a:p>
            <a:pPr>
              <a:buNone/>
            </a:pPr>
            <a:endParaRPr lang="de-CH" b="1" dirty="0" smtClean="0">
              <a:solidFill>
                <a:schemeClr val="bg1"/>
              </a:solidFill>
            </a:endParaRPr>
          </a:p>
          <a:p>
            <a:pPr>
              <a:buNone/>
            </a:pPr>
            <a:endParaRPr lang="de-CH" b="1" dirty="0" smtClean="0">
              <a:solidFill>
                <a:schemeClr val="bg1"/>
              </a:solidFill>
            </a:endParaRPr>
          </a:p>
          <a:p>
            <a:pPr>
              <a:buNone/>
            </a:pPr>
            <a:r>
              <a:rPr lang="de-CH" b="1" dirty="0" smtClean="0">
                <a:solidFill>
                  <a:schemeClr val="bg1"/>
                </a:solidFill>
              </a:rPr>
              <a:t>	Health </a:t>
            </a:r>
            <a:r>
              <a:rPr lang="de-CH" b="1" dirty="0" err="1" smtClean="0">
                <a:solidFill>
                  <a:schemeClr val="bg1"/>
                </a:solidFill>
              </a:rPr>
              <a:t>is</a:t>
            </a:r>
            <a:r>
              <a:rPr lang="de-CH" b="1" dirty="0" smtClean="0">
                <a:solidFill>
                  <a:schemeClr val="bg1"/>
                </a:solidFill>
              </a:rPr>
              <a:t> a </a:t>
            </a:r>
            <a:r>
              <a:rPr lang="de-CH" b="1" dirty="0" err="1" smtClean="0">
                <a:solidFill>
                  <a:schemeClr val="bg1"/>
                </a:solidFill>
              </a:rPr>
              <a:t>social</a:t>
            </a:r>
            <a:r>
              <a:rPr lang="de-CH" b="1" dirty="0" smtClean="0">
                <a:solidFill>
                  <a:schemeClr val="bg1"/>
                </a:solidFill>
              </a:rPr>
              <a:t> </a:t>
            </a:r>
            <a:r>
              <a:rPr lang="de-CH" b="1" dirty="0" err="1" smtClean="0">
                <a:solidFill>
                  <a:schemeClr val="bg1"/>
                </a:solidFill>
              </a:rPr>
              <a:t>goal</a:t>
            </a:r>
            <a:r>
              <a:rPr lang="de-CH" b="1" dirty="0" smtClean="0">
                <a:solidFill>
                  <a:schemeClr val="bg1"/>
                </a:solidFill>
              </a:rPr>
              <a:t> of </a:t>
            </a:r>
            <a:r>
              <a:rPr lang="de-CH" b="1" dirty="0" err="1" smtClean="0">
                <a:solidFill>
                  <a:schemeClr val="bg1"/>
                </a:solidFill>
              </a:rPr>
              <a:t>governments</a:t>
            </a:r>
            <a:r>
              <a:rPr lang="de-CH" b="1" dirty="0" smtClean="0">
                <a:solidFill>
                  <a:schemeClr val="bg1"/>
                </a:solidFill>
              </a:rPr>
              <a:t> </a:t>
            </a:r>
            <a:endParaRPr lang="de-CH" b="1" dirty="0">
              <a:solidFill>
                <a:schemeClr val="bg1"/>
              </a:solidFill>
            </a:endParaRPr>
          </a:p>
        </p:txBody>
      </p:sp>
      <p:sp>
        <p:nvSpPr>
          <p:cNvPr id="4" name="Fußzeilenplatzhalter 3"/>
          <p:cNvSpPr>
            <a:spLocks noGrp="1"/>
          </p:cNvSpPr>
          <p:nvPr>
            <p:ph type="ftr" sz="quarter" idx="11"/>
          </p:nvPr>
        </p:nvSpPr>
        <p:spPr>
          <a:xfrm>
            <a:off x="3124200" y="6356350"/>
            <a:ext cx="3392016"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lstStyle/>
          <a:p>
            <a:r>
              <a:rPr lang="de-CH" dirty="0" smtClean="0">
                <a:solidFill>
                  <a:schemeClr val="bg1"/>
                </a:solidFill>
              </a:rPr>
              <a:t>Collective </a:t>
            </a:r>
            <a:r>
              <a:rPr lang="de-CH" dirty="0" err="1" smtClean="0">
                <a:solidFill>
                  <a:schemeClr val="bg1"/>
                </a:solidFill>
              </a:rPr>
              <a:t>impact</a:t>
            </a:r>
            <a:endParaRPr lang="de-CH" dirty="0">
              <a:solidFill>
                <a:schemeClr val="bg1"/>
              </a:solidFill>
            </a:endParaRPr>
          </a:p>
        </p:txBody>
      </p:sp>
      <p:sp>
        <p:nvSpPr>
          <p:cNvPr id="3" name="Inhaltsplatzhalter 2"/>
          <p:cNvSpPr>
            <a:spLocks noGrp="1"/>
          </p:cNvSpPr>
          <p:nvPr>
            <p:ph idx="1"/>
          </p:nvPr>
        </p:nvSpPr>
        <p:spPr/>
        <p:txBody>
          <a:bodyPr/>
          <a:lstStyle/>
          <a:p>
            <a:r>
              <a:rPr lang="de-CH" i="1" dirty="0" smtClean="0">
                <a:solidFill>
                  <a:srgbClr val="C00000"/>
                </a:solidFill>
              </a:rPr>
              <a:t>„</a:t>
            </a:r>
            <a:r>
              <a:rPr lang="de-CH" i="1" dirty="0" err="1" smtClean="0">
                <a:solidFill>
                  <a:srgbClr val="C00000"/>
                </a:solidFill>
              </a:rPr>
              <a:t>committment</a:t>
            </a:r>
            <a:r>
              <a:rPr lang="de-CH" i="1" dirty="0" smtClean="0">
                <a:solidFill>
                  <a:srgbClr val="C00000"/>
                </a:solidFill>
              </a:rPr>
              <a:t> of a </a:t>
            </a:r>
            <a:r>
              <a:rPr lang="de-CH" i="1" dirty="0" err="1" smtClean="0">
                <a:solidFill>
                  <a:srgbClr val="C00000"/>
                </a:solidFill>
              </a:rPr>
              <a:t>group</a:t>
            </a:r>
            <a:r>
              <a:rPr lang="de-CH" i="1" dirty="0" smtClean="0">
                <a:solidFill>
                  <a:srgbClr val="C00000"/>
                </a:solidFill>
              </a:rPr>
              <a:t> of </a:t>
            </a:r>
            <a:r>
              <a:rPr lang="de-CH" i="1" dirty="0" err="1" smtClean="0">
                <a:solidFill>
                  <a:srgbClr val="C00000"/>
                </a:solidFill>
              </a:rPr>
              <a:t>important</a:t>
            </a:r>
            <a:r>
              <a:rPr lang="de-CH" i="1" dirty="0" smtClean="0">
                <a:solidFill>
                  <a:srgbClr val="C00000"/>
                </a:solidFill>
              </a:rPr>
              <a:t> </a:t>
            </a:r>
            <a:r>
              <a:rPr lang="de-CH" i="1" dirty="0" err="1" smtClean="0">
                <a:solidFill>
                  <a:srgbClr val="C00000"/>
                </a:solidFill>
              </a:rPr>
              <a:t>actors</a:t>
            </a:r>
            <a:r>
              <a:rPr lang="de-CH" i="1" dirty="0" smtClean="0">
                <a:solidFill>
                  <a:srgbClr val="C00000"/>
                </a:solidFill>
              </a:rPr>
              <a:t> </a:t>
            </a:r>
            <a:r>
              <a:rPr lang="de-CH" i="1" dirty="0" err="1" smtClean="0">
                <a:solidFill>
                  <a:srgbClr val="C00000"/>
                </a:solidFill>
              </a:rPr>
              <a:t>from</a:t>
            </a:r>
            <a:r>
              <a:rPr lang="de-CH" i="1" dirty="0" smtClean="0">
                <a:solidFill>
                  <a:srgbClr val="C00000"/>
                </a:solidFill>
              </a:rPr>
              <a:t> different </a:t>
            </a:r>
            <a:r>
              <a:rPr lang="de-CH" i="1" dirty="0" err="1" smtClean="0">
                <a:solidFill>
                  <a:srgbClr val="C00000"/>
                </a:solidFill>
              </a:rPr>
              <a:t>sectors</a:t>
            </a:r>
            <a:r>
              <a:rPr lang="de-CH" i="1" dirty="0" smtClean="0">
                <a:solidFill>
                  <a:srgbClr val="C00000"/>
                </a:solidFill>
              </a:rPr>
              <a:t> </a:t>
            </a:r>
            <a:r>
              <a:rPr lang="de-CH" i="1" dirty="0" err="1" smtClean="0">
                <a:solidFill>
                  <a:srgbClr val="C00000"/>
                </a:solidFill>
              </a:rPr>
              <a:t>to</a:t>
            </a:r>
            <a:r>
              <a:rPr lang="de-CH" i="1" dirty="0" smtClean="0">
                <a:solidFill>
                  <a:srgbClr val="C00000"/>
                </a:solidFill>
              </a:rPr>
              <a:t> a </a:t>
            </a:r>
            <a:r>
              <a:rPr lang="de-CH" i="1" dirty="0" err="1" smtClean="0">
                <a:solidFill>
                  <a:srgbClr val="C00000"/>
                </a:solidFill>
              </a:rPr>
              <a:t>common</a:t>
            </a:r>
            <a:r>
              <a:rPr lang="de-CH" i="1" dirty="0" smtClean="0">
                <a:solidFill>
                  <a:srgbClr val="C00000"/>
                </a:solidFill>
              </a:rPr>
              <a:t> </a:t>
            </a:r>
            <a:r>
              <a:rPr lang="de-CH" i="1" dirty="0" err="1" smtClean="0">
                <a:solidFill>
                  <a:srgbClr val="C00000"/>
                </a:solidFill>
              </a:rPr>
              <a:t>agenda</a:t>
            </a:r>
            <a:r>
              <a:rPr lang="de-CH" i="1" dirty="0" smtClean="0">
                <a:solidFill>
                  <a:srgbClr val="C00000"/>
                </a:solidFill>
              </a:rPr>
              <a:t> </a:t>
            </a:r>
            <a:r>
              <a:rPr lang="de-CH" i="1" dirty="0" err="1" smtClean="0">
                <a:solidFill>
                  <a:srgbClr val="C00000"/>
                </a:solidFill>
              </a:rPr>
              <a:t>for</a:t>
            </a:r>
            <a:r>
              <a:rPr lang="de-CH" i="1" dirty="0" smtClean="0">
                <a:solidFill>
                  <a:srgbClr val="C00000"/>
                </a:solidFill>
              </a:rPr>
              <a:t> </a:t>
            </a:r>
            <a:r>
              <a:rPr lang="de-CH" i="1" dirty="0" err="1" smtClean="0">
                <a:solidFill>
                  <a:srgbClr val="C00000"/>
                </a:solidFill>
              </a:rPr>
              <a:t>solving</a:t>
            </a:r>
            <a:r>
              <a:rPr lang="de-CH" i="1" dirty="0" smtClean="0">
                <a:solidFill>
                  <a:srgbClr val="C00000"/>
                </a:solidFill>
              </a:rPr>
              <a:t> a </a:t>
            </a:r>
            <a:r>
              <a:rPr lang="de-CH" i="1" dirty="0" err="1" smtClean="0">
                <a:solidFill>
                  <a:srgbClr val="C00000"/>
                </a:solidFill>
              </a:rPr>
              <a:t>specific</a:t>
            </a:r>
            <a:r>
              <a:rPr lang="de-CH" i="1" dirty="0" smtClean="0">
                <a:solidFill>
                  <a:srgbClr val="C00000"/>
                </a:solidFill>
              </a:rPr>
              <a:t> </a:t>
            </a:r>
            <a:r>
              <a:rPr lang="de-CH" i="1" dirty="0" err="1" smtClean="0">
                <a:solidFill>
                  <a:srgbClr val="C00000"/>
                </a:solidFill>
              </a:rPr>
              <a:t>social</a:t>
            </a:r>
            <a:r>
              <a:rPr lang="de-CH" i="1" dirty="0" smtClean="0">
                <a:solidFill>
                  <a:srgbClr val="C00000"/>
                </a:solidFill>
              </a:rPr>
              <a:t> </a:t>
            </a:r>
            <a:r>
              <a:rPr lang="de-CH" i="1" dirty="0" err="1" smtClean="0">
                <a:solidFill>
                  <a:srgbClr val="C00000"/>
                </a:solidFill>
              </a:rPr>
              <a:t>problem</a:t>
            </a:r>
            <a:r>
              <a:rPr lang="de-CH" i="1" dirty="0" smtClean="0">
                <a:solidFill>
                  <a:srgbClr val="C00000"/>
                </a:solidFill>
              </a:rPr>
              <a:t>“</a:t>
            </a:r>
          </a:p>
          <a:p>
            <a:r>
              <a:rPr lang="de-CH" sz="2800" dirty="0" smtClean="0"/>
              <a:t>A </a:t>
            </a:r>
            <a:r>
              <a:rPr lang="de-CH" sz="2800" dirty="0" err="1" smtClean="0"/>
              <a:t>common</a:t>
            </a:r>
            <a:r>
              <a:rPr lang="de-CH" sz="2800" dirty="0" smtClean="0"/>
              <a:t> </a:t>
            </a:r>
            <a:r>
              <a:rPr lang="de-CH" sz="2800" dirty="0" err="1" smtClean="0"/>
              <a:t>agenda</a:t>
            </a:r>
            <a:endParaRPr lang="de-CH" sz="2800" dirty="0" smtClean="0"/>
          </a:p>
          <a:p>
            <a:r>
              <a:rPr lang="de-CH" sz="2800" dirty="0" err="1" smtClean="0"/>
              <a:t>Shared</a:t>
            </a:r>
            <a:r>
              <a:rPr lang="de-CH" sz="2800" dirty="0" smtClean="0"/>
              <a:t> </a:t>
            </a:r>
            <a:r>
              <a:rPr lang="de-CH" sz="2800" dirty="0" err="1" smtClean="0"/>
              <a:t>measurement</a:t>
            </a:r>
            <a:r>
              <a:rPr lang="de-CH" sz="2800" dirty="0" smtClean="0"/>
              <a:t> </a:t>
            </a:r>
            <a:r>
              <a:rPr lang="de-CH" sz="2800" dirty="0" err="1" smtClean="0"/>
              <a:t>systems</a:t>
            </a:r>
            <a:endParaRPr lang="de-CH" sz="2800" dirty="0" smtClean="0"/>
          </a:p>
          <a:p>
            <a:r>
              <a:rPr lang="de-CH" sz="2800" dirty="0" err="1" smtClean="0"/>
              <a:t>Mutually</a:t>
            </a:r>
            <a:r>
              <a:rPr lang="de-CH" sz="2800" dirty="0" smtClean="0"/>
              <a:t> </a:t>
            </a:r>
            <a:r>
              <a:rPr lang="de-CH" sz="2800" dirty="0" err="1" smtClean="0"/>
              <a:t>reinforcing</a:t>
            </a:r>
            <a:r>
              <a:rPr lang="de-CH" sz="2800" dirty="0" smtClean="0"/>
              <a:t> </a:t>
            </a:r>
            <a:r>
              <a:rPr lang="de-CH" sz="2800" dirty="0" err="1" smtClean="0"/>
              <a:t>activities</a:t>
            </a:r>
            <a:endParaRPr lang="de-CH" sz="2800" dirty="0" smtClean="0"/>
          </a:p>
          <a:p>
            <a:r>
              <a:rPr lang="de-CH" sz="2800" dirty="0" err="1" smtClean="0"/>
              <a:t>Continuous</a:t>
            </a:r>
            <a:r>
              <a:rPr lang="de-CH" sz="2800" dirty="0" smtClean="0"/>
              <a:t> </a:t>
            </a:r>
            <a:r>
              <a:rPr lang="de-CH" sz="2800" dirty="0" err="1" smtClean="0"/>
              <a:t>communication</a:t>
            </a:r>
            <a:endParaRPr lang="de-CH" sz="2800" dirty="0" smtClean="0"/>
          </a:p>
          <a:p>
            <a:r>
              <a:rPr lang="de-CH" sz="2800" dirty="0" smtClean="0"/>
              <a:t>Back </a:t>
            </a:r>
            <a:r>
              <a:rPr lang="de-CH" sz="2800" dirty="0" err="1" smtClean="0"/>
              <a:t>bone</a:t>
            </a:r>
            <a:r>
              <a:rPr lang="de-CH" sz="2800" dirty="0" smtClean="0"/>
              <a:t> </a:t>
            </a:r>
            <a:r>
              <a:rPr lang="de-CH" sz="2800" dirty="0" err="1" smtClean="0"/>
              <a:t>support</a:t>
            </a:r>
            <a:r>
              <a:rPr lang="de-CH" sz="2800" dirty="0" smtClean="0"/>
              <a:t> </a:t>
            </a:r>
            <a:r>
              <a:rPr lang="de-CH" sz="2800" dirty="0" err="1" smtClean="0"/>
              <a:t>organisations</a:t>
            </a:r>
            <a:endParaRPr lang="de-CH" sz="2800" dirty="0"/>
          </a:p>
        </p:txBody>
      </p:sp>
      <p:sp>
        <p:nvSpPr>
          <p:cNvPr id="4" name="Fußzeilenplatzhalter 3"/>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solidFill>
                  <a:schemeClr val="tx2"/>
                </a:solidFill>
              </a:rPr>
              <a:t>WHO Health Security </a:t>
            </a:r>
            <a:r>
              <a:rPr lang="de-CH" dirty="0" err="1" smtClean="0">
                <a:solidFill>
                  <a:schemeClr val="tx2"/>
                </a:solidFill>
              </a:rPr>
              <a:t>Framing</a:t>
            </a:r>
            <a:r>
              <a:rPr lang="de-CH" dirty="0" smtClean="0">
                <a:solidFill>
                  <a:schemeClr val="tx2"/>
                </a:solidFill>
              </a:rPr>
              <a:t> 2007</a:t>
            </a:r>
            <a:endParaRPr lang="de-CH" dirty="0">
              <a:solidFill>
                <a:schemeClr val="tx2"/>
              </a:solidFill>
            </a:endParaRPr>
          </a:p>
        </p:txBody>
      </p:sp>
      <p:graphicFrame>
        <p:nvGraphicFramePr>
          <p:cNvPr id="7" name="Inhaltsplatzhalter 6"/>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ußzeilenplatzhalter 7"/>
          <p:cNvSpPr>
            <a:spLocks noGrp="1"/>
          </p:cNvSpPr>
          <p:nvPr>
            <p:ph type="ftr" sz="quarter" idx="11"/>
          </p:nvPr>
        </p:nvSpPr>
        <p:spPr>
          <a:xfrm>
            <a:off x="3124200" y="6356350"/>
            <a:ext cx="3320008"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err="1" smtClean="0">
                <a:solidFill>
                  <a:schemeClr val="bg1"/>
                </a:solidFill>
              </a:rPr>
              <a:t>Economic</a:t>
            </a:r>
            <a:r>
              <a:rPr lang="de-CH" dirty="0" smtClean="0">
                <a:solidFill>
                  <a:schemeClr val="bg1"/>
                </a:solidFill>
              </a:rPr>
              <a:t> </a:t>
            </a:r>
            <a:r>
              <a:rPr lang="de-CH" dirty="0" err="1" smtClean="0">
                <a:solidFill>
                  <a:schemeClr val="bg1"/>
                </a:solidFill>
              </a:rPr>
              <a:t>framing</a:t>
            </a:r>
            <a:endParaRPr lang="de-CH" dirty="0">
              <a:solidFill>
                <a:schemeClr val="bg1"/>
              </a:solidFill>
            </a:endParaRPr>
          </a:p>
        </p:txBody>
      </p:sp>
      <p:sp>
        <p:nvSpPr>
          <p:cNvPr id="3" name="Inhaltsplatzhalter 2"/>
          <p:cNvSpPr>
            <a:spLocks noGrp="1"/>
          </p:cNvSpPr>
          <p:nvPr>
            <p:ph idx="1"/>
          </p:nvPr>
        </p:nvSpPr>
        <p:spPr/>
        <p:txBody>
          <a:bodyPr/>
          <a:lstStyle/>
          <a:p>
            <a:endParaRPr lang="de-CH"/>
          </a:p>
        </p:txBody>
      </p:sp>
      <p:pic>
        <p:nvPicPr>
          <p:cNvPr id="8194" name="Picture 2" descr="http://image.slidesharecdn.com/davidbutler-jonesopeningplenary-120219125340-phpapp02/95/slide-5-728.jpg?1329677875"/>
          <p:cNvPicPr>
            <a:picLocks noChangeAspect="1" noChangeArrowheads="1"/>
          </p:cNvPicPr>
          <p:nvPr/>
        </p:nvPicPr>
        <p:blipFill>
          <a:blip r:embed="rId2" cstate="print"/>
          <a:srcRect/>
          <a:stretch>
            <a:fillRect/>
          </a:stretch>
        </p:blipFill>
        <p:spPr bwMode="auto">
          <a:xfrm>
            <a:off x="1187624" y="2148930"/>
            <a:ext cx="5184576" cy="3888433"/>
          </a:xfrm>
          <a:prstGeom prst="rect">
            <a:avLst/>
          </a:prstGeom>
          <a:noFill/>
        </p:spPr>
      </p:pic>
      <p:sp>
        <p:nvSpPr>
          <p:cNvPr id="5" name="Fußzeilenplatzhalter 4"/>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smtClean="0">
                <a:solidFill>
                  <a:schemeClr val="bg1"/>
                </a:solidFill>
              </a:rPr>
              <a:t>WHO HIAP Training Manual</a:t>
            </a:r>
            <a:endParaRPr lang="de-CH" dirty="0">
              <a:solidFill>
                <a:schemeClr val="bg1"/>
              </a:solidFill>
            </a:endParaRPr>
          </a:p>
        </p:txBody>
      </p:sp>
      <p:sp>
        <p:nvSpPr>
          <p:cNvPr id="3" name="Inhaltsplatzhalter 2"/>
          <p:cNvSpPr>
            <a:spLocks noGrp="1"/>
          </p:cNvSpPr>
          <p:nvPr>
            <p:ph idx="1"/>
          </p:nvPr>
        </p:nvSpPr>
        <p:spPr>
          <a:ln>
            <a:solidFill>
              <a:srgbClr val="C00000"/>
            </a:solidFill>
          </a:ln>
        </p:spPr>
        <p:txBody>
          <a:bodyPr>
            <a:normAutofit fontScale="70000" lnSpcReduction="20000"/>
          </a:bodyPr>
          <a:lstStyle/>
          <a:p>
            <a:endParaRPr lang="de-CH" dirty="0" smtClean="0"/>
          </a:p>
          <a:p>
            <a:pPr marL="514350" indent="-514350">
              <a:buFont typeface="+mj-lt"/>
              <a:buAutoNum type="arabicPeriod"/>
            </a:pPr>
            <a:r>
              <a:rPr lang="de-CH" dirty="0" err="1" smtClean="0">
                <a:solidFill>
                  <a:srgbClr val="C00000"/>
                </a:solidFill>
              </a:rPr>
              <a:t>Introduction</a:t>
            </a:r>
            <a:r>
              <a:rPr lang="de-CH" dirty="0" smtClean="0">
                <a:solidFill>
                  <a:srgbClr val="C00000"/>
                </a:solidFill>
              </a:rPr>
              <a:t> </a:t>
            </a:r>
            <a:r>
              <a:rPr lang="de-CH" dirty="0" err="1" smtClean="0">
                <a:solidFill>
                  <a:srgbClr val="C00000"/>
                </a:solidFill>
              </a:rPr>
              <a:t>to</a:t>
            </a:r>
            <a:r>
              <a:rPr lang="de-CH" dirty="0" smtClean="0">
                <a:solidFill>
                  <a:srgbClr val="C00000"/>
                </a:solidFill>
              </a:rPr>
              <a:t> </a:t>
            </a:r>
            <a:r>
              <a:rPr lang="de-CH" dirty="0" err="1" smtClean="0">
                <a:solidFill>
                  <a:srgbClr val="C00000"/>
                </a:solidFill>
              </a:rPr>
              <a:t>the</a:t>
            </a:r>
            <a:r>
              <a:rPr lang="de-CH" dirty="0" smtClean="0">
                <a:solidFill>
                  <a:srgbClr val="C00000"/>
                </a:solidFill>
              </a:rPr>
              <a:t> </a:t>
            </a:r>
            <a:r>
              <a:rPr lang="de-CH" dirty="0" err="1" smtClean="0">
                <a:solidFill>
                  <a:srgbClr val="C00000"/>
                </a:solidFill>
              </a:rPr>
              <a:t>determinants</a:t>
            </a:r>
            <a:r>
              <a:rPr lang="de-CH" dirty="0" smtClean="0">
                <a:solidFill>
                  <a:srgbClr val="C00000"/>
                </a:solidFill>
              </a:rPr>
              <a:t> of </a:t>
            </a:r>
            <a:r>
              <a:rPr lang="de-CH" dirty="0" err="1" smtClean="0">
                <a:solidFill>
                  <a:srgbClr val="C00000"/>
                </a:solidFill>
              </a:rPr>
              <a:t>health</a:t>
            </a:r>
            <a:endParaRPr lang="de-CH" dirty="0" smtClean="0">
              <a:solidFill>
                <a:srgbClr val="C00000"/>
              </a:solidFill>
            </a:endParaRPr>
          </a:p>
          <a:p>
            <a:pPr marL="514350" indent="-514350">
              <a:buFont typeface="+mj-lt"/>
              <a:buAutoNum type="arabicPeriod"/>
            </a:pPr>
            <a:r>
              <a:rPr lang="de-CH" dirty="0" smtClean="0">
                <a:solidFill>
                  <a:srgbClr val="C00000"/>
                </a:solidFill>
              </a:rPr>
              <a:t>21st </a:t>
            </a:r>
            <a:r>
              <a:rPr lang="de-CH" dirty="0" err="1" smtClean="0">
                <a:solidFill>
                  <a:srgbClr val="C00000"/>
                </a:solidFill>
              </a:rPr>
              <a:t>century</a:t>
            </a:r>
            <a:r>
              <a:rPr lang="de-CH" dirty="0" smtClean="0">
                <a:solidFill>
                  <a:srgbClr val="C00000"/>
                </a:solidFill>
              </a:rPr>
              <a:t> </a:t>
            </a:r>
            <a:r>
              <a:rPr lang="de-CH" dirty="0" err="1" smtClean="0">
                <a:solidFill>
                  <a:srgbClr val="C00000"/>
                </a:solidFill>
              </a:rPr>
              <a:t>health</a:t>
            </a:r>
            <a:r>
              <a:rPr lang="de-CH" dirty="0" smtClean="0">
                <a:solidFill>
                  <a:srgbClr val="C00000"/>
                </a:solidFill>
              </a:rPr>
              <a:t> </a:t>
            </a:r>
            <a:r>
              <a:rPr lang="de-CH" dirty="0" err="1" smtClean="0">
                <a:solidFill>
                  <a:srgbClr val="C00000"/>
                </a:solidFill>
              </a:rPr>
              <a:t>dynamics</a:t>
            </a:r>
            <a:r>
              <a:rPr lang="de-CH" dirty="0" smtClean="0">
                <a:solidFill>
                  <a:srgbClr val="C00000"/>
                </a:solidFill>
              </a:rPr>
              <a:t> and </a:t>
            </a:r>
            <a:r>
              <a:rPr lang="de-CH" dirty="0" err="1" smtClean="0">
                <a:solidFill>
                  <a:srgbClr val="C00000"/>
                </a:solidFill>
              </a:rPr>
              <a:t>inequalities</a:t>
            </a:r>
            <a:endParaRPr lang="de-CH" dirty="0" smtClean="0">
              <a:solidFill>
                <a:srgbClr val="C00000"/>
              </a:solidFill>
            </a:endParaRPr>
          </a:p>
          <a:p>
            <a:pPr marL="514350" indent="-514350">
              <a:buFont typeface="+mj-lt"/>
              <a:buAutoNum type="arabicPeriod"/>
            </a:pPr>
            <a:r>
              <a:rPr lang="de-CH" dirty="0" smtClean="0">
                <a:solidFill>
                  <a:srgbClr val="C00000"/>
                </a:solidFill>
              </a:rPr>
              <a:t>Health in All </a:t>
            </a:r>
            <a:r>
              <a:rPr lang="de-CH" dirty="0" err="1" smtClean="0">
                <a:solidFill>
                  <a:srgbClr val="C00000"/>
                </a:solidFill>
              </a:rPr>
              <a:t>Policies</a:t>
            </a:r>
            <a:endParaRPr lang="de-CH" dirty="0" smtClean="0">
              <a:solidFill>
                <a:srgbClr val="C00000"/>
              </a:solidFill>
            </a:endParaRPr>
          </a:p>
          <a:p>
            <a:pPr marL="514350" indent="-514350">
              <a:buFont typeface="+mj-lt"/>
              <a:buAutoNum type="arabicPeriod"/>
            </a:pPr>
            <a:r>
              <a:rPr lang="de-CH" dirty="0" smtClean="0">
                <a:solidFill>
                  <a:srgbClr val="C00000"/>
                </a:solidFill>
              </a:rPr>
              <a:t>The </a:t>
            </a:r>
            <a:r>
              <a:rPr lang="de-CH" dirty="0" err="1" smtClean="0">
                <a:solidFill>
                  <a:srgbClr val="C00000"/>
                </a:solidFill>
              </a:rPr>
              <a:t>policy</a:t>
            </a:r>
            <a:r>
              <a:rPr lang="de-CH" dirty="0" smtClean="0">
                <a:solidFill>
                  <a:srgbClr val="C00000"/>
                </a:solidFill>
              </a:rPr>
              <a:t> </a:t>
            </a:r>
            <a:r>
              <a:rPr lang="de-CH" dirty="0" err="1" smtClean="0">
                <a:solidFill>
                  <a:srgbClr val="C00000"/>
                </a:solidFill>
              </a:rPr>
              <a:t>making</a:t>
            </a:r>
            <a:r>
              <a:rPr lang="de-CH" dirty="0" smtClean="0">
                <a:solidFill>
                  <a:srgbClr val="C00000"/>
                </a:solidFill>
              </a:rPr>
              <a:t> </a:t>
            </a:r>
            <a:r>
              <a:rPr lang="de-CH" dirty="0" err="1" smtClean="0">
                <a:solidFill>
                  <a:srgbClr val="C00000"/>
                </a:solidFill>
              </a:rPr>
              <a:t>process</a:t>
            </a:r>
            <a:endParaRPr lang="de-CH" dirty="0" smtClean="0">
              <a:solidFill>
                <a:srgbClr val="C00000"/>
              </a:solidFill>
            </a:endParaRPr>
          </a:p>
          <a:p>
            <a:pPr marL="514350" indent="-514350">
              <a:buFont typeface="+mj-lt"/>
              <a:buAutoNum type="arabicPeriod"/>
            </a:pPr>
            <a:r>
              <a:rPr lang="de-CH" dirty="0" err="1" smtClean="0">
                <a:solidFill>
                  <a:srgbClr val="C00000"/>
                </a:solidFill>
              </a:rPr>
              <a:t>Role</a:t>
            </a:r>
            <a:r>
              <a:rPr lang="de-CH" dirty="0" smtClean="0">
                <a:solidFill>
                  <a:srgbClr val="C00000"/>
                </a:solidFill>
              </a:rPr>
              <a:t> of </a:t>
            </a:r>
            <a:r>
              <a:rPr lang="de-CH" dirty="0" err="1" smtClean="0">
                <a:solidFill>
                  <a:srgbClr val="C00000"/>
                </a:solidFill>
              </a:rPr>
              <a:t>government</a:t>
            </a:r>
            <a:r>
              <a:rPr lang="de-CH" dirty="0" smtClean="0">
                <a:solidFill>
                  <a:srgbClr val="C00000"/>
                </a:solidFill>
              </a:rPr>
              <a:t> in WOG </a:t>
            </a:r>
            <a:r>
              <a:rPr lang="de-CH" dirty="0" err="1" smtClean="0">
                <a:solidFill>
                  <a:srgbClr val="C00000"/>
                </a:solidFill>
              </a:rPr>
              <a:t>approches</a:t>
            </a:r>
            <a:endParaRPr lang="de-CH" dirty="0" smtClean="0">
              <a:solidFill>
                <a:srgbClr val="C00000"/>
              </a:solidFill>
            </a:endParaRPr>
          </a:p>
          <a:p>
            <a:pPr marL="514350" indent="-514350">
              <a:buFont typeface="+mj-lt"/>
              <a:buAutoNum type="arabicPeriod"/>
            </a:pPr>
            <a:r>
              <a:rPr lang="de-CH" dirty="0" err="1" smtClean="0">
                <a:solidFill>
                  <a:srgbClr val="C00000"/>
                </a:solidFill>
              </a:rPr>
              <a:t>Preparing</a:t>
            </a:r>
            <a:r>
              <a:rPr lang="de-CH" dirty="0" smtClean="0">
                <a:solidFill>
                  <a:srgbClr val="C00000"/>
                </a:solidFill>
              </a:rPr>
              <a:t> </a:t>
            </a:r>
            <a:r>
              <a:rPr lang="de-CH" dirty="0" err="1" smtClean="0">
                <a:solidFill>
                  <a:srgbClr val="C00000"/>
                </a:solidFill>
              </a:rPr>
              <a:t>policy</a:t>
            </a:r>
            <a:r>
              <a:rPr lang="de-CH" dirty="0" smtClean="0">
                <a:solidFill>
                  <a:srgbClr val="C00000"/>
                </a:solidFill>
              </a:rPr>
              <a:t> </a:t>
            </a:r>
            <a:r>
              <a:rPr lang="de-CH" dirty="0" err="1" smtClean="0">
                <a:solidFill>
                  <a:srgbClr val="C00000"/>
                </a:solidFill>
              </a:rPr>
              <a:t>briefs</a:t>
            </a:r>
            <a:endParaRPr lang="de-CH" dirty="0" smtClean="0">
              <a:solidFill>
                <a:srgbClr val="C00000"/>
              </a:solidFill>
            </a:endParaRPr>
          </a:p>
          <a:p>
            <a:pPr marL="514350" indent="-514350">
              <a:buFont typeface="+mj-lt"/>
              <a:buAutoNum type="arabicPeriod"/>
            </a:pPr>
            <a:r>
              <a:rPr lang="de-CH" dirty="0" err="1" smtClean="0">
                <a:solidFill>
                  <a:srgbClr val="C00000"/>
                </a:solidFill>
              </a:rPr>
              <a:t>Role</a:t>
            </a:r>
            <a:r>
              <a:rPr lang="de-CH" dirty="0" smtClean="0">
                <a:solidFill>
                  <a:srgbClr val="C00000"/>
                </a:solidFill>
              </a:rPr>
              <a:t> on  non-</a:t>
            </a:r>
            <a:r>
              <a:rPr lang="de-CH" dirty="0" err="1" smtClean="0">
                <a:solidFill>
                  <a:srgbClr val="C00000"/>
                </a:solidFill>
              </a:rPr>
              <a:t>governmental</a:t>
            </a:r>
            <a:r>
              <a:rPr lang="de-CH" dirty="0" smtClean="0">
                <a:solidFill>
                  <a:srgbClr val="C00000"/>
                </a:solidFill>
              </a:rPr>
              <a:t> </a:t>
            </a:r>
            <a:r>
              <a:rPr lang="de-CH" dirty="0" err="1" smtClean="0">
                <a:solidFill>
                  <a:srgbClr val="C00000"/>
                </a:solidFill>
              </a:rPr>
              <a:t>stakeholders</a:t>
            </a:r>
            <a:r>
              <a:rPr lang="de-CH" dirty="0" smtClean="0">
                <a:solidFill>
                  <a:srgbClr val="C00000"/>
                </a:solidFill>
              </a:rPr>
              <a:t> in HIAP/WOS </a:t>
            </a:r>
            <a:r>
              <a:rPr lang="de-CH" dirty="0" err="1" smtClean="0">
                <a:solidFill>
                  <a:srgbClr val="C00000"/>
                </a:solidFill>
              </a:rPr>
              <a:t>approaches</a:t>
            </a:r>
            <a:endParaRPr lang="de-CH" dirty="0" smtClean="0">
              <a:solidFill>
                <a:srgbClr val="C00000"/>
              </a:solidFill>
            </a:endParaRPr>
          </a:p>
          <a:p>
            <a:pPr marL="514350" indent="-514350">
              <a:buFont typeface="+mj-lt"/>
              <a:buAutoNum type="arabicPeriod"/>
            </a:pPr>
            <a:r>
              <a:rPr lang="de-CH" dirty="0" err="1" smtClean="0">
                <a:solidFill>
                  <a:srgbClr val="C00000"/>
                </a:solidFill>
              </a:rPr>
              <a:t>Negotiating</a:t>
            </a:r>
            <a:r>
              <a:rPr lang="de-CH" dirty="0" smtClean="0">
                <a:solidFill>
                  <a:srgbClr val="C00000"/>
                </a:solidFill>
              </a:rPr>
              <a:t> </a:t>
            </a:r>
            <a:r>
              <a:rPr lang="de-CH" dirty="0" err="1" smtClean="0">
                <a:solidFill>
                  <a:srgbClr val="C00000"/>
                </a:solidFill>
              </a:rPr>
              <a:t>for</a:t>
            </a:r>
            <a:r>
              <a:rPr lang="de-CH" dirty="0" smtClean="0">
                <a:solidFill>
                  <a:srgbClr val="C00000"/>
                </a:solidFill>
              </a:rPr>
              <a:t> </a:t>
            </a:r>
            <a:r>
              <a:rPr lang="de-CH" dirty="0" err="1" smtClean="0">
                <a:solidFill>
                  <a:srgbClr val="C00000"/>
                </a:solidFill>
              </a:rPr>
              <a:t>health</a:t>
            </a:r>
            <a:endParaRPr lang="de-CH" dirty="0" smtClean="0">
              <a:solidFill>
                <a:srgbClr val="C00000"/>
              </a:solidFill>
            </a:endParaRPr>
          </a:p>
          <a:p>
            <a:pPr marL="514350" indent="-514350">
              <a:buFont typeface="+mj-lt"/>
              <a:buAutoNum type="arabicPeriod"/>
            </a:pPr>
            <a:r>
              <a:rPr lang="de-CH" dirty="0" err="1" smtClean="0">
                <a:solidFill>
                  <a:srgbClr val="C00000"/>
                </a:solidFill>
              </a:rPr>
              <a:t>Implementation</a:t>
            </a:r>
            <a:r>
              <a:rPr lang="de-CH" dirty="0" smtClean="0">
                <a:solidFill>
                  <a:srgbClr val="C00000"/>
                </a:solidFill>
              </a:rPr>
              <a:t> </a:t>
            </a:r>
            <a:r>
              <a:rPr lang="de-CH" dirty="0" err="1" smtClean="0">
                <a:solidFill>
                  <a:srgbClr val="C00000"/>
                </a:solidFill>
              </a:rPr>
              <a:t>at</a:t>
            </a:r>
            <a:r>
              <a:rPr lang="de-CH" dirty="0" smtClean="0">
                <a:solidFill>
                  <a:srgbClr val="C00000"/>
                </a:solidFill>
              </a:rPr>
              <a:t> different </a:t>
            </a:r>
            <a:r>
              <a:rPr lang="de-CH" dirty="0" err="1" smtClean="0">
                <a:solidFill>
                  <a:srgbClr val="C00000"/>
                </a:solidFill>
              </a:rPr>
              <a:t>levels</a:t>
            </a:r>
            <a:endParaRPr lang="de-CH" dirty="0" smtClean="0">
              <a:solidFill>
                <a:srgbClr val="C00000"/>
              </a:solidFill>
            </a:endParaRPr>
          </a:p>
          <a:p>
            <a:pPr marL="514350" indent="-514350">
              <a:buFont typeface="+mj-lt"/>
              <a:buAutoNum type="arabicPeriod"/>
            </a:pPr>
            <a:r>
              <a:rPr lang="de-CH" dirty="0" err="1" smtClean="0">
                <a:solidFill>
                  <a:srgbClr val="C00000"/>
                </a:solidFill>
              </a:rPr>
              <a:t>Measuring</a:t>
            </a:r>
            <a:r>
              <a:rPr lang="de-CH" dirty="0" smtClean="0">
                <a:solidFill>
                  <a:srgbClr val="C00000"/>
                </a:solidFill>
              </a:rPr>
              <a:t> </a:t>
            </a:r>
            <a:r>
              <a:rPr lang="de-CH" dirty="0" err="1" smtClean="0">
                <a:solidFill>
                  <a:srgbClr val="C00000"/>
                </a:solidFill>
              </a:rPr>
              <a:t>progress</a:t>
            </a:r>
            <a:r>
              <a:rPr lang="de-CH" dirty="0" smtClean="0">
                <a:solidFill>
                  <a:srgbClr val="C00000"/>
                </a:solidFill>
              </a:rPr>
              <a:t> in </a:t>
            </a:r>
            <a:r>
              <a:rPr lang="de-CH" dirty="0" err="1" smtClean="0">
                <a:solidFill>
                  <a:srgbClr val="C00000"/>
                </a:solidFill>
              </a:rPr>
              <a:t>health</a:t>
            </a:r>
            <a:r>
              <a:rPr lang="de-CH" dirty="0" smtClean="0">
                <a:solidFill>
                  <a:srgbClr val="C00000"/>
                </a:solidFill>
              </a:rPr>
              <a:t> </a:t>
            </a:r>
          </a:p>
          <a:p>
            <a:pPr>
              <a:buNone/>
            </a:pPr>
            <a:r>
              <a:rPr lang="de-CH" dirty="0" smtClean="0"/>
              <a:t>  </a:t>
            </a:r>
          </a:p>
          <a:p>
            <a:endParaRPr lang="de-CH" dirty="0" smtClean="0"/>
          </a:p>
          <a:p>
            <a:endParaRPr lang="de-CH" dirty="0" smtClean="0"/>
          </a:p>
          <a:p>
            <a:endParaRPr lang="de-CH" dirty="0" smtClean="0"/>
          </a:p>
          <a:p>
            <a:endParaRPr lang="de-CH" dirty="0"/>
          </a:p>
        </p:txBody>
      </p:sp>
      <p:sp>
        <p:nvSpPr>
          <p:cNvPr id="4" name="Fußzeilenplatzhalter 3"/>
          <p:cNvSpPr>
            <a:spLocks noGrp="1"/>
          </p:cNvSpPr>
          <p:nvPr>
            <p:ph type="ftr" sz="quarter" idx="11"/>
          </p:nvPr>
        </p:nvSpPr>
        <p:spPr>
          <a:xfrm>
            <a:off x="3124200" y="6356350"/>
            <a:ext cx="3392016"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C00000"/>
          </a:solidFill>
          <a:ln>
            <a:solidFill>
              <a:schemeClr val="bg1"/>
            </a:solidFill>
          </a:ln>
        </p:spPr>
        <p:style>
          <a:lnRef idx="1">
            <a:schemeClr val="accent3"/>
          </a:lnRef>
          <a:fillRef idx="2">
            <a:schemeClr val="accent3"/>
          </a:fillRef>
          <a:effectRef idx="1">
            <a:schemeClr val="accent3"/>
          </a:effectRef>
          <a:fontRef idx="minor">
            <a:schemeClr val="dk1"/>
          </a:fontRef>
        </p:style>
        <p:txBody>
          <a:bodyPr>
            <a:normAutofit/>
          </a:bodyPr>
          <a:lstStyle/>
          <a:p>
            <a:pPr fontAlgn="auto">
              <a:spcAft>
                <a:spcPts val="0"/>
              </a:spcAft>
              <a:defRPr/>
            </a:pPr>
            <a:r>
              <a:rPr lang="de-DE" sz="4400" dirty="0" err="1" smtClean="0">
                <a:solidFill>
                  <a:schemeClr val="bg1"/>
                </a:solidFill>
              </a:rPr>
              <a:t>Sustainability</a:t>
            </a:r>
            <a:r>
              <a:rPr lang="de-DE" sz="4400" dirty="0" smtClean="0">
                <a:solidFill>
                  <a:schemeClr val="bg1"/>
                </a:solidFill>
              </a:rPr>
              <a:t> </a:t>
            </a:r>
            <a:r>
              <a:rPr lang="de-DE" sz="4400" dirty="0" err="1" smtClean="0">
                <a:solidFill>
                  <a:schemeClr val="bg1"/>
                </a:solidFill>
              </a:rPr>
              <a:t>Framing</a:t>
            </a:r>
            <a:endParaRPr lang="de-DE" sz="4400" dirty="0" smtClean="0">
              <a:solidFill>
                <a:schemeClr val="bg1"/>
              </a:solidFill>
            </a:endParaRPr>
          </a:p>
        </p:txBody>
      </p:sp>
      <p:sp>
        <p:nvSpPr>
          <p:cNvPr id="64514" name="Fußzeilenplatzhalter 5"/>
          <p:cNvSpPr>
            <a:spLocks noGrp="1"/>
          </p:cNvSpPr>
          <p:nvPr>
            <p:ph type="ftr" sz="quarter" idx="11"/>
          </p:nvPr>
        </p:nvSpPr>
        <p:spPr bwMode="auto">
          <a:xfrm>
            <a:off x="3124200" y="6356350"/>
            <a:ext cx="3175992" cy="365125"/>
          </a:xfrm>
          <a:noFill/>
          <a:ln>
            <a:miter lim="800000"/>
            <a:headEnd/>
            <a:tailEnd/>
          </a:ln>
        </p:spPr>
        <p:txBody>
          <a:bodyPr vert="horz" wrap="square" lIns="91440" tIns="45720" rIns="91440" bIns="45720" numCol="1" compatLnSpc="1">
            <a:prstTxWarp prst="textNoShape">
              <a:avLst/>
            </a:prstTxWarp>
          </a:bodyPr>
          <a:lstStyle/>
          <a:p>
            <a:r>
              <a:rPr lang="de-CH" dirty="0"/>
              <a:t>Kickbusch, WHO </a:t>
            </a:r>
            <a:r>
              <a:rPr lang="en-US" dirty="0"/>
              <a:t>Health in All Policies Training: </a:t>
            </a:r>
          </a:p>
          <a:p>
            <a:r>
              <a:rPr lang="en-US" dirty="0"/>
              <a:t>Trainers' meeting 24-26 March 2015, Geneva</a:t>
            </a:r>
            <a:endParaRPr lang="de-CH" dirty="0"/>
          </a:p>
        </p:txBody>
      </p:sp>
      <p:sp>
        <p:nvSpPr>
          <p:cNvPr id="64515" name="Inhaltsplatzhalter 7"/>
          <p:cNvSpPr>
            <a:spLocks noGrp="1"/>
          </p:cNvSpPr>
          <p:nvPr>
            <p:ph sz="quarter" idx="1"/>
          </p:nvPr>
        </p:nvSpPr>
        <p:spPr/>
        <p:txBody>
          <a:bodyPr/>
          <a:lstStyle/>
          <a:p>
            <a:endParaRPr lang="de-CH" dirty="0" smtClean="0"/>
          </a:p>
        </p:txBody>
      </p:sp>
      <p:pic>
        <p:nvPicPr>
          <p:cNvPr id="64516" name="Picture 3" descr="Screen Shot 2013-03-24 at 11.36.29 AM.png"/>
          <p:cNvPicPr>
            <a:picLocks noChangeAspect="1"/>
          </p:cNvPicPr>
          <p:nvPr/>
        </p:nvPicPr>
        <p:blipFill>
          <a:blip r:embed="rId2" cstate="print"/>
          <a:srcRect/>
          <a:stretch>
            <a:fillRect/>
          </a:stretch>
        </p:blipFill>
        <p:spPr bwMode="auto">
          <a:xfrm>
            <a:off x="2267744" y="1484784"/>
            <a:ext cx="4595812" cy="471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err="1" smtClean="0">
                <a:solidFill>
                  <a:schemeClr val="bg1"/>
                </a:solidFill>
              </a:rPr>
              <a:t>Determinants</a:t>
            </a:r>
            <a:r>
              <a:rPr lang="de-CH" dirty="0" smtClean="0">
                <a:solidFill>
                  <a:schemeClr val="bg1"/>
                </a:solidFill>
              </a:rPr>
              <a:t> </a:t>
            </a:r>
            <a:r>
              <a:rPr lang="de-CH" dirty="0" err="1" smtClean="0">
                <a:solidFill>
                  <a:schemeClr val="bg1"/>
                </a:solidFill>
              </a:rPr>
              <a:t>framing</a:t>
            </a:r>
            <a:r>
              <a:rPr lang="de-CH" dirty="0" smtClean="0">
                <a:solidFill>
                  <a:schemeClr val="bg1"/>
                </a:solidFill>
              </a:rPr>
              <a:t> </a:t>
            </a:r>
            <a:endParaRPr lang="de-CH" dirty="0">
              <a:solidFill>
                <a:schemeClr val="bg1"/>
              </a:solidFill>
            </a:endParaRPr>
          </a:p>
        </p:txBody>
      </p:sp>
      <p:graphicFrame>
        <p:nvGraphicFramePr>
          <p:cNvPr id="5" name="Inhaltsplatzhalt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p:cNvSpPr>
            <a:spLocks noGrp="1"/>
          </p:cNvSpPr>
          <p:nvPr>
            <p:ph type="ftr" sz="quarter" idx="11"/>
          </p:nvPr>
        </p:nvSpPr>
        <p:spPr>
          <a:xfrm>
            <a:off x="3124200" y="6356350"/>
            <a:ext cx="3392016"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solidFill>
                  <a:srgbClr val="C00000"/>
                </a:solidFill>
              </a:rPr>
              <a:t>New </a:t>
            </a:r>
            <a:r>
              <a:rPr lang="de-CH" dirty="0" err="1" smtClean="0">
                <a:solidFill>
                  <a:srgbClr val="C00000"/>
                </a:solidFill>
              </a:rPr>
              <a:t>frames</a:t>
            </a:r>
            <a:r>
              <a:rPr lang="de-CH" dirty="0" smtClean="0">
                <a:solidFill>
                  <a:srgbClr val="C00000"/>
                </a:solidFill>
              </a:rPr>
              <a:t>: PDOH // CDOH</a:t>
            </a:r>
            <a:endParaRPr lang="de-CH" dirty="0">
              <a:solidFill>
                <a:srgbClr val="C00000"/>
              </a:solidFill>
            </a:endParaRPr>
          </a:p>
        </p:txBody>
      </p:sp>
      <p:sp>
        <p:nvSpPr>
          <p:cNvPr id="3" name="Inhaltsplatzhalter 2"/>
          <p:cNvSpPr>
            <a:spLocks noGrp="1"/>
          </p:cNvSpPr>
          <p:nvPr>
            <p:ph idx="1"/>
          </p:nvPr>
        </p:nvSpPr>
        <p:spPr>
          <a:solidFill>
            <a:schemeClr val="accent2"/>
          </a:solidFill>
        </p:spPr>
        <p:txBody>
          <a:bodyPr/>
          <a:lstStyle/>
          <a:p>
            <a:endParaRPr lang="de-CH" dirty="0" smtClean="0"/>
          </a:p>
          <a:p>
            <a:pPr algn="ctr">
              <a:buFontTx/>
              <a:buChar char="-"/>
            </a:pPr>
            <a:r>
              <a:rPr lang="de-CH" b="1" dirty="0" smtClean="0">
                <a:solidFill>
                  <a:schemeClr val="bg1"/>
                </a:solidFill>
              </a:rPr>
              <a:t>The power </a:t>
            </a:r>
            <a:r>
              <a:rPr lang="de-CH" b="1" dirty="0" err="1" smtClean="0">
                <a:solidFill>
                  <a:schemeClr val="bg1"/>
                </a:solidFill>
              </a:rPr>
              <a:t>constellations</a:t>
            </a:r>
            <a:r>
              <a:rPr lang="de-CH" b="1" dirty="0" smtClean="0">
                <a:solidFill>
                  <a:schemeClr val="bg1"/>
                </a:solidFill>
              </a:rPr>
              <a:t>  and </a:t>
            </a:r>
            <a:r>
              <a:rPr lang="de-CH" b="1" dirty="0" err="1" smtClean="0">
                <a:solidFill>
                  <a:schemeClr val="bg1"/>
                </a:solidFill>
              </a:rPr>
              <a:t>ideological</a:t>
            </a:r>
            <a:r>
              <a:rPr lang="de-CH" b="1" dirty="0" smtClean="0">
                <a:solidFill>
                  <a:schemeClr val="bg1"/>
                </a:solidFill>
              </a:rPr>
              <a:t> </a:t>
            </a:r>
            <a:r>
              <a:rPr lang="de-CH" b="1" dirty="0" err="1" smtClean="0">
                <a:solidFill>
                  <a:schemeClr val="bg1"/>
                </a:solidFill>
              </a:rPr>
              <a:t>positions</a:t>
            </a:r>
            <a:r>
              <a:rPr lang="de-CH" b="1" dirty="0" smtClean="0">
                <a:solidFill>
                  <a:schemeClr val="bg1"/>
                </a:solidFill>
              </a:rPr>
              <a:t>  </a:t>
            </a:r>
            <a:r>
              <a:rPr lang="de-CH" b="1" dirty="0" err="1" smtClean="0">
                <a:solidFill>
                  <a:schemeClr val="bg1"/>
                </a:solidFill>
              </a:rPr>
              <a:t>that</a:t>
            </a:r>
            <a:r>
              <a:rPr lang="de-CH" b="1" dirty="0" smtClean="0">
                <a:solidFill>
                  <a:schemeClr val="bg1"/>
                </a:solidFill>
              </a:rPr>
              <a:t> </a:t>
            </a:r>
            <a:r>
              <a:rPr lang="de-CH" b="1" dirty="0" err="1" smtClean="0">
                <a:solidFill>
                  <a:schemeClr val="bg1"/>
                </a:solidFill>
              </a:rPr>
              <a:t>impact</a:t>
            </a:r>
            <a:r>
              <a:rPr lang="de-CH" b="1" dirty="0" smtClean="0">
                <a:solidFill>
                  <a:schemeClr val="bg1"/>
                </a:solidFill>
              </a:rPr>
              <a:t> on </a:t>
            </a:r>
            <a:r>
              <a:rPr lang="de-CH" b="1" dirty="0" err="1" smtClean="0">
                <a:solidFill>
                  <a:schemeClr val="bg1"/>
                </a:solidFill>
              </a:rPr>
              <a:t>health</a:t>
            </a:r>
            <a:r>
              <a:rPr lang="de-CH" b="1" dirty="0" smtClean="0">
                <a:solidFill>
                  <a:schemeClr val="bg1"/>
                </a:solidFill>
              </a:rPr>
              <a:t> </a:t>
            </a:r>
          </a:p>
          <a:p>
            <a:pPr lvl="1">
              <a:buNone/>
            </a:pPr>
            <a:endParaRPr lang="de-CH" sz="3200" b="1" dirty="0" smtClean="0">
              <a:solidFill>
                <a:schemeClr val="bg1"/>
              </a:solidFill>
            </a:endParaRPr>
          </a:p>
          <a:p>
            <a:pPr lvl="1">
              <a:buNone/>
            </a:pPr>
            <a:r>
              <a:rPr lang="de-CH" sz="3200" b="1" dirty="0" smtClean="0">
                <a:solidFill>
                  <a:schemeClr val="bg1"/>
                </a:solidFill>
              </a:rPr>
              <a:t>- </a:t>
            </a:r>
            <a:r>
              <a:rPr lang="de-CH" sz="3200" b="1" dirty="0" err="1" smtClean="0">
                <a:solidFill>
                  <a:schemeClr val="bg1"/>
                </a:solidFill>
              </a:rPr>
              <a:t>Promoting</a:t>
            </a:r>
            <a:r>
              <a:rPr lang="de-CH" sz="3200" b="1" dirty="0" smtClean="0">
                <a:solidFill>
                  <a:schemeClr val="bg1"/>
                </a:solidFill>
              </a:rPr>
              <a:t> </a:t>
            </a:r>
            <a:r>
              <a:rPr lang="de-CH" sz="3200" b="1" dirty="0" err="1" smtClean="0">
                <a:solidFill>
                  <a:schemeClr val="bg1"/>
                </a:solidFill>
              </a:rPr>
              <a:t>consumption</a:t>
            </a:r>
            <a:r>
              <a:rPr lang="de-CH" sz="3200" b="1" dirty="0" smtClean="0">
                <a:solidFill>
                  <a:schemeClr val="bg1"/>
                </a:solidFill>
              </a:rPr>
              <a:t> </a:t>
            </a:r>
            <a:r>
              <a:rPr lang="de-CH" sz="3200" b="1" dirty="0" err="1" smtClean="0">
                <a:solidFill>
                  <a:schemeClr val="bg1"/>
                </a:solidFill>
              </a:rPr>
              <a:t>at</a:t>
            </a:r>
            <a:r>
              <a:rPr lang="de-CH" sz="3200" b="1" dirty="0" smtClean="0">
                <a:solidFill>
                  <a:schemeClr val="bg1"/>
                </a:solidFill>
              </a:rPr>
              <a:t> </a:t>
            </a:r>
            <a:r>
              <a:rPr lang="de-CH" sz="3200" b="1" dirty="0" err="1" smtClean="0">
                <a:solidFill>
                  <a:schemeClr val="bg1"/>
                </a:solidFill>
              </a:rPr>
              <a:t>the</a:t>
            </a:r>
            <a:r>
              <a:rPr lang="de-CH" sz="3200" b="1" dirty="0" smtClean="0">
                <a:solidFill>
                  <a:schemeClr val="bg1"/>
                </a:solidFill>
              </a:rPr>
              <a:t> </a:t>
            </a:r>
            <a:r>
              <a:rPr lang="de-CH" sz="3200" b="1" dirty="0" err="1" smtClean="0">
                <a:solidFill>
                  <a:schemeClr val="bg1"/>
                </a:solidFill>
              </a:rPr>
              <a:t>expense</a:t>
            </a:r>
            <a:r>
              <a:rPr lang="de-CH" sz="3200" b="1" dirty="0" smtClean="0">
                <a:solidFill>
                  <a:schemeClr val="bg1"/>
                </a:solidFill>
              </a:rPr>
              <a:t> of </a:t>
            </a:r>
            <a:r>
              <a:rPr lang="de-CH" sz="3200" b="1" dirty="0" err="1" smtClean="0">
                <a:solidFill>
                  <a:schemeClr val="bg1"/>
                </a:solidFill>
              </a:rPr>
              <a:t>health</a:t>
            </a:r>
            <a:r>
              <a:rPr lang="de-CH" sz="3200" b="1" dirty="0" smtClean="0">
                <a:solidFill>
                  <a:schemeClr val="bg1"/>
                </a:solidFill>
              </a:rPr>
              <a:t> and wellbeing</a:t>
            </a:r>
          </a:p>
          <a:p>
            <a:pPr>
              <a:buNone/>
            </a:pPr>
            <a:r>
              <a:rPr lang="de-CH" sz="1050" b="1" dirty="0" smtClean="0">
                <a:solidFill>
                  <a:schemeClr val="bg1"/>
                </a:solidFill>
              </a:rPr>
              <a:t>    Kickbusch 2014</a:t>
            </a:r>
          </a:p>
          <a:p>
            <a:pPr algn="ctr"/>
            <a:endParaRPr lang="de-CH" b="1" dirty="0">
              <a:solidFill>
                <a:schemeClr val="bg1"/>
              </a:solidFill>
            </a:endParaRPr>
          </a:p>
        </p:txBody>
      </p:sp>
      <p:sp>
        <p:nvSpPr>
          <p:cNvPr id="4" name="Fußzeilenplatzhalter 3"/>
          <p:cNvSpPr>
            <a:spLocks noGrp="1"/>
          </p:cNvSpPr>
          <p:nvPr>
            <p:ph type="ftr" sz="quarter" idx="11"/>
          </p:nvPr>
        </p:nvSpPr>
        <p:spPr>
          <a:xfrm>
            <a:off x="3124200" y="6356350"/>
            <a:ext cx="3175992"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smtClean="0">
                <a:solidFill>
                  <a:schemeClr val="bg1"/>
                </a:solidFill>
              </a:rPr>
              <a:t>Anti </a:t>
            </a:r>
            <a:r>
              <a:rPr lang="de-CH" dirty="0" err="1" smtClean="0">
                <a:solidFill>
                  <a:schemeClr val="bg1"/>
                </a:solidFill>
              </a:rPr>
              <a:t>microbial</a:t>
            </a:r>
            <a:r>
              <a:rPr lang="de-CH" dirty="0" smtClean="0">
                <a:solidFill>
                  <a:schemeClr val="bg1"/>
                </a:solidFill>
              </a:rPr>
              <a:t> </a:t>
            </a:r>
            <a:r>
              <a:rPr lang="de-CH" dirty="0" err="1" smtClean="0">
                <a:solidFill>
                  <a:schemeClr val="bg1"/>
                </a:solidFill>
              </a:rPr>
              <a:t>resistance</a:t>
            </a:r>
            <a:r>
              <a:rPr lang="de-CH" dirty="0" smtClean="0">
                <a:solidFill>
                  <a:schemeClr val="bg1"/>
                </a:solidFill>
              </a:rPr>
              <a:t> </a:t>
            </a:r>
            <a:endParaRPr lang="de-CH" dirty="0">
              <a:solidFill>
                <a:schemeClr val="bg1"/>
              </a:solidFill>
            </a:endParaRPr>
          </a:p>
        </p:txBody>
      </p:sp>
      <p:sp>
        <p:nvSpPr>
          <p:cNvPr id="3" name="Inhaltsplatzhalter 2"/>
          <p:cNvSpPr>
            <a:spLocks noGrp="1"/>
          </p:cNvSpPr>
          <p:nvPr>
            <p:ph idx="1"/>
          </p:nvPr>
        </p:nvSpPr>
        <p:spPr/>
        <p:txBody>
          <a:bodyPr/>
          <a:lstStyle/>
          <a:p>
            <a:endParaRPr lang="de-CH" dirty="0"/>
          </a:p>
        </p:txBody>
      </p:sp>
      <p:pic>
        <p:nvPicPr>
          <p:cNvPr id="1026" name="Picture 2" descr="http://image.slidesharecdn.com/davidbutler-jonesopeningplenary-120219125340-phpapp02/95/slide-8-728.jpg?1329677875"/>
          <p:cNvPicPr>
            <a:picLocks noChangeAspect="1" noChangeArrowheads="1"/>
          </p:cNvPicPr>
          <p:nvPr/>
        </p:nvPicPr>
        <p:blipFill>
          <a:blip r:embed="rId2" cstate="print"/>
          <a:srcRect/>
          <a:stretch>
            <a:fillRect/>
          </a:stretch>
        </p:blipFill>
        <p:spPr bwMode="auto">
          <a:xfrm>
            <a:off x="1835696" y="1556792"/>
            <a:ext cx="5976664" cy="4482499"/>
          </a:xfrm>
          <a:prstGeom prst="rect">
            <a:avLst/>
          </a:prstGeom>
          <a:noFill/>
        </p:spPr>
      </p:pic>
      <p:sp>
        <p:nvSpPr>
          <p:cNvPr id="5" name="Fußzeilenplatzhalter 4"/>
          <p:cNvSpPr>
            <a:spLocks noGrp="1"/>
          </p:cNvSpPr>
          <p:nvPr>
            <p:ph type="ftr" sz="quarter" idx="11"/>
          </p:nvPr>
        </p:nvSpPr>
        <p:spPr>
          <a:xfrm>
            <a:off x="3124200" y="6356350"/>
            <a:ext cx="3320008"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ngior1\Desktop\superhero ki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24"/>
          <a:stretch/>
        </p:blipFill>
        <p:spPr bwMode="auto">
          <a:xfrm>
            <a:off x="-9191" y="-9548"/>
            <a:ext cx="9153191" cy="68675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91" y="-9548"/>
            <a:ext cx="4932040" cy="1569660"/>
          </a:xfrm>
          <a:prstGeom prst="rect">
            <a:avLst/>
          </a:prstGeom>
          <a:solidFill>
            <a:srgbClr val="FF0000">
              <a:alpha val="54000"/>
            </a:srgbClr>
          </a:solidFill>
        </p:spPr>
        <p:txBody>
          <a:bodyPr wrap="square" rtlCol="0">
            <a:spAutoFit/>
          </a:bodyPr>
          <a:lstStyle/>
          <a:p>
            <a:r>
              <a:rPr lang="fr-CH" sz="1600" b="1" dirty="0" smtClean="0">
                <a:solidFill>
                  <a:schemeClr val="bg1"/>
                </a:solidFill>
                <a:latin typeface="Arial" panose="020B0604020202020204" pitchFamily="34" charset="0"/>
                <a:cs typeface="Arial" panose="020B0604020202020204" pitchFamily="34" charset="0"/>
              </a:rPr>
              <a:t>WE PROPOSE AN ADDITIONAL SDG</a:t>
            </a:r>
          </a:p>
          <a:p>
            <a:r>
              <a:rPr lang="fr-CH" sz="8000" b="1" dirty="0" smtClean="0">
                <a:solidFill>
                  <a:schemeClr val="bg1"/>
                </a:solidFill>
                <a:latin typeface="Arial" panose="020B0604020202020204" pitchFamily="34" charset="0"/>
                <a:cs typeface="Arial" panose="020B0604020202020204" pitchFamily="34" charset="0"/>
              </a:rPr>
              <a:t>GOAL 18</a:t>
            </a:r>
            <a:endParaRPr lang="fr-CH" sz="80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9191" y="3212976"/>
            <a:ext cx="9153191" cy="1323439"/>
          </a:xfrm>
          <a:prstGeom prst="rect">
            <a:avLst/>
          </a:prstGeom>
          <a:solidFill>
            <a:schemeClr val="tx1">
              <a:lumMod val="50000"/>
              <a:lumOff val="50000"/>
              <a:alpha val="66000"/>
            </a:schemeClr>
          </a:solidFill>
        </p:spPr>
        <p:txBody>
          <a:bodyPr wrap="squar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TAKE APPROPRIATE ACTION TO REDUCE THE VULNERABILITY OF PEOPLE AROUND THE WORLD TO NEW, ACUTE, OR RAPIDLY SPREADING RISKS TO HEALTH, PARTICULARLY THOSE THREATENING TO CROSS INTERNATIONAL BORDERS</a:t>
            </a:r>
          </a:p>
        </p:txBody>
      </p:sp>
      <p:sp>
        <p:nvSpPr>
          <p:cNvPr id="6" name="TextBox 5">
            <a:hlinkClick r:id="rId4"/>
          </p:cNvPr>
          <p:cNvSpPr txBox="1"/>
          <p:nvPr/>
        </p:nvSpPr>
        <p:spPr>
          <a:xfrm>
            <a:off x="4313832" y="6165503"/>
            <a:ext cx="4830168" cy="677108"/>
          </a:xfrm>
          <a:prstGeom prst="rect">
            <a:avLst/>
          </a:prstGeom>
          <a:solidFill>
            <a:srgbClr val="FF0000">
              <a:alpha val="54000"/>
            </a:srgbClr>
          </a:solidFill>
        </p:spPr>
        <p:txBody>
          <a:bodyPr wrap="none" rtlCol="0">
            <a:spAutoFit/>
          </a:bodyPr>
          <a:lstStyle/>
          <a:p>
            <a:r>
              <a:rPr lang="fr-CH" sz="1600" dirty="0" smtClean="0">
                <a:solidFill>
                  <a:schemeClr val="bg1"/>
                </a:solidFill>
                <a:latin typeface="Arial" panose="020B0604020202020204" pitchFamily="34" charset="0"/>
                <a:cs typeface="Arial" panose="020B0604020202020204" pitchFamily="34" charset="0"/>
              </a:rPr>
              <a:t>More </a:t>
            </a:r>
            <a:r>
              <a:rPr lang="fr-CH" sz="1600" dirty="0">
                <a:solidFill>
                  <a:schemeClr val="bg1"/>
                </a:solidFill>
                <a:latin typeface="Arial" panose="020B0604020202020204" pitchFamily="34" charset="0"/>
                <a:cs typeface="Arial" panose="020B0604020202020204" pitchFamily="34" charset="0"/>
              </a:rPr>
              <a:t>at </a:t>
            </a:r>
            <a:r>
              <a:rPr lang="fr-CH" sz="1600" dirty="0" smtClean="0">
                <a:solidFill>
                  <a:schemeClr val="bg1"/>
                </a:solidFill>
                <a:latin typeface="Arial" panose="020B0604020202020204" pitchFamily="34" charset="0"/>
                <a:cs typeface="Arial" panose="020B0604020202020204" pitchFamily="34" charset="0"/>
              </a:rPr>
              <a:t>www.thelancet.com/journals/lancet/article/</a:t>
            </a:r>
          </a:p>
          <a:p>
            <a:r>
              <a:rPr lang="fr-CH" sz="1600" dirty="0" smtClean="0">
                <a:solidFill>
                  <a:schemeClr val="bg1"/>
                </a:solidFill>
                <a:latin typeface="Arial" panose="020B0604020202020204" pitchFamily="34" charset="0"/>
                <a:cs typeface="Arial" panose="020B0604020202020204" pitchFamily="34" charset="0"/>
              </a:rPr>
              <a:t>PIIS0140-6736%2815%2960593-1/</a:t>
            </a:r>
            <a:r>
              <a:rPr lang="fr-CH" sz="1600" dirty="0" err="1" smtClean="0">
                <a:solidFill>
                  <a:schemeClr val="bg1"/>
                </a:solidFill>
                <a:latin typeface="Arial" panose="020B0604020202020204" pitchFamily="34" charset="0"/>
                <a:cs typeface="Arial" panose="020B0604020202020204" pitchFamily="34" charset="0"/>
              </a:rPr>
              <a:t>fulltext?rss</a:t>
            </a:r>
            <a:r>
              <a:rPr lang="fr-CH" sz="1600" dirty="0" smtClean="0">
                <a:solidFill>
                  <a:schemeClr val="bg1"/>
                </a:solidFill>
                <a:latin typeface="Arial" panose="020B0604020202020204" pitchFamily="34" charset="0"/>
                <a:cs typeface="Arial" panose="020B0604020202020204" pitchFamily="34" charset="0"/>
              </a:rPr>
              <a:t>=</a:t>
            </a:r>
            <a:r>
              <a:rPr lang="fr-CH" sz="1600" dirty="0" err="1" smtClean="0">
                <a:solidFill>
                  <a:schemeClr val="bg1"/>
                </a:solidFill>
                <a:latin typeface="Arial" panose="020B0604020202020204" pitchFamily="34" charset="0"/>
                <a:cs typeface="Arial" panose="020B0604020202020204" pitchFamily="34" charset="0"/>
              </a:rPr>
              <a:t>yes</a:t>
            </a:r>
            <a:endParaRPr lang="fr-CH" sz="1600" dirty="0" smtClean="0">
              <a:solidFill>
                <a:schemeClr val="bg1"/>
              </a:solidFill>
              <a:latin typeface="Arial" panose="020B0604020202020204" pitchFamily="34" charset="0"/>
              <a:cs typeface="Arial" panose="020B0604020202020204" pitchFamily="34" charset="0"/>
            </a:endParaRPr>
          </a:p>
          <a:p>
            <a:pPr>
              <a:spcAft>
                <a:spcPts val="600"/>
              </a:spcAft>
            </a:pPr>
            <a:endParaRPr lang="fr-CH" sz="6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8839" y="6596390"/>
            <a:ext cx="2349325" cy="246221"/>
          </a:xfrm>
          <a:prstGeom prst="rect">
            <a:avLst/>
          </a:prstGeom>
          <a:noFill/>
        </p:spPr>
        <p:txBody>
          <a:bodyPr wrap="square" rtlCol="0">
            <a:spAutoFit/>
          </a:bodyPr>
          <a:lstStyle/>
          <a:p>
            <a:r>
              <a:rPr lang="fr-CH" sz="1000" dirty="0" smtClean="0">
                <a:solidFill>
                  <a:schemeClr val="bg1">
                    <a:lumMod val="65000"/>
                  </a:schemeClr>
                </a:solidFill>
                <a:latin typeface="Arial" panose="020B0604020202020204" pitchFamily="34" charset="0"/>
                <a:cs typeface="Arial" panose="020B0604020202020204" pitchFamily="34" charset="0"/>
              </a:rPr>
              <a:t>Photo: iStock.com/</a:t>
            </a:r>
            <a:r>
              <a:rPr lang="fr-CH" sz="1000" dirty="0" err="1" smtClean="0">
                <a:solidFill>
                  <a:schemeClr val="bg1">
                    <a:lumMod val="65000"/>
                  </a:schemeClr>
                </a:solidFill>
                <a:latin typeface="Arial" panose="020B0604020202020204" pitchFamily="34" charset="0"/>
                <a:cs typeface="Arial" panose="020B0604020202020204" pitchFamily="34" charset="0"/>
              </a:rPr>
              <a:t>pick-uppath</a:t>
            </a:r>
            <a:r>
              <a:rPr lang="fr-CH" sz="1000" dirty="0" smtClean="0">
                <a:solidFill>
                  <a:schemeClr val="bg1">
                    <a:lumMod val="65000"/>
                  </a:schemeClr>
                </a:solidFill>
                <a:latin typeface="Arial" panose="020B0604020202020204" pitchFamily="34" charset="0"/>
                <a:cs typeface="Arial" panose="020B0604020202020204" pitchFamily="34" charset="0"/>
              </a:rPr>
              <a:t> </a:t>
            </a:r>
            <a:endParaRPr lang="fr-CH"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289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92500" lnSpcReduction="20000"/>
          </a:bodyPr>
          <a:lstStyle/>
          <a:p>
            <a:r>
              <a:rPr lang="en-US" dirty="0" smtClean="0"/>
              <a:t>“The key point is that, while policy-making is a process, it is also a human endeavor and as such it is not based on objective and neutral standards. </a:t>
            </a:r>
            <a:r>
              <a:rPr lang="en-US" b="1" dirty="0" smtClean="0">
                <a:solidFill>
                  <a:srgbClr val="FF0000"/>
                </a:solidFill>
              </a:rPr>
              <a:t>Behind every step in the policy process is a contest over equally plausible conceptions of the same abstract goal or value. </a:t>
            </a:r>
            <a:r>
              <a:rPr lang="en-US" dirty="0" smtClean="0"/>
              <a:t>Remember, those participating in policymaking are also driven by their belief systems and ideology. These values and ideologies precede and shape the decisions along every step of the policy process.”</a:t>
            </a:r>
          </a:p>
          <a:p>
            <a:r>
              <a:rPr lang="de-CH" dirty="0" smtClean="0"/>
              <a:t>(</a:t>
            </a:r>
            <a:r>
              <a:rPr lang="de-CH" dirty="0" err="1" smtClean="0"/>
              <a:t>FrameWorks</a:t>
            </a:r>
            <a:r>
              <a:rPr lang="de-CH" dirty="0" smtClean="0"/>
              <a:t> Institute, 2002)</a:t>
            </a:r>
            <a:endParaRPr lang="de-CH" dirty="0"/>
          </a:p>
        </p:txBody>
      </p:sp>
      <p:sp>
        <p:nvSpPr>
          <p:cNvPr id="2" name="Titel 1"/>
          <p:cNvSpPr>
            <a:spLocks noGrp="1"/>
          </p:cNvSpPr>
          <p:nvPr>
            <p:ph type="title"/>
          </p:nvPr>
        </p:nvSpPr>
        <p:spPr>
          <a:solidFill>
            <a:srgbClr val="C00000"/>
          </a:solidFill>
        </p:spPr>
        <p:txBody>
          <a:bodyPr/>
          <a:lstStyle/>
          <a:p>
            <a:r>
              <a:rPr lang="de-CH" dirty="0" smtClean="0">
                <a:solidFill>
                  <a:schemeClr val="bg1"/>
                </a:solidFill>
              </a:rPr>
              <a:t>Political </a:t>
            </a:r>
            <a:r>
              <a:rPr lang="de-CH" dirty="0" err="1" smtClean="0">
                <a:solidFill>
                  <a:schemeClr val="bg1"/>
                </a:solidFill>
              </a:rPr>
              <a:t>determinants</a:t>
            </a:r>
            <a:endParaRPr lang="de-CH" dirty="0">
              <a:solidFill>
                <a:schemeClr val="bg1"/>
              </a:solidFill>
            </a:endParaRPr>
          </a:p>
        </p:txBody>
      </p:sp>
      <p:sp>
        <p:nvSpPr>
          <p:cNvPr id="4" name="Fußzeilenplatzhalter 3"/>
          <p:cNvSpPr>
            <a:spLocks noGrp="1"/>
          </p:cNvSpPr>
          <p:nvPr>
            <p:ph type="ftr" sz="quarter" idx="11"/>
          </p:nvPr>
        </p:nvSpPr>
        <p:spPr>
          <a:xfrm>
            <a:off x="3124200" y="6356350"/>
            <a:ext cx="3320008"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lstStyle/>
          <a:p>
            <a:endParaRPr lang="de-CH" dirty="0" smtClean="0"/>
          </a:p>
          <a:p>
            <a:endParaRPr lang="de-CH" dirty="0" smtClean="0"/>
          </a:p>
          <a:p>
            <a:r>
              <a:rPr lang="de-CH" sz="4000" b="1" dirty="0" err="1" smtClean="0">
                <a:solidFill>
                  <a:schemeClr val="bg1"/>
                </a:solidFill>
              </a:rPr>
              <a:t>Whole</a:t>
            </a:r>
            <a:r>
              <a:rPr lang="de-CH" sz="4000" b="1" dirty="0" smtClean="0">
                <a:solidFill>
                  <a:schemeClr val="bg1"/>
                </a:solidFill>
              </a:rPr>
              <a:t> of </a:t>
            </a:r>
            <a:r>
              <a:rPr lang="de-CH" sz="4000" b="1" dirty="0" err="1" smtClean="0">
                <a:solidFill>
                  <a:schemeClr val="bg1"/>
                </a:solidFill>
              </a:rPr>
              <a:t>Government</a:t>
            </a:r>
            <a:endParaRPr lang="de-CH" sz="4000" b="1" dirty="0">
              <a:solidFill>
                <a:schemeClr val="bg1"/>
              </a:solidFill>
            </a:endParaRPr>
          </a:p>
        </p:txBody>
      </p:sp>
      <p:sp>
        <p:nvSpPr>
          <p:cNvPr id="4" name="Fußzeilenplatzhalter 3"/>
          <p:cNvSpPr>
            <a:spLocks noGrp="1"/>
          </p:cNvSpPr>
          <p:nvPr>
            <p:ph type="ftr" sz="quarter" idx="11"/>
          </p:nvPr>
        </p:nvSpPr>
        <p:spPr>
          <a:xfrm>
            <a:off x="3124200" y="6356350"/>
            <a:ext cx="3175992"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normAutofit lnSpcReduction="10000"/>
          </a:bodyPr>
          <a:lstStyle/>
          <a:p>
            <a:r>
              <a:rPr lang="de-CH" b="1" dirty="0" smtClean="0">
                <a:solidFill>
                  <a:schemeClr val="bg1"/>
                </a:solidFill>
              </a:rPr>
              <a:t>Public </a:t>
            </a:r>
            <a:r>
              <a:rPr lang="de-CH" b="1" dirty="0" err="1" smtClean="0">
                <a:solidFill>
                  <a:schemeClr val="bg1"/>
                </a:solidFill>
              </a:rPr>
              <a:t>issues</a:t>
            </a:r>
            <a:r>
              <a:rPr lang="de-CH" b="1" dirty="0" smtClean="0">
                <a:solidFill>
                  <a:schemeClr val="bg1"/>
                </a:solidFill>
              </a:rPr>
              <a:t> </a:t>
            </a:r>
            <a:r>
              <a:rPr lang="de-CH" b="1" dirty="0" err="1" smtClean="0">
                <a:solidFill>
                  <a:schemeClr val="bg1"/>
                </a:solidFill>
              </a:rPr>
              <a:t>have</a:t>
            </a:r>
            <a:r>
              <a:rPr lang="de-CH" b="1" dirty="0" smtClean="0">
                <a:solidFill>
                  <a:schemeClr val="bg1"/>
                </a:solidFill>
              </a:rPr>
              <a:t> </a:t>
            </a:r>
            <a:r>
              <a:rPr lang="de-CH" b="1" dirty="0" err="1" smtClean="0">
                <a:solidFill>
                  <a:schemeClr val="bg1"/>
                </a:solidFill>
              </a:rPr>
              <a:t>become</a:t>
            </a:r>
            <a:r>
              <a:rPr lang="de-CH" b="1" dirty="0" smtClean="0">
                <a:solidFill>
                  <a:schemeClr val="bg1"/>
                </a:solidFill>
              </a:rPr>
              <a:t> </a:t>
            </a:r>
            <a:r>
              <a:rPr lang="de-CH" b="1" dirty="0" err="1" smtClean="0">
                <a:solidFill>
                  <a:schemeClr val="bg1"/>
                </a:solidFill>
              </a:rPr>
              <a:t>more</a:t>
            </a:r>
            <a:r>
              <a:rPr lang="de-CH" b="1" dirty="0" smtClean="0">
                <a:solidFill>
                  <a:schemeClr val="bg1"/>
                </a:solidFill>
              </a:rPr>
              <a:t> </a:t>
            </a:r>
            <a:r>
              <a:rPr lang="de-CH" b="1" dirty="0" err="1" smtClean="0">
                <a:solidFill>
                  <a:schemeClr val="bg1"/>
                </a:solidFill>
              </a:rPr>
              <a:t>complex</a:t>
            </a:r>
            <a:r>
              <a:rPr lang="de-CH" b="1" dirty="0" smtClean="0">
                <a:solidFill>
                  <a:schemeClr val="bg1"/>
                </a:solidFill>
              </a:rPr>
              <a:t> and </a:t>
            </a:r>
            <a:r>
              <a:rPr lang="de-CH" b="1" dirty="0" err="1" smtClean="0">
                <a:solidFill>
                  <a:schemeClr val="bg1"/>
                </a:solidFill>
              </a:rPr>
              <a:t>multi</a:t>
            </a:r>
            <a:r>
              <a:rPr lang="de-CH" b="1" dirty="0" smtClean="0">
                <a:solidFill>
                  <a:schemeClr val="bg1"/>
                </a:solidFill>
              </a:rPr>
              <a:t> dimensional</a:t>
            </a:r>
          </a:p>
          <a:p>
            <a:endParaRPr lang="de-CH" b="1" dirty="0">
              <a:solidFill>
                <a:schemeClr val="bg1"/>
              </a:solidFill>
            </a:endParaRPr>
          </a:p>
          <a:p>
            <a:r>
              <a:rPr lang="de-CH" b="1" dirty="0" err="1" smtClean="0">
                <a:solidFill>
                  <a:schemeClr val="bg1"/>
                </a:solidFill>
              </a:rPr>
              <a:t>One</a:t>
            </a:r>
            <a:r>
              <a:rPr lang="de-CH" b="1" dirty="0" smtClean="0">
                <a:solidFill>
                  <a:schemeClr val="bg1"/>
                </a:solidFill>
              </a:rPr>
              <a:t> </a:t>
            </a:r>
            <a:r>
              <a:rPr lang="de-CH" b="1" dirty="0" err="1" smtClean="0">
                <a:solidFill>
                  <a:schemeClr val="bg1"/>
                </a:solidFill>
              </a:rPr>
              <a:t>way</a:t>
            </a:r>
            <a:r>
              <a:rPr lang="de-CH" b="1" dirty="0" smtClean="0">
                <a:solidFill>
                  <a:schemeClr val="bg1"/>
                </a:solidFill>
              </a:rPr>
              <a:t> of </a:t>
            </a:r>
            <a:r>
              <a:rPr lang="de-CH" b="1" dirty="0" err="1" smtClean="0">
                <a:solidFill>
                  <a:schemeClr val="bg1"/>
                </a:solidFill>
              </a:rPr>
              <a:t>coping</a:t>
            </a:r>
            <a:r>
              <a:rPr lang="de-CH" b="1" dirty="0" smtClean="0">
                <a:solidFill>
                  <a:schemeClr val="bg1"/>
                </a:solidFill>
              </a:rPr>
              <a:t> </a:t>
            </a:r>
            <a:r>
              <a:rPr lang="de-CH" b="1" dirty="0" err="1" smtClean="0">
                <a:solidFill>
                  <a:schemeClr val="bg1"/>
                </a:solidFill>
              </a:rPr>
              <a:t>with</a:t>
            </a:r>
            <a:r>
              <a:rPr lang="de-CH" b="1" dirty="0" smtClean="0">
                <a:solidFill>
                  <a:schemeClr val="bg1"/>
                </a:solidFill>
              </a:rPr>
              <a:t> </a:t>
            </a:r>
            <a:r>
              <a:rPr lang="de-CH" b="1" dirty="0" err="1" smtClean="0">
                <a:solidFill>
                  <a:schemeClr val="bg1"/>
                </a:solidFill>
              </a:rPr>
              <a:t>this</a:t>
            </a:r>
            <a:r>
              <a:rPr lang="de-CH" b="1" dirty="0" smtClean="0">
                <a:solidFill>
                  <a:schemeClr val="bg1"/>
                </a:solidFill>
              </a:rPr>
              <a:t> </a:t>
            </a:r>
            <a:r>
              <a:rPr lang="de-CH" b="1" dirty="0" err="1" smtClean="0">
                <a:solidFill>
                  <a:schemeClr val="bg1"/>
                </a:solidFill>
              </a:rPr>
              <a:t>development</a:t>
            </a:r>
            <a:r>
              <a:rPr lang="de-CH" b="1" dirty="0" smtClean="0">
                <a:solidFill>
                  <a:schemeClr val="bg1"/>
                </a:solidFill>
              </a:rPr>
              <a:t>: </a:t>
            </a:r>
            <a:r>
              <a:rPr lang="de-CH" b="1" dirty="0" err="1" smtClean="0">
                <a:solidFill>
                  <a:srgbClr val="FFFF00"/>
                </a:solidFill>
              </a:rPr>
              <a:t>whole</a:t>
            </a:r>
            <a:r>
              <a:rPr lang="de-CH" b="1" dirty="0" smtClean="0">
                <a:solidFill>
                  <a:srgbClr val="FFFF00"/>
                </a:solidFill>
              </a:rPr>
              <a:t> of </a:t>
            </a:r>
            <a:r>
              <a:rPr lang="de-CH" b="1" dirty="0" err="1" smtClean="0">
                <a:solidFill>
                  <a:srgbClr val="FFFF00"/>
                </a:solidFill>
              </a:rPr>
              <a:t>government</a:t>
            </a:r>
            <a:r>
              <a:rPr lang="de-CH" b="1" dirty="0" smtClean="0">
                <a:solidFill>
                  <a:srgbClr val="FFFF00"/>
                </a:solidFill>
              </a:rPr>
              <a:t> </a:t>
            </a:r>
            <a:r>
              <a:rPr lang="de-CH" b="1" dirty="0" err="1" smtClean="0">
                <a:solidFill>
                  <a:srgbClr val="FFFF00"/>
                </a:solidFill>
              </a:rPr>
              <a:t>collaboration</a:t>
            </a:r>
            <a:endParaRPr lang="de-CH" b="1" dirty="0" smtClean="0">
              <a:solidFill>
                <a:srgbClr val="FFFF00"/>
              </a:solidFill>
            </a:endParaRPr>
          </a:p>
          <a:p>
            <a:endParaRPr lang="de-CH" b="1" dirty="0">
              <a:solidFill>
                <a:schemeClr val="bg1"/>
              </a:solidFill>
            </a:endParaRPr>
          </a:p>
          <a:p>
            <a:r>
              <a:rPr lang="de-CH" b="1" dirty="0" smtClean="0">
                <a:solidFill>
                  <a:schemeClr val="bg1"/>
                </a:solidFill>
              </a:rPr>
              <a:t>Learning, </a:t>
            </a:r>
            <a:r>
              <a:rPr lang="de-CH" b="1" dirty="0" err="1" smtClean="0">
                <a:solidFill>
                  <a:schemeClr val="bg1"/>
                </a:solidFill>
              </a:rPr>
              <a:t>communication</a:t>
            </a:r>
            <a:r>
              <a:rPr lang="de-CH" b="1" dirty="0" smtClean="0">
                <a:solidFill>
                  <a:schemeClr val="bg1"/>
                </a:solidFill>
              </a:rPr>
              <a:t>, </a:t>
            </a:r>
            <a:r>
              <a:rPr lang="de-CH" b="1" dirty="0" err="1" smtClean="0">
                <a:solidFill>
                  <a:schemeClr val="bg1"/>
                </a:solidFill>
              </a:rPr>
              <a:t>analysis</a:t>
            </a:r>
            <a:r>
              <a:rPr lang="de-CH" b="1" dirty="0" smtClean="0">
                <a:solidFill>
                  <a:schemeClr val="bg1"/>
                </a:solidFill>
              </a:rPr>
              <a:t> and </a:t>
            </a:r>
            <a:r>
              <a:rPr lang="de-CH" b="1" dirty="0" err="1" smtClean="0">
                <a:solidFill>
                  <a:schemeClr val="bg1"/>
                </a:solidFill>
              </a:rPr>
              <a:t>decision</a:t>
            </a:r>
            <a:r>
              <a:rPr lang="de-CH" b="1" dirty="0" smtClean="0">
                <a:solidFill>
                  <a:schemeClr val="bg1"/>
                </a:solidFill>
              </a:rPr>
              <a:t> </a:t>
            </a:r>
            <a:r>
              <a:rPr lang="de-CH" b="1" dirty="0" err="1" smtClean="0">
                <a:solidFill>
                  <a:schemeClr val="bg1"/>
                </a:solidFill>
              </a:rPr>
              <a:t>making</a:t>
            </a:r>
            <a:r>
              <a:rPr lang="de-CH" b="1" dirty="0" smtClean="0">
                <a:solidFill>
                  <a:schemeClr val="bg1"/>
                </a:solidFill>
              </a:rPr>
              <a:t> </a:t>
            </a:r>
            <a:r>
              <a:rPr lang="de-CH" b="1" dirty="0" err="1" smtClean="0">
                <a:solidFill>
                  <a:schemeClr val="bg1"/>
                </a:solidFill>
              </a:rPr>
              <a:t>processes</a:t>
            </a:r>
            <a:r>
              <a:rPr lang="de-CH" b="1" dirty="0" smtClean="0">
                <a:solidFill>
                  <a:schemeClr val="bg1"/>
                </a:solidFill>
              </a:rPr>
              <a:t> must </a:t>
            </a:r>
            <a:r>
              <a:rPr lang="de-CH" b="1" dirty="0" err="1" smtClean="0">
                <a:solidFill>
                  <a:schemeClr val="bg1"/>
                </a:solidFill>
              </a:rPr>
              <a:t>take</a:t>
            </a:r>
            <a:r>
              <a:rPr lang="de-CH" b="1" dirty="0" smtClean="0">
                <a:solidFill>
                  <a:schemeClr val="bg1"/>
                </a:solidFill>
              </a:rPr>
              <a:t> </a:t>
            </a:r>
            <a:r>
              <a:rPr lang="de-CH" b="1" dirty="0" err="1" smtClean="0">
                <a:solidFill>
                  <a:schemeClr val="bg1"/>
                </a:solidFill>
              </a:rPr>
              <a:t>place</a:t>
            </a:r>
            <a:r>
              <a:rPr lang="de-CH" b="1" dirty="0" smtClean="0">
                <a:solidFill>
                  <a:schemeClr val="bg1"/>
                </a:solidFill>
              </a:rPr>
              <a:t> </a:t>
            </a:r>
            <a:r>
              <a:rPr lang="de-CH" b="1" dirty="0" err="1" smtClean="0">
                <a:solidFill>
                  <a:schemeClr val="bg1"/>
                </a:solidFill>
              </a:rPr>
              <a:t>across</a:t>
            </a:r>
            <a:r>
              <a:rPr lang="de-CH" b="1" dirty="0" smtClean="0">
                <a:solidFill>
                  <a:schemeClr val="bg1"/>
                </a:solidFill>
              </a:rPr>
              <a:t> organisational </a:t>
            </a:r>
            <a:r>
              <a:rPr lang="de-CH" b="1" dirty="0" err="1" smtClean="0">
                <a:solidFill>
                  <a:schemeClr val="bg1"/>
                </a:solidFill>
              </a:rPr>
              <a:t>boundaries</a:t>
            </a:r>
            <a:endParaRPr lang="de-CH" b="1" dirty="0">
              <a:solidFill>
                <a:schemeClr val="bg1"/>
              </a:solidFill>
            </a:endParaRPr>
          </a:p>
        </p:txBody>
      </p:sp>
      <p:sp>
        <p:nvSpPr>
          <p:cNvPr id="4" name="Fußzeilenplatzhalter 3"/>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solidFill>
                  <a:srgbClr val="C00000"/>
                </a:solidFill>
              </a:rPr>
              <a:t>WOG</a:t>
            </a:r>
            <a:endParaRPr lang="de-CH" dirty="0">
              <a:solidFill>
                <a:srgbClr val="C00000"/>
              </a:solidFill>
            </a:endParaRPr>
          </a:p>
        </p:txBody>
      </p:sp>
      <p:sp>
        <p:nvSpPr>
          <p:cNvPr id="3" name="Inhaltsplatzhalter 2"/>
          <p:cNvSpPr>
            <a:spLocks noGrp="1"/>
          </p:cNvSpPr>
          <p:nvPr>
            <p:ph sz="half" idx="1"/>
          </p:nvPr>
        </p:nvSpPr>
        <p:spPr>
          <a:solidFill>
            <a:schemeClr val="accent2"/>
          </a:solidFill>
        </p:spPr>
        <p:txBody>
          <a:bodyPr>
            <a:normAutofit/>
          </a:bodyPr>
          <a:lstStyle/>
          <a:p>
            <a:pPr lvl="3">
              <a:buNone/>
            </a:pPr>
            <a:endParaRPr lang="en-AU" sz="4400" b="1" dirty="0" smtClean="0">
              <a:solidFill>
                <a:schemeClr val="bg1"/>
              </a:solidFill>
            </a:endParaRPr>
          </a:p>
          <a:p>
            <a:pPr lvl="1">
              <a:buNone/>
            </a:pPr>
            <a:r>
              <a:rPr lang="en-AU" sz="4200" b="1" dirty="0" smtClean="0">
                <a:solidFill>
                  <a:schemeClr val="bg1"/>
                </a:solidFill>
              </a:rPr>
              <a:t>Whole of government – </a:t>
            </a:r>
          </a:p>
          <a:p>
            <a:pPr lvl="1">
              <a:buNone/>
            </a:pPr>
            <a:r>
              <a:rPr lang="en-AU" sz="4200" b="1" dirty="0" smtClean="0">
                <a:solidFill>
                  <a:schemeClr val="bg1"/>
                </a:solidFill>
              </a:rPr>
              <a:t>what does it mean? </a:t>
            </a:r>
            <a:endParaRPr lang="de-CH" sz="4200" dirty="0" smtClean="0">
              <a:solidFill>
                <a:schemeClr val="bg1"/>
              </a:solidFill>
            </a:endParaRPr>
          </a:p>
          <a:p>
            <a:endParaRPr lang="de-CH" dirty="0"/>
          </a:p>
        </p:txBody>
      </p:sp>
      <p:sp>
        <p:nvSpPr>
          <p:cNvPr id="6" name="Inhaltsplatzhalter 5"/>
          <p:cNvSpPr>
            <a:spLocks noGrp="1"/>
          </p:cNvSpPr>
          <p:nvPr>
            <p:ph sz="half" idx="2"/>
          </p:nvPr>
        </p:nvSpPr>
        <p:spPr>
          <a:ln>
            <a:solidFill>
              <a:srgbClr val="C00000"/>
            </a:solidFill>
          </a:ln>
        </p:spPr>
        <p:txBody>
          <a:bodyPr>
            <a:normAutofit/>
          </a:bodyPr>
          <a:lstStyle/>
          <a:p>
            <a:pPr>
              <a:buNone/>
            </a:pPr>
            <a:r>
              <a:rPr lang="de-CH" b="1" dirty="0" smtClean="0">
                <a:solidFill>
                  <a:srgbClr val="C00000"/>
                </a:solidFill>
              </a:rPr>
              <a:t>    </a:t>
            </a:r>
          </a:p>
          <a:p>
            <a:pPr>
              <a:buNone/>
            </a:pPr>
            <a:r>
              <a:rPr lang="de-CH" b="1" dirty="0" smtClean="0">
                <a:solidFill>
                  <a:srgbClr val="C00000"/>
                </a:solidFill>
              </a:rPr>
              <a:t>    Health </a:t>
            </a:r>
            <a:r>
              <a:rPr lang="de-CH" b="1" dirty="0" err="1" smtClean="0">
                <a:solidFill>
                  <a:srgbClr val="C00000"/>
                </a:solidFill>
              </a:rPr>
              <a:t>is</a:t>
            </a:r>
            <a:r>
              <a:rPr lang="de-CH" b="1" dirty="0" smtClean="0">
                <a:solidFill>
                  <a:srgbClr val="C00000"/>
                </a:solidFill>
              </a:rPr>
              <a:t> a </a:t>
            </a:r>
            <a:r>
              <a:rPr lang="de-CH" b="1" dirty="0" err="1" smtClean="0">
                <a:solidFill>
                  <a:srgbClr val="C00000"/>
                </a:solidFill>
              </a:rPr>
              <a:t>precondition</a:t>
            </a:r>
            <a:r>
              <a:rPr lang="de-CH" b="1" dirty="0" smtClean="0">
                <a:solidFill>
                  <a:srgbClr val="C00000"/>
                </a:solidFill>
              </a:rPr>
              <a:t>, </a:t>
            </a:r>
            <a:r>
              <a:rPr lang="de-CH" b="1" dirty="0" err="1" smtClean="0">
                <a:solidFill>
                  <a:srgbClr val="C00000"/>
                </a:solidFill>
              </a:rPr>
              <a:t>outcome</a:t>
            </a:r>
            <a:r>
              <a:rPr lang="de-CH" b="1" dirty="0" smtClean="0">
                <a:solidFill>
                  <a:srgbClr val="C00000"/>
                </a:solidFill>
              </a:rPr>
              <a:t>, and </a:t>
            </a:r>
            <a:r>
              <a:rPr lang="de-CH" b="1" dirty="0" err="1" smtClean="0">
                <a:solidFill>
                  <a:srgbClr val="C00000"/>
                </a:solidFill>
              </a:rPr>
              <a:t>indicator</a:t>
            </a:r>
            <a:r>
              <a:rPr lang="de-CH" b="1" dirty="0" smtClean="0">
                <a:solidFill>
                  <a:srgbClr val="C00000"/>
                </a:solidFill>
              </a:rPr>
              <a:t> of a </a:t>
            </a:r>
            <a:r>
              <a:rPr lang="de-CH" b="1" dirty="0" err="1" smtClean="0">
                <a:solidFill>
                  <a:srgbClr val="C00000"/>
                </a:solidFill>
              </a:rPr>
              <a:t>sustainable</a:t>
            </a:r>
            <a:r>
              <a:rPr lang="de-CH" b="1" dirty="0" smtClean="0">
                <a:solidFill>
                  <a:srgbClr val="C00000"/>
                </a:solidFill>
              </a:rPr>
              <a:t> </a:t>
            </a:r>
            <a:r>
              <a:rPr lang="de-CH" b="1" dirty="0" err="1" smtClean="0">
                <a:solidFill>
                  <a:srgbClr val="C00000"/>
                </a:solidFill>
              </a:rPr>
              <a:t>society</a:t>
            </a:r>
            <a:endParaRPr lang="de-CH" b="1" dirty="0" smtClean="0">
              <a:solidFill>
                <a:srgbClr val="C00000"/>
              </a:solidFill>
            </a:endParaRPr>
          </a:p>
          <a:p>
            <a:pPr>
              <a:buNone/>
            </a:pPr>
            <a:endParaRPr lang="de-CH" b="1" dirty="0" smtClean="0">
              <a:solidFill>
                <a:srgbClr val="C00000"/>
              </a:solidFill>
            </a:endParaRPr>
          </a:p>
          <a:p>
            <a:pPr>
              <a:buNone/>
            </a:pPr>
            <a:r>
              <a:rPr lang="de-CH" b="1" dirty="0" smtClean="0">
                <a:solidFill>
                  <a:srgbClr val="C00000"/>
                </a:solidFill>
              </a:rPr>
              <a:t>	Health </a:t>
            </a:r>
            <a:r>
              <a:rPr lang="de-CH" b="1" dirty="0" err="1" smtClean="0">
                <a:solidFill>
                  <a:srgbClr val="C00000"/>
                </a:solidFill>
              </a:rPr>
              <a:t>is</a:t>
            </a:r>
            <a:r>
              <a:rPr lang="de-CH" b="1" dirty="0" smtClean="0">
                <a:solidFill>
                  <a:srgbClr val="C00000"/>
                </a:solidFill>
              </a:rPr>
              <a:t> a </a:t>
            </a:r>
            <a:r>
              <a:rPr lang="de-CH" b="1" dirty="0" err="1" smtClean="0">
                <a:solidFill>
                  <a:srgbClr val="C00000"/>
                </a:solidFill>
              </a:rPr>
              <a:t>social</a:t>
            </a:r>
            <a:r>
              <a:rPr lang="de-CH" b="1" dirty="0" smtClean="0">
                <a:solidFill>
                  <a:srgbClr val="C00000"/>
                </a:solidFill>
              </a:rPr>
              <a:t> </a:t>
            </a:r>
            <a:r>
              <a:rPr lang="de-CH" b="1" dirty="0" err="1" smtClean="0">
                <a:solidFill>
                  <a:srgbClr val="C00000"/>
                </a:solidFill>
              </a:rPr>
              <a:t>goal</a:t>
            </a:r>
            <a:r>
              <a:rPr lang="de-CH" b="1" dirty="0" smtClean="0">
                <a:solidFill>
                  <a:srgbClr val="C00000"/>
                </a:solidFill>
              </a:rPr>
              <a:t> of </a:t>
            </a:r>
            <a:r>
              <a:rPr lang="de-CH" b="1" dirty="0" err="1" smtClean="0">
                <a:solidFill>
                  <a:srgbClr val="C00000"/>
                </a:solidFill>
              </a:rPr>
              <a:t>governments</a:t>
            </a:r>
            <a:r>
              <a:rPr lang="de-CH" b="1" dirty="0" smtClean="0">
                <a:solidFill>
                  <a:srgbClr val="C00000"/>
                </a:solidFill>
              </a:rPr>
              <a:t> </a:t>
            </a:r>
          </a:p>
          <a:p>
            <a:endParaRPr lang="de-CH" dirty="0">
              <a:solidFill>
                <a:srgbClr val="C00000"/>
              </a:solidFill>
            </a:endParaRPr>
          </a:p>
        </p:txBody>
      </p:sp>
      <p:sp>
        <p:nvSpPr>
          <p:cNvPr id="4" name="Fußzeilenplatzhalter 3"/>
          <p:cNvSpPr>
            <a:spLocks noGrp="1"/>
          </p:cNvSpPr>
          <p:nvPr>
            <p:ph type="ftr" sz="quarter" idx="11"/>
          </p:nvPr>
        </p:nvSpPr>
        <p:spPr>
          <a:xfrm>
            <a:off x="3124200" y="6356350"/>
            <a:ext cx="3392016"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lstStyle/>
          <a:p>
            <a:r>
              <a:rPr lang="de-CH" dirty="0" smtClean="0">
                <a:solidFill>
                  <a:schemeClr val="bg1"/>
                </a:solidFill>
              </a:rPr>
              <a:t>Pros and </a:t>
            </a:r>
            <a:r>
              <a:rPr lang="de-CH" dirty="0" err="1" smtClean="0">
                <a:solidFill>
                  <a:schemeClr val="bg1"/>
                </a:solidFill>
              </a:rPr>
              <a:t>cons</a:t>
            </a:r>
            <a:r>
              <a:rPr lang="de-CH" dirty="0" smtClean="0">
                <a:solidFill>
                  <a:schemeClr val="bg1"/>
                </a:solidFill>
              </a:rPr>
              <a:t>?</a:t>
            </a:r>
            <a:endParaRPr lang="de-CH" dirty="0">
              <a:solidFill>
                <a:schemeClr val="bg1"/>
              </a:solidFill>
            </a:endParaRPr>
          </a:p>
        </p:txBody>
      </p:sp>
      <p:sp>
        <p:nvSpPr>
          <p:cNvPr id="3" name="Inhaltsplatzhalter 2"/>
          <p:cNvSpPr>
            <a:spLocks noGrp="1"/>
          </p:cNvSpPr>
          <p:nvPr>
            <p:ph idx="1"/>
          </p:nvPr>
        </p:nvSpPr>
        <p:spPr/>
        <p:txBody>
          <a:bodyPr>
            <a:normAutofit fontScale="92500" lnSpcReduction="20000"/>
          </a:bodyPr>
          <a:lstStyle/>
          <a:p>
            <a:r>
              <a:rPr lang="en-US" dirty="0" smtClean="0"/>
              <a:t>In 21st century governance there are two central elements to consider: </a:t>
            </a:r>
            <a:r>
              <a:rPr lang="en-US" b="1" dirty="0" smtClean="0">
                <a:solidFill>
                  <a:srgbClr val="FF0000"/>
                </a:solidFill>
              </a:rPr>
              <a:t>efficiency and legitimacy. </a:t>
            </a:r>
            <a:r>
              <a:rPr lang="en-US" dirty="0" smtClean="0"/>
              <a:t>Both have been driving forces for multi-stakeholder processes and are central in </a:t>
            </a:r>
            <a:r>
              <a:rPr lang="de-CH" dirty="0" err="1" smtClean="0"/>
              <a:t>any</a:t>
            </a:r>
            <a:r>
              <a:rPr lang="de-CH" dirty="0" smtClean="0"/>
              <a:t> HIAP </a:t>
            </a:r>
            <a:r>
              <a:rPr lang="de-CH" dirty="0" err="1" smtClean="0"/>
              <a:t>process</a:t>
            </a:r>
            <a:r>
              <a:rPr lang="de-CH" dirty="0" smtClean="0"/>
              <a:t>.</a:t>
            </a:r>
          </a:p>
          <a:p>
            <a:r>
              <a:rPr lang="en-US" dirty="0" smtClean="0"/>
              <a:t>A comprehensive multi-stakeholder process can give a high legitimacy to an initiative, but it also entails significant </a:t>
            </a:r>
            <a:r>
              <a:rPr lang="en-US" b="1" dirty="0" smtClean="0">
                <a:solidFill>
                  <a:srgbClr val="FF0000"/>
                </a:solidFill>
              </a:rPr>
              <a:t>transaction costs</a:t>
            </a:r>
            <a:r>
              <a:rPr lang="en-US" dirty="0" smtClean="0"/>
              <a:t>. The more stakeholders at the table, the more difficult and time-consuming the process can be to come to a common understanding and position.</a:t>
            </a:r>
          </a:p>
        </p:txBody>
      </p:sp>
      <p:sp>
        <p:nvSpPr>
          <p:cNvPr id="4" name="Fußzeilenplatzhalter 3"/>
          <p:cNvSpPr>
            <a:spLocks noGrp="1"/>
          </p:cNvSpPr>
          <p:nvPr>
            <p:ph type="ftr" sz="quarter" idx="11"/>
          </p:nvPr>
        </p:nvSpPr>
        <p:spPr>
          <a:xfrm>
            <a:off x="3124200" y="6356350"/>
            <a:ext cx="3320008"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lstStyle/>
          <a:p>
            <a:endParaRPr lang="de-CH" dirty="0" smtClean="0"/>
          </a:p>
          <a:p>
            <a:endParaRPr lang="de-CH" dirty="0" smtClean="0"/>
          </a:p>
          <a:p>
            <a:r>
              <a:rPr lang="de-CH" sz="4400" b="1" dirty="0" smtClean="0">
                <a:solidFill>
                  <a:schemeClr val="bg1"/>
                </a:solidFill>
              </a:rPr>
              <a:t>Dynamics and </a:t>
            </a:r>
            <a:r>
              <a:rPr lang="de-CH" sz="4400" b="1" dirty="0" err="1" smtClean="0">
                <a:solidFill>
                  <a:schemeClr val="bg1"/>
                </a:solidFill>
              </a:rPr>
              <a:t>complexity</a:t>
            </a:r>
            <a:endParaRPr lang="de-CH" sz="4400" b="1" dirty="0">
              <a:solidFill>
                <a:schemeClr val="bg1"/>
              </a:solidFill>
            </a:endParaRPr>
          </a:p>
        </p:txBody>
      </p:sp>
      <p:sp>
        <p:nvSpPr>
          <p:cNvPr id="4" name="Fußzeilenplatzhalter 3"/>
          <p:cNvSpPr>
            <a:spLocks noGrp="1"/>
          </p:cNvSpPr>
          <p:nvPr>
            <p:ph type="ftr" sz="quarter" idx="11"/>
          </p:nvPr>
        </p:nvSpPr>
        <p:spPr>
          <a:xfrm>
            <a:off x="3124200" y="6356350"/>
            <a:ext cx="3392016"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normAutofit lnSpcReduction="10000"/>
          </a:bodyPr>
          <a:lstStyle/>
          <a:p>
            <a:pPr>
              <a:buNone/>
            </a:pPr>
            <a:r>
              <a:rPr lang="de-CH" sz="4000" b="1" dirty="0" err="1" smtClean="0">
                <a:solidFill>
                  <a:schemeClr val="bg1"/>
                </a:solidFill>
              </a:rPr>
              <a:t>To</a:t>
            </a:r>
            <a:r>
              <a:rPr lang="de-CH" sz="4000" b="1" dirty="0" smtClean="0">
                <a:solidFill>
                  <a:schemeClr val="bg1"/>
                </a:solidFill>
              </a:rPr>
              <a:t> </a:t>
            </a:r>
            <a:r>
              <a:rPr lang="de-CH" sz="4000" b="1" dirty="0" err="1" smtClean="0">
                <a:solidFill>
                  <a:schemeClr val="bg1"/>
                </a:solidFill>
              </a:rPr>
              <a:t>the</a:t>
            </a:r>
            <a:r>
              <a:rPr lang="de-CH" sz="4000" b="1" dirty="0" smtClean="0">
                <a:solidFill>
                  <a:schemeClr val="bg1"/>
                </a:solidFill>
              </a:rPr>
              <a:t> </a:t>
            </a:r>
            <a:r>
              <a:rPr lang="de-CH" sz="4000" b="1" dirty="0" err="1" smtClean="0">
                <a:solidFill>
                  <a:schemeClr val="bg1"/>
                </a:solidFill>
              </a:rPr>
              <a:t>public</a:t>
            </a:r>
            <a:r>
              <a:rPr lang="de-CH" sz="4000" b="1" dirty="0" smtClean="0">
                <a:solidFill>
                  <a:schemeClr val="bg1"/>
                </a:solidFill>
              </a:rPr>
              <a:t>, </a:t>
            </a:r>
            <a:r>
              <a:rPr lang="de-CH" sz="4000" b="1" dirty="0" err="1" smtClean="0">
                <a:solidFill>
                  <a:schemeClr val="bg1"/>
                </a:solidFill>
              </a:rPr>
              <a:t>the</a:t>
            </a:r>
            <a:r>
              <a:rPr lang="de-CH" sz="4000" b="1" dirty="0" smtClean="0">
                <a:solidFill>
                  <a:schemeClr val="bg1"/>
                </a:solidFill>
              </a:rPr>
              <a:t> </a:t>
            </a:r>
            <a:r>
              <a:rPr lang="de-CH" sz="4000" b="1" dirty="0" err="1" smtClean="0">
                <a:solidFill>
                  <a:schemeClr val="bg1"/>
                </a:solidFill>
              </a:rPr>
              <a:t>government</a:t>
            </a:r>
            <a:r>
              <a:rPr lang="de-CH" sz="4000" b="1" dirty="0" smtClean="0">
                <a:solidFill>
                  <a:schemeClr val="bg1"/>
                </a:solidFill>
              </a:rPr>
              <a:t> </a:t>
            </a:r>
            <a:r>
              <a:rPr lang="de-CH" sz="4000" b="1" dirty="0" err="1" smtClean="0">
                <a:solidFill>
                  <a:schemeClr val="bg1"/>
                </a:solidFill>
              </a:rPr>
              <a:t>is</a:t>
            </a:r>
            <a:r>
              <a:rPr lang="de-CH" sz="4000" b="1" dirty="0" smtClean="0">
                <a:solidFill>
                  <a:schemeClr val="bg1"/>
                </a:solidFill>
              </a:rPr>
              <a:t> </a:t>
            </a:r>
            <a:r>
              <a:rPr lang="de-CH" sz="4000" b="1" dirty="0" err="1" smtClean="0">
                <a:solidFill>
                  <a:schemeClr val="bg1"/>
                </a:solidFill>
              </a:rPr>
              <a:t>one</a:t>
            </a:r>
            <a:r>
              <a:rPr lang="de-CH" sz="4000" b="1" dirty="0" smtClean="0">
                <a:solidFill>
                  <a:schemeClr val="bg1"/>
                </a:solidFill>
              </a:rPr>
              <a:t> </a:t>
            </a:r>
            <a:r>
              <a:rPr lang="de-CH" sz="4000" b="1" dirty="0" err="1" smtClean="0">
                <a:solidFill>
                  <a:schemeClr val="bg1"/>
                </a:solidFill>
              </a:rPr>
              <a:t>whole</a:t>
            </a:r>
            <a:endParaRPr lang="de-CH" sz="4000" b="1" dirty="0" smtClean="0">
              <a:solidFill>
                <a:schemeClr val="bg1"/>
              </a:solidFill>
            </a:endParaRPr>
          </a:p>
          <a:p>
            <a:pPr>
              <a:buNone/>
            </a:pPr>
            <a:endParaRPr lang="de-CH" sz="4000" b="1" dirty="0" smtClean="0">
              <a:solidFill>
                <a:schemeClr val="bg1"/>
              </a:solidFill>
            </a:endParaRPr>
          </a:p>
          <a:p>
            <a:pPr>
              <a:buNone/>
            </a:pPr>
            <a:r>
              <a:rPr lang="de-CH" sz="4000" b="1" dirty="0" smtClean="0">
                <a:solidFill>
                  <a:schemeClr val="bg1"/>
                </a:solidFill>
              </a:rPr>
              <a:t>Think </a:t>
            </a:r>
            <a:r>
              <a:rPr lang="de-CH" sz="4000" b="1" dirty="0" err="1" smtClean="0">
                <a:solidFill>
                  <a:schemeClr val="bg1"/>
                </a:solidFill>
              </a:rPr>
              <a:t>citizens</a:t>
            </a:r>
            <a:r>
              <a:rPr lang="de-CH" sz="4000" b="1" dirty="0" smtClean="0">
                <a:solidFill>
                  <a:schemeClr val="bg1"/>
                </a:solidFill>
              </a:rPr>
              <a:t> </a:t>
            </a:r>
            <a:r>
              <a:rPr lang="de-CH" sz="4000" b="1" dirty="0" err="1" smtClean="0">
                <a:solidFill>
                  <a:schemeClr val="bg1"/>
                </a:solidFill>
              </a:rPr>
              <a:t>need</a:t>
            </a:r>
            <a:r>
              <a:rPr lang="de-CH" sz="4000" b="1" dirty="0" smtClean="0">
                <a:solidFill>
                  <a:schemeClr val="bg1"/>
                </a:solidFill>
              </a:rPr>
              <a:t>/</a:t>
            </a:r>
            <a:r>
              <a:rPr lang="de-CH" sz="4000" b="1" dirty="0" err="1" smtClean="0">
                <a:solidFill>
                  <a:schemeClr val="bg1"/>
                </a:solidFill>
              </a:rPr>
              <a:t>public</a:t>
            </a:r>
            <a:r>
              <a:rPr lang="de-CH" sz="4000" b="1" dirty="0" smtClean="0">
                <a:solidFill>
                  <a:schemeClr val="bg1"/>
                </a:solidFill>
              </a:rPr>
              <a:t> </a:t>
            </a:r>
            <a:r>
              <a:rPr lang="de-CH" sz="4000" b="1" dirty="0" err="1" smtClean="0">
                <a:solidFill>
                  <a:schemeClr val="bg1"/>
                </a:solidFill>
              </a:rPr>
              <a:t>value</a:t>
            </a:r>
            <a:r>
              <a:rPr lang="de-CH" sz="4000" b="1" dirty="0" smtClean="0">
                <a:solidFill>
                  <a:schemeClr val="bg1"/>
                </a:solidFill>
              </a:rPr>
              <a:t> not </a:t>
            </a:r>
            <a:r>
              <a:rPr lang="de-CH" sz="4000" b="1" dirty="0" err="1" smtClean="0">
                <a:solidFill>
                  <a:schemeClr val="bg1"/>
                </a:solidFill>
              </a:rPr>
              <a:t>agency</a:t>
            </a:r>
            <a:r>
              <a:rPr lang="de-CH" sz="4000" b="1" dirty="0" smtClean="0">
                <a:solidFill>
                  <a:schemeClr val="bg1"/>
                </a:solidFill>
              </a:rPr>
              <a:t> </a:t>
            </a:r>
            <a:r>
              <a:rPr lang="de-CH" sz="4000" b="1" dirty="0" err="1" smtClean="0">
                <a:solidFill>
                  <a:schemeClr val="bg1"/>
                </a:solidFill>
              </a:rPr>
              <a:t>priorities</a:t>
            </a:r>
            <a:endParaRPr lang="de-CH" sz="4000" b="1" dirty="0" smtClean="0">
              <a:solidFill>
                <a:schemeClr val="bg1"/>
              </a:solidFill>
            </a:endParaRPr>
          </a:p>
          <a:p>
            <a:pPr>
              <a:buNone/>
            </a:pPr>
            <a:endParaRPr lang="de-CH" sz="4000" b="1" dirty="0" smtClean="0">
              <a:solidFill>
                <a:schemeClr val="bg1"/>
              </a:solidFill>
            </a:endParaRPr>
          </a:p>
          <a:p>
            <a:pPr>
              <a:buNone/>
            </a:pPr>
            <a:r>
              <a:rPr lang="de-CH" sz="4000" b="1" dirty="0" smtClean="0">
                <a:solidFill>
                  <a:schemeClr val="bg1"/>
                </a:solidFill>
              </a:rPr>
              <a:t>Do not </a:t>
            </a:r>
            <a:r>
              <a:rPr lang="de-CH" sz="4000" b="1" dirty="0" err="1" smtClean="0">
                <a:solidFill>
                  <a:schemeClr val="bg1"/>
                </a:solidFill>
              </a:rPr>
              <a:t>forget</a:t>
            </a:r>
            <a:r>
              <a:rPr lang="de-CH" sz="4000" b="1" dirty="0" smtClean="0">
                <a:solidFill>
                  <a:schemeClr val="bg1"/>
                </a:solidFill>
              </a:rPr>
              <a:t> </a:t>
            </a:r>
            <a:r>
              <a:rPr lang="de-CH" sz="4000" b="1" dirty="0" err="1" smtClean="0">
                <a:solidFill>
                  <a:schemeClr val="bg1"/>
                </a:solidFill>
              </a:rPr>
              <a:t>overarching</a:t>
            </a:r>
            <a:r>
              <a:rPr lang="de-CH" sz="4000" b="1" dirty="0" smtClean="0">
                <a:solidFill>
                  <a:schemeClr val="bg1"/>
                </a:solidFill>
              </a:rPr>
              <a:t> </a:t>
            </a:r>
            <a:r>
              <a:rPr lang="de-CH" sz="4000" b="1" dirty="0" err="1" smtClean="0">
                <a:solidFill>
                  <a:schemeClr val="bg1"/>
                </a:solidFill>
              </a:rPr>
              <a:t>goal</a:t>
            </a:r>
            <a:endParaRPr lang="de-CH" sz="4000" b="1" dirty="0">
              <a:solidFill>
                <a:schemeClr val="bg1"/>
              </a:solidFill>
            </a:endParaRPr>
          </a:p>
        </p:txBody>
      </p:sp>
      <p:sp>
        <p:nvSpPr>
          <p:cNvPr id="4" name="Fußzeilenplatzhalter 3"/>
          <p:cNvSpPr>
            <a:spLocks noGrp="1"/>
          </p:cNvSpPr>
          <p:nvPr>
            <p:ph type="ftr" sz="quarter" idx="11"/>
          </p:nvPr>
        </p:nvSpPr>
        <p:spPr>
          <a:xfrm>
            <a:off x="3124200" y="6356350"/>
            <a:ext cx="3536032"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solidFill>
                  <a:srgbClr val="C00000"/>
                </a:solidFill>
              </a:rPr>
              <a:t>GOAL</a:t>
            </a:r>
            <a:endParaRPr lang="de-CH" dirty="0">
              <a:solidFill>
                <a:srgbClr val="C00000"/>
              </a:solidFill>
            </a:endParaRPr>
          </a:p>
        </p:txBody>
      </p:sp>
      <p:sp>
        <p:nvSpPr>
          <p:cNvPr id="3" name="Inhaltsplatzhalter 2"/>
          <p:cNvSpPr>
            <a:spLocks noGrp="1"/>
          </p:cNvSpPr>
          <p:nvPr>
            <p:ph idx="1"/>
          </p:nvPr>
        </p:nvSpPr>
        <p:spPr>
          <a:solidFill>
            <a:schemeClr val="accent2"/>
          </a:solidFill>
        </p:spPr>
        <p:txBody>
          <a:bodyPr/>
          <a:lstStyle/>
          <a:p>
            <a:pPr>
              <a:buNone/>
            </a:pPr>
            <a:r>
              <a:rPr lang="de-CH" dirty="0" smtClean="0"/>
              <a:t>    </a:t>
            </a:r>
          </a:p>
          <a:p>
            <a:pPr algn="ctr">
              <a:buNone/>
            </a:pPr>
            <a:r>
              <a:rPr lang="de-CH" dirty="0" smtClean="0"/>
              <a:t> </a:t>
            </a:r>
            <a:r>
              <a:rPr lang="de-CH" b="1" dirty="0" err="1" smtClean="0">
                <a:solidFill>
                  <a:schemeClr val="bg1"/>
                </a:solidFill>
              </a:rPr>
              <a:t>Multiply</a:t>
            </a:r>
            <a:r>
              <a:rPr lang="de-CH" b="1" dirty="0" smtClean="0">
                <a:solidFill>
                  <a:schemeClr val="bg1"/>
                </a:solidFill>
              </a:rPr>
              <a:t> </a:t>
            </a:r>
            <a:r>
              <a:rPr lang="de-CH" b="1" dirty="0" err="1" smtClean="0">
                <a:solidFill>
                  <a:schemeClr val="bg1"/>
                </a:solidFill>
              </a:rPr>
              <a:t>effort</a:t>
            </a:r>
            <a:r>
              <a:rPr lang="de-CH" b="1" dirty="0" smtClean="0">
                <a:solidFill>
                  <a:schemeClr val="bg1"/>
                </a:solidFill>
              </a:rPr>
              <a:t> </a:t>
            </a:r>
            <a:r>
              <a:rPr lang="de-CH" b="1" dirty="0" err="1" smtClean="0">
                <a:solidFill>
                  <a:schemeClr val="bg1"/>
                </a:solidFill>
              </a:rPr>
              <a:t>to</a:t>
            </a:r>
            <a:r>
              <a:rPr lang="de-CH" b="1" dirty="0" smtClean="0">
                <a:solidFill>
                  <a:schemeClr val="bg1"/>
                </a:solidFill>
              </a:rPr>
              <a:t> </a:t>
            </a:r>
            <a:r>
              <a:rPr lang="de-CH" b="1" dirty="0" err="1" smtClean="0">
                <a:solidFill>
                  <a:schemeClr val="bg1"/>
                </a:solidFill>
              </a:rPr>
              <a:t>create</a:t>
            </a:r>
            <a:r>
              <a:rPr lang="de-CH" b="1" dirty="0" smtClean="0">
                <a:solidFill>
                  <a:schemeClr val="bg1"/>
                </a:solidFill>
              </a:rPr>
              <a:t> </a:t>
            </a:r>
            <a:r>
              <a:rPr lang="de-CH" b="1" dirty="0" err="1" smtClean="0">
                <a:solidFill>
                  <a:schemeClr val="bg1"/>
                </a:solidFill>
              </a:rPr>
              <a:t>public</a:t>
            </a:r>
            <a:r>
              <a:rPr lang="de-CH" b="1" dirty="0" smtClean="0">
                <a:solidFill>
                  <a:schemeClr val="bg1"/>
                </a:solidFill>
              </a:rPr>
              <a:t> </a:t>
            </a:r>
            <a:r>
              <a:rPr lang="de-CH" b="1" dirty="0" err="1" smtClean="0">
                <a:solidFill>
                  <a:schemeClr val="bg1"/>
                </a:solidFill>
              </a:rPr>
              <a:t>value</a:t>
            </a:r>
            <a:r>
              <a:rPr lang="de-CH" b="1" dirty="0" smtClean="0">
                <a:solidFill>
                  <a:schemeClr val="bg1"/>
                </a:solidFill>
              </a:rPr>
              <a:t> </a:t>
            </a:r>
            <a:r>
              <a:rPr lang="de-CH" b="1" dirty="0" err="1" smtClean="0">
                <a:solidFill>
                  <a:schemeClr val="bg1"/>
                </a:solidFill>
              </a:rPr>
              <a:t>through</a:t>
            </a:r>
            <a:r>
              <a:rPr lang="de-CH" b="1" dirty="0" smtClean="0">
                <a:solidFill>
                  <a:schemeClr val="bg1"/>
                </a:solidFill>
              </a:rPr>
              <a:t> a </a:t>
            </a:r>
            <a:r>
              <a:rPr lang="de-CH" b="1" dirty="0" err="1" smtClean="0">
                <a:solidFill>
                  <a:schemeClr val="bg1"/>
                </a:solidFill>
              </a:rPr>
              <a:t>connected</a:t>
            </a:r>
            <a:r>
              <a:rPr lang="de-CH" b="1" dirty="0" smtClean="0">
                <a:solidFill>
                  <a:schemeClr val="bg1"/>
                </a:solidFill>
              </a:rPr>
              <a:t> and </a:t>
            </a:r>
            <a:r>
              <a:rPr lang="de-CH" b="1" dirty="0" err="1" smtClean="0">
                <a:solidFill>
                  <a:schemeClr val="bg1"/>
                </a:solidFill>
              </a:rPr>
              <a:t>collaborative</a:t>
            </a:r>
            <a:r>
              <a:rPr lang="de-CH" b="1" dirty="0" smtClean="0">
                <a:solidFill>
                  <a:schemeClr val="bg1"/>
                </a:solidFill>
              </a:rPr>
              <a:t> </a:t>
            </a:r>
            <a:r>
              <a:rPr lang="de-CH" b="1" dirty="0" err="1" smtClean="0">
                <a:solidFill>
                  <a:schemeClr val="bg1"/>
                </a:solidFill>
              </a:rPr>
              <a:t>government</a:t>
            </a:r>
            <a:endParaRPr lang="de-CH" b="1" dirty="0" smtClean="0">
              <a:solidFill>
                <a:schemeClr val="bg1"/>
              </a:solidFill>
            </a:endParaRPr>
          </a:p>
          <a:p>
            <a:pPr algn="ctr">
              <a:buNone/>
            </a:pPr>
            <a:endParaRPr lang="de-CH" b="1" dirty="0">
              <a:solidFill>
                <a:schemeClr val="bg1"/>
              </a:solidFill>
            </a:endParaRPr>
          </a:p>
          <a:p>
            <a:pPr algn="ctr">
              <a:buNone/>
            </a:pPr>
            <a:r>
              <a:rPr lang="de-CH" b="1" dirty="0" err="1" smtClean="0">
                <a:solidFill>
                  <a:schemeClr val="bg1"/>
                </a:solidFill>
              </a:rPr>
              <a:t>Benefits</a:t>
            </a:r>
            <a:r>
              <a:rPr lang="de-CH" b="1" dirty="0" smtClean="0">
                <a:solidFill>
                  <a:schemeClr val="bg1"/>
                </a:solidFill>
              </a:rPr>
              <a:t> </a:t>
            </a:r>
            <a:r>
              <a:rPr lang="de-CH" b="1" dirty="0" err="1" smtClean="0">
                <a:solidFill>
                  <a:schemeClr val="bg1"/>
                </a:solidFill>
              </a:rPr>
              <a:t>that</a:t>
            </a:r>
            <a:r>
              <a:rPr lang="de-CH" b="1" dirty="0" smtClean="0">
                <a:solidFill>
                  <a:schemeClr val="bg1"/>
                </a:solidFill>
              </a:rPr>
              <a:t> </a:t>
            </a:r>
            <a:r>
              <a:rPr lang="de-CH" b="1" dirty="0" err="1" smtClean="0">
                <a:solidFill>
                  <a:schemeClr val="bg1"/>
                </a:solidFill>
              </a:rPr>
              <a:t>accrue</a:t>
            </a:r>
            <a:r>
              <a:rPr lang="de-CH" b="1" dirty="0" smtClean="0">
                <a:solidFill>
                  <a:schemeClr val="bg1"/>
                </a:solidFill>
              </a:rPr>
              <a:t> </a:t>
            </a:r>
            <a:r>
              <a:rPr lang="de-CH" b="1" dirty="0" err="1" smtClean="0">
                <a:solidFill>
                  <a:schemeClr val="bg1"/>
                </a:solidFill>
              </a:rPr>
              <a:t>to</a:t>
            </a:r>
            <a:r>
              <a:rPr lang="de-CH" b="1" dirty="0" smtClean="0">
                <a:solidFill>
                  <a:schemeClr val="bg1"/>
                </a:solidFill>
              </a:rPr>
              <a:t> </a:t>
            </a:r>
            <a:r>
              <a:rPr lang="de-CH" b="1" dirty="0" err="1" smtClean="0">
                <a:solidFill>
                  <a:schemeClr val="bg1"/>
                </a:solidFill>
              </a:rPr>
              <a:t>the</a:t>
            </a:r>
            <a:r>
              <a:rPr lang="de-CH" b="1" dirty="0" smtClean="0">
                <a:solidFill>
                  <a:schemeClr val="bg1"/>
                </a:solidFill>
              </a:rPr>
              <a:t> </a:t>
            </a:r>
            <a:r>
              <a:rPr lang="de-CH" b="1" dirty="0" err="1" smtClean="0">
                <a:solidFill>
                  <a:schemeClr val="bg1"/>
                </a:solidFill>
              </a:rPr>
              <a:t>whole</a:t>
            </a:r>
            <a:r>
              <a:rPr lang="de-CH" b="1" dirty="0" smtClean="0">
                <a:solidFill>
                  <a:schemeClr val="bg1"/>
                </a:solidFill>
              </a:rPr>
              <a:t> of </a:t>
            </a:r>
            <a:r>
              <a:rPr lang="de-CH" b="1" dirty="0" err="1" smtClean="0">
                <a:solidFill>
                  <a:schemeClr val="bg1"/>
                </a:solidFill>
              </a:rPr>
              <a:t>government</a:t>
            </a:r>
            <a:endParaRPr lang="de-CH" b="1" dirty="0" smtClean="0">
              <a:solidFill>
                <a:schemeClr val="bg1"/>
              </a:solidFill>
            </a:endParaRPr>
          </a:p>
          <a:p>
            <a:pPr algn="ctr">
              <a:buNone/>
            </a:pPr>
            <a:endParaRPr lang="de-CH" b="1" dirty="0">
              <a:solidFill>
                <a:schemeClr val="bg1"/>
              </a:solidFill>
            </a:endParaRPr>
          </a:p>
          <a:p>
            <a:pPr algn="ctr">
              <a:buNone/>
            </a:pPr>
            <a:r>
              <a:rPr lang="de-CH" b="1" dirty="0" smtClean="0">
                <a:solidFill>
                  <a:schemeClr val="bg1"/>
                </a:solidFill>
              </a:rPr>
              <a:t>„</a:t>
            </a:r>
            <a:r>
              <a:rPr lang="de-CH" b="1" dirty="0" err="1" smtClean="0">
                <a:solidFill>
                  <a:schemeClr val="bg1"/>
                </a:solidFill>
              </a:rPr>
              <a:t>one</a:t>
            </a:r>
            <a:r>
              <a:rPr lang="de-CH" b="1" dirty="0" smtClean="0">
                <a:solidFill>
                  <a:schemeClr val="bg1"/>
                </a:solidFill>
              </a:rPr>
              <a:t> </a:t>
            </a:r>
            <a:r>
              <a:rPr lang="de-CH" b="1" dirty="0" err="1" smtClean="0">
                <a:solidFill>
                  <a:schemeClr val="bg1"/>
                </a:solidFill>
              </a:rPr>
              <a:t>government</a:t>
            </a:r>
            <a:r>
              <a:rPr lang="de-CH" b="1" dirty="0" smtClean="0">
                <a:solidFill>
                  <a:schemeClr val="bg1"/>
                </a:solidFill>
              </a:rPr>
              <a:t>“</a:t>
            </a:r>
            <a:endParaRPr lang="de-CH" b="1" dirty="0">
              <a:solidFill>
                <a:schemeClr val="bg1"/>
              </a:solidFill>
            </a:endParaRPr>
          </a:p>
        </p:txBody>
      </p:sp>
      <p:sp>
        <p:nvSpPr>
          <p:cNvPr id="4" name="Fußzeilenplatzhalter 3"/>
          <p:cNvSpPr>
            <a:spLocks noGrp="1"/>
          </p:cNvSpPr>
          <p:nvPr>
            <p:ph type="ftr" sz="quarter" idx="11"/>
          </p:nvPr>
        </p:nvSpPr>
        <p:spPr>
          <a:xfrm>
            <a:off x="3124200" y="6356350"/>
            <a:ext cx="3392016"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Fußzeilenplatzhalter 2"/>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
        <p:nvSpPr>
          <p:cNvPr id="4" name="Titel 3"/>
          <p:cNvSpPr>
            <a:spLocks noGrp="1"/>
          </p:cNvSpPr>
          <p:nvPr>
            <p:ph type="title"/>
          </p:nvPr>
        </p:nvSpPr>
        <p:spPr>
          <a:solidFill>
            <a:srgbClr val="C00000"/>
          </a:solidFill>
        </p:spPr>
        <p:txBody>
          <a:bodyPr/>
          <a:lstStyle/>
          <a:p>
            <a:r>
              <a:rPr lang="de-CH" dirty="0" err="1" smtClean="0">
                <a:solidFill>
                  <a:schemeClr val="bg1"/>
                </a:solidFill>
              </a:rPr>
              <a:t>Pandemic</a:t>
            </a:r>
            <a:r>
              <a:rPr lang="de-CH" dirty="0" smtClean="0">
                <a:solidFill>
                  <a:schemeClr val="bg1"/>
                </a:solidFill>
              </a:rPr>
              <a:t> </a:t>
            </a:r>
            <a:r>
              <a:rPr lang="de-CH" dirty="0" err="1" smtClean="0">
                <a:solidFill>
                  <a:schemeClr val="bg1"/>
                </a:solidFill>
              </a:rPr>
              <a:t>response</a:t>
            </a:r>
            <a:endParaRPr lang="de-CH" dirty="0">
              <a:solidFill>
                <a:schemeClr val="bg1"/>
              </a:solidFill>
            </a:endParaRPr>
          </a:p>
        </p:txBody>
      </p:sp>
      <p:pic>
        <p:nvPicPr>
          <p:cNvPr id="150530" name="Picture 2" descr="http://www.gtzkenyahealth.com/blog3/wp-content/uploads/2011/03/Pages-from-CP045_2009-0808_WOS_Pandemic_Readiness-FINAL.jpg"/>
          <p:cNvPicPr>
            <a:picLocks noChangeAspect="1" noChangeArrowheads="1"/>
          </p:cNvPicPr>
          <p:nvPr/>
        </p:nvPicPr>
        <p:blipFill>
          <a:blip r:embed="rId2" cstate="print"/>
          <a:srcRect/>
          <a:stretch>
            <a:fillRect/>
          </a:stretch>
        </p:blipFill>
        <p:spPr bwMode="auto">
          <a:xfrm>
            <a:off x="2195736" y="1484784"/>
            <a:ext cx="5040560" cy="462051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lstStyle/>
          <a:p>
            <a:r>
              <a:rPr lang="de-CH" dirty="0" err="1" smtClean="0">
                <a:solidFill>
                  <a:schemeClr val="bg1"/>
                </a:solidFill>
              </a:rPr>
              <a:t>Domestic</a:t>
            </a:r>
            <a:r>
              <a:rPr lang="de-CH" dirty="0" smtClean="0">
                <a:solidFill>
                  <a:schemeClr val="bg1"/>
                </a:solidFill>
              </a:rPr>
              <a:t> </a:t>
            </a:r>
            <a:r>
              <a:rPr lang="de-CH" dirty="0" err="1" smtClean="0">
                <a:solidFill>
                  <a:schemeClr val="bg1"/>
                </a:solidFill>
              </a:rPr>
              <a:t>Violence</a:t>
            </a:r>
            <a:endParaRPr lang="de-CH" dirty="0">
              <a:solidFill>
                <a:schemeClr val="bg1"/>
              </a:solidFill>
            </a:endParaRPr>
          </a:p>
        </p:txBody>
      </p:sp>
      <p:sp>
        <p:nvSpPr>
          <p:cNvPr id="3" name="Inhaltsplatzhalter 2"/>
          <p:cNvSpPr>
            <a:spLocks noGrp="1"/>
          </p:cNvSpPr>
          <p:nvPr>
            <p:ph idx="1"/>
          </p:nvPr>
        </p:nvSpPr>
        <p:spPr/>
        <p:txBody>
          <a:bodyPr/>
          <a:lstStyle/>
          <a:p>
            <a:endParaRPr lang="de-CH" dirty="0"/>
          </a:p>
        </p:txBody>
      </p:sp>
      <p:pic>
        <p:nvPicPr>
          <p:cNvPr id="94210" name="Picture 2" descr="Diagram 2:Ontario government ministries on the inter-ministerial committee"/>
          <p:cNvPicPr>
            <a:picLocks noChangeAspect="1" noChangeArrowheads="1"/>
          </p:cNvPicPr>
          <p:nvPr/>
        </p:nvPicPr>
        <p:blipFill>
          <a:blip r:embed="rId2" cstate="print"/>
          <a:srcRect/>
          <a:stretch>
            <a:fillRect/>
          </a:stretch>
        </p:blipFill>
        <p:spPr bwMode="auto">
          <a:xfrm>
            <a:off x="1475656" y="2348880"/>
            <a:ext cx="6096000" cy="2828925"/>
          </a:xfrm>
          <a:prstGeom prst="rect">
            <a:avLst/>
          </a:prstGeom>
          <a:noFill/>
        </p:spPr>
      </p:pic>
      <p:sp>
        <p:nvSpPr>
          <p:cNvPr id="5" name="Fußzeilenplatzhalter 4"/>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normAutofit fontScale="90000"/>
          </a:bodyPr>
          <a:lstStyle/>
          <a:p>
            <a:pPr algn="l"/>
            <a:r>
              <a:rPr lang="en-US" sz="3100" b="1" dirty="0" smtClean="0"/>
              <a:t/>
            </a:r>
            <a:br>
              <a:rPr lang="en-US" sz="3100" b="1" dirty="0" smtClean="0"/>
            </a:br>
            <a:r>
              <a:rPr lang="en-US" sz="3100" b="1" dirty="0" smtClean="0"/>
              <a:t>	 </a:t>
            </a:r>
            <a:r>
              <a:rPr lang="en-US" sz="3100" b="1" dirty="0" smtClean="0">
                <a:solidFill>
                  <a:schemeClr val="bg1"/>
                </a:solidFill>
              </a:rPr>
              <a:t>Common characteristics of a</a:t>
            </a:r>
            <a:br>
              <a:rPr lang="en-US" sz="3100" b="1" dirty="0" smtClean="0">
                <a:solidFill>
                  <a:schemeClr val="bg1"/>
                </a:solidFill>
              </a:rPr>
            </a:br>
            <a:r>
              <a:rPr lang="en-US" sz="3100" b="1" dirty="0" smtClean="0">
                <a:solidFill>
                  <a:schemeClr val="bg1"/>
                </a:solidFill>
              </a:rPr>
              <a:t>	 whole of government approach </a:t>
            </a:r>
            <a:r>
              <a:rPr lang="de-CH" dirty="0" smtClean="0">
                <a:solidFill>
                  <a:schemeClr val="bg1"/>
                </a:solidFill>
              </a:rPr>
              <a:t/>
            </a:r>
            <a:br>
              <a:rPr lang="de-CH" dirty="0" smtClean="0">
                <a:solidFill>
                  <a:schemeClr val="bg1"/>
                </a:solidFill>
              </a:rPr>
            </a:br>
            <a:endParaRPr lang="de-CH" dirty="0">
              <a:solidFill>
                <a:schemeClr val="bg1"/>
              </a:solidFill>
            </a:endParaRPr>
          </a:p>
        </p:txBody>
      </p:sp>
      <p:sp>
        <p:nvSpPr>
          <p:cNvPr id="3" name="Inhaltsplatzhalter 2"/>
          <p:cNvSpPr>
            <a:spLocks noGrp="1"/>
          </p:cNvSpPr>
          <p:nvPr>
            <p:ph idx="1"/>
          </p:nvPr>
        </p:nvSpPr>
        <p:spPr/>
        <p:txBody>
          <a:bodyPr>
            <a:normAutofit fontScale="62500" lnSpcReduction="20000"/>
          </a:bodyPr>
          <a:lstStyle/>
          <a:p>
            <a:r>
              <a:rPr lang="en-US" b="1" dirty="0" smtClean="0"/>
              <a:t>DIRECTION: it implies a long-term strategic focus, working towards shared goals of government or within a joint political framework of cross-cutting targets</a:t>
            </a:r>
            <a:endParaRPr lang="de-CH" dirty="0" smtClean="0"/>
          </a:p>
          <a:p>
            <a:endParaRPr lang="en-US" b="1" dirty="0" smtClean="0"/>
          </a:p>
          <a:p>
            <a:r>
              <a:rPr lang="en-US" b="1" dirty="0" smtClean="0"/>
              <a:t>STRUCTURE: 	it is built on a conscious and an organizational design or reorganization to support ministries and government organizations to work better together to achieve an integrated policy response  </a:t>
            </a:r>
            <a:endParaRPr lang="de-CH" dirty="0" smtClean="0"/>
          </a:p>
          <a:p>
            <a:endParaRPr lang="en-US" b="1" dirty="0" smtClean="0"/>
          </a:p>
          <a:p>
            <a:r>
              <a:rPr lang="en-US" b="1" dirty="0" smtClean="0"/>
              <a:t>CULTURE: it requires a cultural change within the administration and in policy making: values, leadership,  processes, working practices  and attitudes must be addressed.  </a:t>
            </a:r>
            <a:endParaRPr lang="de-CH" dirty="0" smtClean="0"/>
          </a:p>
          <a:p>
            <a:endParaRPr lang="en-US" b="1" dirty="0" smtClean="0"/>
          </a:p>
          <a:p>
            <a:r>
              <a:rPr lang="en-US" b="1" dirty="0" smtClean="0"/>
              <a:t>ACCOUNTABILITY: it aims to introduce shared responsibility and balance vertical and horizontal accountability as well as transparency and responsiveness  towards citizens     </a:t>
            </a:r>
            <a:endParaRPr lang="de-CH" dirty="0" smtClean="0"/>
          </a:p>
          <a:p>
            <a:endParaRPr lang="de-CH" dirty="0"/>
          </a:p>
        </p:txBody>
      </p:sp>
      <p:sp>
        <p:nvSpPr>
          <p:cNvPr id="4" name="Fußzeilenplatzhalter 3"/>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smtClean="0">
                <a:solidFill>
                  <a:schemeClr val="bg1"/>
                </a:solidFill>
              </a:rPr>
              <a:t>Strategic </a:t>
            </a:r>
            <a:r>
              <a:rPr lang="de-CH" dirty="0" err="1" smtClean="0">
                <a:solidFill>
                  <a:schemeClr val="bg1"/>
                </a:solidFill>
              </a:rPr>
              <a:t>triangle</a:t>
            </a:r>
            <a:endParaRPr lang="de-CH" dirty="0">
              <a:solidFill>
                <a:schemeClr val="bg1"/>
              </a:solidFill>
            </a:endParaRPr>
          </a:p>
        </p:txBody>
      </p:sp>
      <p:sp>
        <p:nvSpPr>
          <p:cNvPr id="3" name="Inhaltsplatzhalter 2"/>
          <p:cNvSpPr>
            <a:spLocks noGrp="1"/>
          </p:cNvSpPr>
          <p:nvPr>
            <p:ph idx="1"/>
          </p:nvPr>
        </p:nvSpPr>
        <p:spPr/>
        <p:txBody>
          <a:bodyPr/>
          <a:lstStyle/>
          <a:p>
            <a:endParaRPr lang="de-CH" dirty="0"/>
          </a:p>
        </p:txBody>
      </p:sp>
      <p:pic>
        <p:nvPicPr>
          <p:cNvPr id="1026" name="Picture 2" descr="Strategic triangle"/>
          <p:cNvPicPr>
            <a:picLocks noChangeAspect="1" noChangeArrowheads="1"/>
          </p:cNvPicPr>
          <p:nvPr/>
        </p:nvPicPr>
        <p:blipFill>
          <a:blip r:embed="rId2" cstate="print"/>
          <a:srcRect/>
          <a:stretch>
            <a:fillRect/>
          </a:stretch>
        </p:blipFill>
        <p:spPr bwMode="auto">
          <a:xfrm>
            <a:off x="2051720" y="2204864"/>
            <a:ext cx="5058139" cy="3793604"/>
          </a:xfrm>
          <a:prstGeom prst="rect">
            <a:avLst/>
          </a:prstGeom>
          <a:noFill/>
        </p:spPr>
      </p:pic>
      <p:sp>
        <p:nvSpPr>
          <p:cNvPr id="5" name="Fußzeilenplatzhalter 4"/>
          <p:cNvSpPr>
            <a:spLocks noGrp="1"/>
          </p:cNvSpPr>
          <p:nvPr>
            <p:ph type="ftr" sz="quarter" idx="11"/>
          </p:nvPr>
        </p:nvSpPr>
        <p:spPr>
          <a:xfrm>
            <a:off x="3124200" y="6356350"/>
            <a:ext cx="3392016"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solidFill>
            <a:schemeClr val="accent2"/>
          </a:solidFill>
        </p:spPr>
        <p:txBody>
          <a:bodyPr/>
          <a:lstStyle/>
          <a:p>
            <a:endParaRPr lang="de-CH" dirty="0" smtClean="0"/>
          </a:p>
          <a:p>
            <a:endParaRPr lang="de-CH" dirty="0" smtClean="0"/>
          </a:p>
          <a:p>
            <a:r>
              <a:rPr lang="de-CH" sz="4000" b="1" dirty="0" smtClean="0">
                <a:solidFill>
                  <a:schemeClr val="bg1"/>
                </a:solidFill>
              </a:rPr>
              <a:t>Collective </a:t>
            </a:r>
            <a:r>
              <a:rPr lang="de-CH" sz="4000" b="1" dirty="0" err="1" smtClean="0">
                <a:solidFill>
                  <a:schemeClr val="bg1"/>
                </a:solidFill>
              </a:rPr>
              <a:t>impact</a:t>
            </a:r>
            <a:endParaRPr lang="de-CH" sz="4000" b="1" dirty="0" smtClean="0">
              <a:solidFill>
                <a:schemeClr val="bg1"/>
              </a:solidFill>
            </a:endParaRPr>
          </a:p>
          <a:p>
            <a:r>
              <a:rPr lang="de-CH" sz="4000" b="1" dirty="0" smtClean="0">
                <a:solidFill>
                  <a:schemeClr val="bg1"/>
                </a:solidFill>
              </a:rPr>
              <a:t>Mutual </a:t>
            </a:r>
            <a:r>
              <a:rPr lang="de-CH" sz="4000" b="1" dirty="0" err="1" smtClean="0">
                <a:solidFill>
                  <a:schemeClr val="bg1"/>
                </a:solidFill>
              </a:rPr>
              <a:t>gain</a:t>
            </a:r>
            <a:endParaRPr lang="de-CH" sz="4000" b="1" dirty="0" smtClean="0">
              <a:solidFill>
                <a:schemeClr val="bg1"/>
              </a:solidFill>
            </a:endParaRPr>
          </a:p>
          <a:p>
            <a:r>
              <a:rPr lang="de-CH" sz="4000" b="1" dirty="0" err="1" smtClean="0">
                <a:solidFill>
                  <a:schemeClr val="bg1"/>
                </a:solidFill>
              </a:rPr>
              <a:t>Negotiation</a:t>
            </a:r>
            <a:r>
              <a:rPr lang="de-CH" sz="4000" b="1" dirty="0" smtClean="0">
                <a:solidFill>
                  <a:schemeClr val="bg1"/>
                </a:solidFill>
              </a:rPr>
              <a:t> – </a:t>
            </a:r>
            <a:r>
              <a:rPr lang="de-CH" sz="4000" b="1" dirty="0" err="1" smtClean="0">
                <a:solidFill>
                  <a:schemeClr val="bg1"/>
                </a:solidFill>
              </a:rPr>
              <a:t>health</a:t>
            </a:r>
            <a:r>
              <a:rPr lang="de-CH" sz="4000" b="1" dirty="0" smtClean="0">
                <a:solidFill>
                  <a:schemeClr val="bg1"/>
                </a:solidFill>
              </a:rPr>
              <a:t> </a:t>
            </a:r>
            <a:r>
              <a:rPr lang="de-CH" sz="4000" b="1" dirty="0" err="1" smtClean="0">
                <a:solidFill>
                  <a:schemeClr val="bg1"/>
                </a:solidFill>
              </a:rPr>
              <a:t>diplomacy</a:t>
            </a:r>
            <a:endParaRPr lang="de-CH" sz="4000" b="1" dirty="0">
              <a:solidFill>
                <a:schemeClr val="bg1"/>
              </a:solidFill>
            </a:endParaRPr>
          </a:p>
        </p:txBody>
      </p:sp>
      <p:sp>
        <p:nvSpPr>
          <p:cNvPr id="4" name="Fußzeilenplatzhalter 3"/>
          <p:cNvSpPr>
            <a:spLocks noGrp="1"/>
          </p:cNvSpPr>
          <p:nvPr>
            <p:ph type="ftr" sz="quarter" idx="11"/>
          </p:nvPr>
        </p:nvSpPr>
        <p:spPr>
          <a:xfrm>
            <a:off x="3124200" y="6356350"/>
            <a:ext cx="3320008"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lnSpcReduction="10000"/>
          </a:bodyPr>
          <a:lstStyle/>
          <a:p>
            <a:endParaRPr lang="en-US" dirty="0" smtClean="0"/>
          </a:p>
          <a:p>
            <a:r>
              <a:rPr lang="en-US" dirty="0" smtClean="0"/>
              <a:t>For a whole-of-government approach, this means </a:t>
            </a:r>
            <a:r>
              <a:rPr lang="en-US" b="1" dirty="0" smtClean="0">
                <a:solidFill>
                  <a:srgbClr val="FF0000"/>
                </a:solidFill>
              </a:rPr>
              <a:t>negotiating across </a:t>
            </a:r>
            <a:r>
              <a:rPr lang="en-US" dirty="0" smtClean="0"/>
              <a:t>to achieve national</a:t>
            </a:r>
          </a:p>
          <a:p>
            <a:pPr>
              <a:buNone/>
            </a:pPr>
            <a:r>
              <a:rPr lang="en-US" dirty="0" smtClean="0"/>
              <a:t>    policy coherence: </a:t>
            </a:r>
          </a:p>
          <a:p>
            <a:r>
              <a:rPr lang="en-US" dirty="0" smtClean="0"/>
              <a:t>for a whole-of-society approach, this means </a:t>
            </a:r>
            <a:r>
              <a:rPr lang="en-US" b="1" dirty="0" smtClean="0">
                <a:solidFill>
                  <a:srgbClr val="FF0000"/>
                </a:solidFill>
              </a:rPr>
              <a:t>negotiating out </a:t>
            </a:r>
            <a:r>
              <a:rPr lang="en-US" dirty="0" smtClean="0"/>
              <a:t>to build coalitions with diverse actors</a:t>
            </a:r>
          </a:p>
          <a:p>
            <a:r>
              <a:rPr lang="de-CH" dirty="0" smtClean="0"/>
              <a:t>In </a:t>
            </a:r>
            <a:r>
              <a:rPr lang="de-CH" dirty="0" err="1" smtClean="0"/>
              <a:t>addition</a:t>
            </a:r>
            <a:r>
              <a:rPr lang="de-CH" dirty="0" smtClean="0"/>
              <a:t>, </a:t>
            </a:r>
            <a:r>
              <a:rPr lang="en-US" b="1" dirty="0" smtClean="0">
                <a:solidFill>
                  <a:srgbClr val="FF0000"/>
                </a:solidFill>
              </a:rPr>
              <a:t>“negotiating up” </a:t>
            </a:r>
            <a:r>
              <a:rPr lang="en-US" dirty="0" smtClean="0"/>
              <a:t>can imply convincing high-level decision-makers</a:t>
            </a:r>
            <a:endParaRPr lang="de-CH" dirty="0" smtClean="0"/>
          </a:p>
          <a:p>
            <a:endParaRPr lang="de-CH" dirty="0"/>
          </a:p>
        </p:txBody>
      </p:sp>
      <p:sp>
        <p:nvSpPr>
          <p:cNvPr id="2" name="Titel 1"/>
          <p:cNvSpPr>
            <a:spLocks noGrp="1"/>
          </p:cNvSpPr>
          <p:nvPr>
            <p:ph type="title"/>
          </p:nvPr>
        </p:nvSpPr>
        <p:spPr>
          <a:solidFill>
            <a:srgbClr val="C00000"/>
          </a:solidFill>
        </p:spPr>
        <p:txBody>
          <a:bodyPr/>
          <a:lstStyle/>
          <a:p>
            <a:r>
              <a:rPr lang="de-CH" dirty="0" err="1" smtClean="0">
                <a:solidFill>
                  <a:schemeClr val="bg1"/>
                </a:solidFill>
              </a:rPr>
              <a:t>Negotiation</a:t>
            </a:r>
            <a:endParaRPr lang="de-CH" dirty="0">
              <a:solidFill>
                <a:schemeClr val="bg1"/>
              </a:solidFill>
            </a:endParaRPr>
          </a:p>
        </p:txBody>
      </p:sp>
      <p:sp>
        <p:nvSpPr>
          <p:cNvPr id="4" name="Fußzeilenplatzhalter 3"/>
          <p:cNvSpPr>
            <a:spLocks noGrp="1"/>
          </p:cNvSpPr>
          <p:nvPr>
            <p:ph type="ftr" sz="quarter" idx="11"/>
          </p:nvPr>
        </p:nvSpPr>
        <p:spPr>
          <a:xfrm>
            <a:off x="3124200" y="6356350"/>
            <a:ext cx="3320008"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sz="2000" dirty="0" smtClean="0"/>
              <a:t>1. </a:t>
            </a:r>
            <a:r>
              <a:rPr lang="en-US" sz="2000" b="1" dirty="0" smtClean="0">
                <a:solidFill>
                  <a:srgbClr val="FF0000"/>
                </a:solidFill>
              </a:rPr>
              <a:t>Identify several initial domains for action as lever points </a:t>
            </a:r>
            <a:r>
              <a:rPr lang="en-US" sz="2000" dirty="0" smtClean="0"/>
              <a:t>for change – visualize relationship </a:t>
            </a:r>
            <a:r>
              <a:rPr lang="en-US" sz="2000" dirty="0" smtClean="0">
                <a:solidFill>
                  <a:schemeClr val="accent1"/>
                </a:solidFill>
              </a:rPr>
              <a:t>(tactical mapping</a:t>
            </a:r>
            <a:r>
              <a:rPr lang="en-US" sz="2000" dirty="0" smtClean="0"/>
              <a:t>).</a:t>
            </a:r>
          </a:p>
          <a:p>
            <a:endParaRPr lang="en-US" sz="2000" dirty="0" smtClean="0"/>
          </a:p>
          <a:p>
            <a:r>
              <a:rPr lang="en-US" sz="2000" dirty="0" smtClean="0"/>
              <a:t>2. </a:t>
            </a:r>
            <a:r>
              <a:rPr lang="en-US" sz="2000" b="1" dirty="0" smtClean="0">
                <a:solidFill>
                  <a:srgbClr val="FF0000"/>
                </a:solidFill>
              </a:rPr>
              <a:t>Assemble around each lever point a strategic network of key stakeholders </a:t>
            </a:r>
            <a:r>
              <a:rPr lang="en-US" sz="2000" dirty="0" smtClean="0"/>
              <a:t>from the government, business sector and civil society. All assembled organizations must be willing to invest time, expertise, core competencies and financial resources to achieve the goal set by this respective network: </a:t>
            </a:r>
            <a:r>
              <a:rPr lang="en-US" sz="2000" dirty="0" smtClean="0">
                <a:solidFill>
                  <a:schemeClr val="accent1"/>
                </a:solidFill>
              </a:rPr>
              <a:t>network analysis/ stakeholder analysis</a:t>
            </a:r>
          </a:p>
          <a:p>
            <a:endParaRPr lang="en-US" sz="2000" dirty="0" smtClean="0"/>
          </a:p>
          <a:p>
            <a:r>
              <a:rPr lang="en-US" sz="2000" dirty="0" smtClean="0"/>
              <a:t>3. </a:t>
            </a:r>
            <a:r>
              <a:rPr lang="en-US" sz="2000" b="1" dirty="0" smtClean="0">
                <a:solidFill>
                  <a:srgbClr val="FF0000"/>
                </a:solidFill>
              </a:rPr>
              <a:t>Bring together all the networks </a:t>
            </a:r>
            <a:r>
              <a:rPr lang="en-US" sz="2000" dirty="0" smtClean="0"/>
              <a:t>created according to the lever points within a whole-of-society compact that is supported by a platform to share information and research and build capacity. </a:t>
            </a:r>
            <a:r>
              <a:rPr lang="en-US" sz="2000" dirty="0" smtClean="0">
                <a:solidFill>
                  <a:schemeClr val="accent1"/>
                </a:solidFill>
              </a:rPr>
              <a:t>Create social spaces – structured conversations</a:t>
            </a:r>
            <a:endParaRPr lang="de-CH" sz="2000" dirty="0">
              <a:solidFill>
                <a:schemeClr val="accent1"/>
              </a:solidFill>
            </a:endParaRPr>
          </a:p>
        </p:txBody>
      </p:sp>
      <p:sp>
        <p:nvSpPr>
          <p:cNvPr id="3" name="Titel 2"/>
          <p:cNvSpPr>
            <a:spLocks noGrp="1"/>
          </p:cNvSpPr>
          <p:nvPr>
            <p:ph type="title"/>
          </p:nvPr>
        </p:nvSpPr>
        <p:spPr>
          <a:solidFill>
            <a:srgbClr val="C00000"/>
          </a:solidFill>
        </p:spPr>
        <p:txBody>
          <a:bodyPr>
            <a:normAutofit/>
          </a:bodyPr>
          <a:lstStyle/>
          <a:p>
            <a:r>
              <a:rPr lang="de-CH" dirty="0" smtClean="0">
                <a:solidFill>
                  <a:schemeClr val="bg1"/>
                </a:solidFill>
              </a:rPr>
              <a:t>Create a </a:t>
            </a:r>
            <a:r>
              <a:rPr lang="de-CH" dirty="0" err="1" smtClean="0">
                <a:solidFill>
                  <a:schemeClr val="bg1"/>
                </a:solidFill>
              </a:rPr>
              <a:t>social</a:t>
            </a:r>
            <a:r>
              <a:rPr lang="de-CH" dirty="0" smtClean="0">
                <a:solidFill>
                  <a:schemeClr val="bg1"/>
                </a:solidFill>
              </a:rPr>
              <a:t> // </a:t>
            </a:r>
            <a:r>
              <a:rPr lang="de-CH" dirty="0" err="1" smtClean="0">
                <a:solidFill>
                  <a:schemeClr val="bg1"/>
                </a:solidFill>
              </a:rPr>
              <a:t>political</a:t>
            </a:r>
            <a:r>
              <a:rPr lang="de-CH" dirty="0" smtClean="0">
                <a:solidFill>
                  <a:schemeClr val="bg1"/>
                </a:solidFill>
              </a:rPr>
              <a:t> </a:t>
            </a:r>
            <a:r>
              <a:rPr lang="de-CH" dirty="0" err="1" smtClean="0">
                <a:solidFill>
                  <a:schemeClr val="bg1"/>
                </a:solidFill>
              </a:rPr>
              <a:t>space</a:t>
            </a:r>
            <a:endParaRPr lang="de-CH" dirty="0">
              <a:solidFill>
                <a:schemeClr val="bg1"/>
              </a:solidFill>
            </a:endParaRPr>
          </a:p>
        </p:txBody>
      </p:sp>
      <p:sp>
        <p:nvSpPr>
          <p:cNvPr id="4" name="Fußzeilenplatzhalter 3"/>
          <p:cNvSpPr>
            <a:spLocks noGrp="1"/>
          </p:cNvSpPr>
          <p:nvPr>
            <p:ph type="ftr" sz="quarter" idx="11"/>
          </p:nvPr>
        </p:nvSpPr>
        <p:spPr>
          <a:xfrm>
            <a:off x="3124200" y="6356350"/>
            <a:ext cx="3392016"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Assess</a:t>
            </a:r>
            <a:r>
              <a:rPr lang="de-CH" dirty="0" smtClean="0"/>
              <a:t> </a:t>
            </a:r>
            <a:r>
              <a:rPr lang="de-CH" dirty="0" err="1" smtClean="0"/>
              <a:t>action</a:t>
            </a:r>
            <a:r>
              <a:rPr lang="de-CH" dirty="0" smtClean="0"/>
              <a:t> </a:t>
            </a:r>
            <a:r>
              <a:rPr lang="de-CH" dirty="0" err="1" smtClean="0"/>
              <a:t>space</a:t>
            </a:r>
            <a:endParaRPr lang="de-CH" dirty="0"/>
          </a:p>
        </p:txBody>
      </p:sp>
      <p:graphicFrame>
        <p:nvGraphicFramePr>
          <p:cNvPr id="5" name="Inhaltsplatzhalt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p:cNvSpPr>
            <a:spLocks noGrp="1"/>
          </p:cNvSpPr>
          <p:nvPr>
            <p:ph type="ftr" sz="quarter" idx="11"/>
          </p:nvPr>
        </p:nvSpPr>
        <p:spPr>
          <a:xfrm>
            <a:off x="3124200" y="6356350"/>
            <a:ext cx="3320008"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solidFill>
            <a:schemeClr val="accent2"/>
          </a:solidFill>
        </p:spPr>
        <p:txBody>
          <a:bodyPr/>
          <a:lstStyle/>
          <a:p>
            <a:r>
              <a:rPr lang="de-CH" dirty="0" smtClean="0">
                <a:solidFill>
                  <a:schemeClr val="bg1"/>
                </a:solidFill>
              </a:rPr>
              <a:t>Governance</a:t>
            </a:r>
            <a:endParaRPr lang="de-CH" dirty="0">
              <a:solidFill>
                <a:schemeClr val="bg1"/>
              </a:solidFill>
            </a:endParaRPr>
          </a:p>
        </p:txBody>
      </p:sp>
      <p:sp>
        <p:nvSpPr>
          <p:cNvPr id="9" name="Inhaltsplatzhalter 8"/>
          <p:cNvSpPr>
            <a:spLocks noGrp="1"/>
          </p:cNvSpPr>
          <p:nvPr>
            <p:ph idx="1"/>
          </p:nvPr>
        </p:nvSpPr>
        <p:spPr/>
        <p:txBody>
          <a:bodyPr>
            <a:normAutofit fontScale="92500" lnSpcReduction="20000"/>
          </a:bodyPr>
          <a:lstStyle/>
          <a:p>
            <a:r>
              <a:rPr lang="en-US" dirty="0" smtClean="0"/>
              <a:t>“</a:t>
            </a:r>
            <a:r>
              <a:rPr lang="en-US" b="1" dirty="0" smtClean="0">
                <a:solidFill>
                  <a:schemeClr val="accent2"/>
                </a:solidFill>
              </a:rPr>
              <a:t>The sum of the many ways individuals and institutions, public and private, manage their common affairs</a:t>
            </a:r>
            <a:r>
              <a:rPr lang="en-US" dirty="0" smtClean="0"/>
              <a:t>. </a:t>
            </a:r>
          </a:p>
          <a:p>
            <a:r>
              <a:rPr lang="en-US" dirty="0" smtClean="0"/>
              <a:t>It is a continuing process through which conflicting or diverse interests may be accommodated and cooperative action may be taken. It includes formal institutions and regimes empowered to enforce compliance, as well as informal arrangements that people and institutions either have agreed to or perceive to be </a:t>
            </a:r>
            <a:r>
              <a:rPr lang="en-US" b="1" dirty="0" smtClean="0">
                <a:solidFill>
                  <a:schemeClr val="accent2"/>
                </a:solidFill>
              </a:rPr>
              <a:t>in </a:t>
            </a:r>
            <a:r>
              <a:rPr lang="de-CH" b="1" dirty="0" err="1" smtClean="0">
                <a:solidFill>
                  <a:schemeClr val="accent2"/>
                </a:solidFill>
              </a:rPr>
              <a:t>their</a:t>
            </a:r>
            <a:r>
              <a:rPr lang="de-CH" b="1" dirty="0" smtClean="0">
                <a:solidFill>
                  <a:schemeClr val="accent2"/>
                </a:solidFill>
              </a:rPr>
              <a:t> </a:t>
            </a:r>
            <a:r>
              <a:rPr lang="de-CH" b="1" dirty="0" err="1" smtClean="0">
                <a:solidFill>
                  <a:schemeClr val="accent2"/>
                </a:solidFill>
              </a:rPr>
              <a:t>interest</a:t>
            </a:r>
            <a:r>
              <a:rPr lang="de-CH" b="1" dirty="0" smtClean="0">
                <a:solidFill>
                  <a:schemeClr val="accent2"/>
                </a:solidFill>
              </a:rPr>
              <a:t>.” </a:t>
            </a:r>
          </a:p>
          <a:p>
            <a:pPr>
              <a:buNone/>
            </a:pPr>
            <a:r>
              <a:rPr lang="de-CH" sz="2200" dirty="0" smtClean="0"/>
              <a:t>       (The </a:t>
            </a:r>
            <a:r>
              <a:rPr lang="de-CH" sz="2200" dirty="0" err="1" smtClean="0"/>
              <a:t>Commission</a:t>
            </a:r>
            <a:r>
              <a:rPr lang="de-CH" sz="2200" dirty="0" smtClean="0"/>
              <a:t> in Global Governance, 1995)</a:t>
            </a:r>
            <a:endParaRPr lang="de-CH" sz="2200" dirty="0"/>
          </a:p>
        </p:txBody>
      </p:sp>
      <p:sp>
        <p:nvSpPr>
          <p:cNvPr id="4" name="Fußzeilenplatzhalter 3"/>
          <p:cNvSpPr>
            <a:spLocks noGrp="1"/>
          </p:cNvSpPr>
          <p:nvPr>
            <p:ph type="ftr" sz="quarter" idx="11"/>
          </p:nvPr>
        </p:nvSpPr>
        <p:spPr>
          <a:xfrm>
            <a:off x="3124200" y="6356350"/>
            <a:ext cx="3320008"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extLst>
      <p:ext uri="{BB962C8B-B14F-4D97-AF65-F5344CB8AC3E}">
        <p14:creationId xmlns:p14="http://schemas.microsoft.com/office/powerpoint/2010/main" val="237555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lstStyle/>
          <a:p>
            <a:r>
              <a:rPr lang="de-CH" dirty="0" smtClean="0">
                <a:solidFill>
                  <a:schemeClr val="bg1"/>
                </a:solidFill>
              </a:rPr>
              <a:t>Co </a:t>
            </a:r>
            <a:r>
              <a:rPr lang="de-CH" dirty="0" err="1" smtClean="0">
                <a:solidFill>
                  <a:schemeClr val="bg1"/>
                </a:solidFill>
              </a:rPr>
              <a:t>benefits</a:t>
            </a:r>
            <a:r>
              <a:rPr lang="de-CH" dirty="0" smtClean="0">
                <a:solidFill>
                  <a:schemeClr val="bg1"/>
                </a:solidFill>
              </a:rPr>
              <a:t> – mutual </a:t>
            </a:r>
            <a:r>
              <a:rPr lang="de-CH" dirty="0" err="1" smtClean="0">
                <a:solidFill>
                  <a:schemeClr val="bg1"/>
                </a:solidFill>
              </a:rPr>
              <a:t>gain</a:t>
            </a:r>
            <a:endParaRPr lang="de-CH" dirty="0">
              <a:solidFill>
                <a:schemeClr val="bg1"/>
              </a:solidFill>
            </a:endParaRPr>
          </a:p>
        </p:txBody>
      </p:sp>
      <p:sp>
        <p:nvSpPr>
          <p:cNvPr id="3" name="Inhaltsplatzhalter 2"/>
          <p:cNvSpPr>
            <a:spLocks noGrp="1"/>
          </p:cNvSpPr>
          <p:nvPr>
            <p:ph idx="1"/>
          </p:nvPr>
        </p:nvSpPr>
        <p:spPr/>
        <p:txBody>
          <a:bodyPr/>
          <a:lstStyle/>
          <a:p>
            <a:r>
              <a:rPr lang="de-CH" dirty="0" smtClean="0"/>
              <a:t>Understand </a:t>
            </a:r>
            <a:r>
              <a:rPr lang="de-CH" dirty="0" err="1" smtClean="0"/>
              <a:t>context</a:t>
            </a:r>
            <a:endParaRPr lang="de-CH" dirty="0" smtClean="0"/>
          </a:p>
          <a:p>
            <a:r>
              <a:rPr lang="de-CH" dirty="0" err="1" smtClean="0"/>
              <a:t>Build</a:t>
            </a:r>
            <a:r>
              <a:rPr lang="de-CH" dirty="0" smtClean="0"/>
              <a:t> </a:t>
            </a:r>
            <a:r>
              <a:rPr lang="de-CH" dirty="0" err="1" smtClean="0"/>
              <a:t>relationships</a:t>
            </a:r>
            <a:r>
              <a:rPr lang="de-CH" dirty="0" smtClean="0"/>
              <a:t> – </a:t>
            </a:r>
            <a:r>
              <a:rPr lang="de-CH" dirty="0" err="1" smtClean="0"/>
              <a:t>build</a:t>
            </a:r>
            <a:r>
              <a:rPr lang="de-CH" dirty="0" smtClean="0"/>
              <a:t> </a:t>
            </a:r>
            <a:r>
              <a:rPr lang="de-CH" dirty="0" err="1" smtClean="0"/>
              <a:t>trust</a:t>
            </a:r>
            <a:r>
              <a:rPr lang="de-CH" dirty="0" smtClean="0"/>
              <a:t> - </a:t>
            </a:r>
            <a:r>
              <a:rPr lang="de-CH" dirty="0" err="1" smtClean="0"/>
              <a:t>be</a:t>
            </a:r>
            <a:r>
              <a:rPr lang="de-CH" dirty="0" smtClean="0"/>
              <a:t> flexible </a:t>
            </a:r>
          </a:p>
          <a:p>
            <a:r>
              <a:rPr lang="de-CH" dirty="0" err="1" smtClean="0"/>
              <a:t>Assume</a:t>
            </a:r>
            <a:r>
              <a:rPr lang="de-CH" dirty="0" smtClean="0"/>
              <a:t> </a:t>
            </a:r>
            <a:r>
              <a:rPr lang="de-CH" dirty="0" err="1" smtClean="0"/>
              <a:t>good</a:t>
            </a:r>
            <a:r>
              <a:rPr lang="de-CH" dirty="0" smtClean="0"/>
              <a:t> </a:t>
            </a:r>
            <a:r>
              <a:rPr lang="de-CH" dirty="0" err="1" smtClean="0"/>
              <a:t>intentions</a:t>
            </a:r>
            <a:endParaRPr lang="de-CH" dirty="0" smtClean="0"/>
          </a:p>
          <a:p>
            <a:r>
              <a:rPr lang="de-CH" dirty="0" smtClean="0"/>
              <a:t>Create </a:t>
            </a:r>
            <a:r>
              <a:rPr lang="de-CH" dirty="0" err="1" smtClean="0"/>
              <a:t>reciprocity</a:t>
            </a:r>
            <a:r>
              <a:rPr lang="de-CH" dirty="0" smtClean="0"/>
              <a:t> – </a:t>
            </a:r>
            <a:r>
              <a:rPr lang="de-CH" dirty="0" err="1" smtClean="0"/>
              <a:t>share</a:t>
            </a:r>
            <a:r>
              <a:rPr lang="de-CH" dirty="0" smtClean="0"/>
              <a:t> – </a:t>
            </a:r>
            <a:r>
              <a:rPr lang="de-CH" dirty="0" err="1" smtClean="0"/>
              <a:t>give</a:t>
            </a:r>
            <a:r>
              <a:rPr lang="de-CH" dirty="0" smtClean="0"/>
              <a:t> </a:t>
            </a:r>
            <a:r>
              <a:rPr lang="de-CH" dirty="0" err="1" smtClean="0"/>
              <a:t>credit</a:t>
            </a:r>
            <a:endParaRPr lang="de-CH" dirty="0" smtClean="0"/>
          </a:p>
          <a:p>
            <a:r>
              <a:rPr lang="de-CH" dirty="0" err="1" smtClean="0"/>
              <a:t>Discover</a:t>
            </a:r>
            <a:r>
              <a:rPr lang="de-CH" dirty="0" smtClean="0"/>
              <a:t> </a:t>
            </a:r>
            <a:r>
              <a:rPr lang="de-CH" dirty="0" err="1" smtClean="0"/>
              <a:t>shared</a:t>
            </a:r>
            <a:r>
              <a:rPr lang="de-CH" dirty="0" smtClean="0"/>
              <a:t> </a:t>
            </a:r>
            <a:r>
              <a:rPr lang="de-CH" dirty="0" err="1" smtClean="0"/>
              <a:t>values</a:t>
            </a:r>
            <a:endParaRPr lang="de-CH" dirty="0" smtClean="0"/>
          </a:p>
          <a:p>
            <a:r>
              <a:rPr lang="de-CH" dirty="0" smtClean="0"/>
              <a:t>Create </a:t>
            </a:r>
            <a:r>
              <a:rPr lang="de-CH" dirty="0" err="1" smtClean="0"/>
              <a:t>common</a:t>
            </a:r>
            <a:r>
              <a:rPr lang="de-CH" dirty="0" smtClean="0"/>
              <a:t> </a:t>
            </a:r>
            <a:r>
              <a:rPr lang="de-CH" dirty="0" err="1" smtClean="0"/>
              <a:t>language</a:t>
            </a:r>
            <a:endParaRPr lang="de-CH" dirty="0" smtClean="0"/>
          </a:p>
          <a:p>
            <a:r>
              <a:rPr lang="de-CH" dirty="0" err="1" smtClean="0"/>
              <a:t>Harmonize</a:t>
            </a:r>
            <a:r>
              <a:rPr lang="de-CH" dirty="0" smtClean="0"/>
              <a:t> </a:t>
            </a:r>
            <a:r>
              <a:rPr lang="de-CH" dirty="0" err="1" smtClean="0"/>
              <a:t>policy</a:t>
            </a:r>
            <a:r>
              <a:rPr lang="de-CH" dirty="0" smtClean="0"/>
              <a:t> </a:t>
            </a:r>
            <a:r>
              <a:rPr lang="de-CH" dirty="0" err="1" smtClean="0"/>
              <a:t>goals</a:t>
            </a:r>
            <a:endParaRPr lang="de-CH" dirty="0" smtClean="0"/>
          </a:p>
          <a:p>
            <a:endParaRPr lang="de-CH" dirty="0" smtClean="0"/>
          </a:p>
          <a:p>
            <a:endParaRPr lang="de-CH" dirty="0" smtClean="0"/>
          </a:p>
          <a:p>
            <a:endParaRPr lang="de-CH" dirty="0"/>
          </a:p>
        </p:txBody>
      </p:sp>
      <p:sp>
        <p:nvSpPr>
          <p:cNvPr id="4" name="Fußzeilenplatzhalter 3"/>
          <p:cNvSpPr>
            <a:spLocks noGrp="1"/>
          </p:cNvSpPr>
          <p:nvPr>
            <p:ph type="ftr" sz="quarter" idx="11"/>
          </p:nvPr>
        </p:nvSpPr>
        <p:spPr>
          <a:xfrm>
            <a:off x="3124200" y="6356350"/>
            <a:ext cx="3464024"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normAutofit fontScale="90000"/>
          </a:bodyPr>
          <a:lstStyle/>
          <a:p>
            <a:r>
              <a:rPr lang="en-US" dirty="0" smtClean="0">
                <a:solidFill>
                  <a:schemeClr val="bg1"/>
                </a:solidFill>
              </a:rPr>
              <a:t>The four step Mutual Gains Approach</a:t>
            </a:r>
            <a:endParaRPr lang="de-CH" dirty="0">
              <a:solidFill>
                <a:schemeClr val="bg1"/>
              </a:solidFill>
            </a:endParaRPr>
          </a:p>
        </p:txBody>
      </p:sp>
      <p:sp>
        <p:nvSpPr>
          <p:cNvPr id="3" name="Inhaltsplatzhalter 2"/>
          <p:cNvSpPr>
            <a:spLocks noGrp="1"/>
          </p:cNvSpPr>
          <p:nvPr>
            <p:ph idx="1"/>
          </p:nvPr>
        </p:nvSpPr>
        <p:spPr/>
        <p:txBody>
          <a:bodyPr>
            <a:normAutofit fontScale="62500" lnSpcReduction="20000"/>
          </a:bodyPr>
          <a:lstStyle/>
          <a:p>
            <a:r>
              <a:rPr lang="en-US" b="1" dirty="0" smtClean="0"/>
              <a:t>Preparation</a:t>
            </a:r>
          </a:p>
          <a:p>
            <a:r>
              <a:rPr lang="en-US" dirty="0" smtClean="0"/>
              <a:t>Prepare by understanding interests and alternatives. </a:t>
            </a:r>
          </a:p>
          <a:p>
            <a:endParaRPr lang="en-US" b="1" dirty="0" smtClean="0"/>
          </a:p>
          <a:p>
            <a:r>
              <a:rPr lang="en-US" b="1" dirty="0" smtClean="0"/>
              <a:t>Value Creation</a:t>
            </a:r>
          </a:p>
          <a:p>
            <a:r>
              <a:rPr lang="en-US" dirty="0" smtClean="0"/>
              <a:t>Create value by inventing without committing. Based on the interests uncovered or shared, parties should declare a period of “inventing without committing” during which they advance options by asking “what if…?” By floating different options and “packages” —bundles of options across issues—parties can discover additional interests, create options that had not previously been imagined, and generate opportunities for joint gain by trading across issues they value differently</a:t>
            </a:r>
          </a:p>
          <a:p>
            <a:endParaRPr lang="en-US" b="1" dirty="0" smtClean="0"/>
          </a:p>
          <a:p>
            <a:endParaRPr lang="en-US" b="1" dirty="0" smtClean="0"/>
          </a:p>
          <a:p>
            <a:r>
              <a:rPr lang="en-US" b="1" dirty="0" smtClean="0"/>
              <a:t>Value Distribution</a:t>
            </a:r>
          </a:p>
          <a:p>
            <a:r>
              <a:rPr lang="en-US" b="1" dirty="0" smtClean="0"/>
              <a:t>Follow Through</a:t>
            </a:r>
          </a:p>
          <a:p>
            <a:endParaRPr lang="de-CH" dirty="0"/>
          </a:p>
        </p:txBody>
      </p:sp>
      <p:sp>
        <p:nvSpPr>
          <p:cNvPr id="4" name="Fußzeilenplatzhalter 3"/>
          <p:cNvSpPr>
            <a:spLocks noGrp="1"/>
          </p:cNvSpPr>
          <p:nvPr>
            <p:ph type="ftr" sz="quarter" idx="11"/>
          </p:nvPr>
        </p:nvSpPr>
        <p:spPr>
          <a:xfrm>
            <a:off x="3124200" y="6356350"/>
            <a:ext cx="3464024"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5" name="Title 7"/>
          <p:cNvSpPr>
            <a:spLocks noGrp="1"/>
          </p:cNvSpPr>
          <p:nvPr>
            <p:ph type="title"/>
          </p:nvPr>
        </p:nvSpPr>
        <p:spPr>
          <a:xfrm>
            <a:off x="304800" y="152400"/>
            <a:ext cx="7970838" cy="381000"/>
          </a:xfrm>
        </p:spPr>
        <p:txBody>
          <a:bodyPr>
            <a:normAutofit fontScale="90000"/>
          </a:bodyPr>
          <a:lstStyle/>
          <a:p>
            <a:pPr eaLnBrk="1" fontAlgn="auto" hangingPunct="1">
              <a:spcAft>
                <a:spcPts val="0"/>
              </a:spcAft>
              <a:defRPr/>
            </a:pPr>
            <a:r>
              <a:rPr lang="en-US" sz="3600" dirty="0" smtClean="0">
                <a:solidFill>
                  <a:srgbClr val="0070C0"/>
                </a:solidFill>
              </a:rPr>
              <a:t>Health impact – active transport</a:t>
            </a:r>
          </a:p>
        </p:txBody>
      </p:sp>
      <p:sp>
        <p:nvSpPr>
          <p:cNvPr id="5" name="Slide Number Placeholder 3"/>
          <p:cNvSpPr txBox="1">
            <a:spLocks/>
          </p:cNvSpPr>
          <p:nvPr/>
        </p:nvSpPr>
        <p:spPr bwMode="auto">
          <a:xfrm>
            <a:off x="6553200" y="6356350"/>
            <a:ext cx="2133600" cy="365125"/>
          </a:xfrm>
          <a:prstGeom prst="rect">
            <a:avLst/>
          </a:prstGeom>
          <a:ln>
            <a:miter lim="800000"/>
            <a:headEnd/>
            <a:tailEnd/>
          </a:ln>
        </p:spPr>
        <p:txBody>
          <a:bodyPr anchor="ctr"/>
          <a:lstStyle/>
          <a:p>
            <a:pPr algn="r">
              <a:defRPr/>
            </a:pPr>
            <a:endParaRPr lang="en-US" sz="1200" dirty="0">
              <a:solidFill>
                <a:schemeClr val="bg1">
                  <a:lumMod val="50000"/>
                </a:schemeClr>
              </a:solidFill>
              <a:latin typeface="+mn-lt"/>
              <a:cs typeface="+mn-cs"/>
            </a:endParaRPr>
          </a:p>
        </p:txBody>
      </p:sp>
      <p:graphicFrame>
        <p:nvGraphicFramePr>
          <p:cNvPr id="6" name="Table 5"/>
          <p:cNvGraphicFramePr>
            <a:graphicFrameLocks noGrp="1"/>
          </p:cNvGraphicFramePr>
          <p:nvPr/>
        </p:nvGraphicFramePr>
        <p:xfrm>
          <a:off x="457200" y="860425"/>
          <a:ext cx="7539037" cy="4770441"/>
        </p:xfrm>
        <a:graphic>
          <a:graphicData uri="http://schemas.openxmlformats.org/drawingml/2006/table">
            <a:tbl>
              <a:tblPr firstRow="1" bandRow="1">
                <a:tableStyleId>{5C22544A-7EE6-4342-B048-85BDC9FD1C3A}</a:tableStyleId>
              </a:tblPr>
              <a:tblGrid>
                <a:gridCol w="2418776"/>
                <a:gridCol w="2503405"/>
                <a:gridCol w="2616856"/>
              </a:tblGrid>
              <a:tr h="701040">
                <a:tc>
                  <a:txBody>
                    <a:bodyPr/>
                    <a:lstStyle/>
                    <a:p>
                      <a:pPr marL="0" algn="ctr" defTabSz="914400" rtl="0" eaLnBrk="1" latinLnBrk="0" hangingPunct="1">
                        <a:lnSpc>
                          <a:spcPct val="115000"/>
                        </a:lnSpc>
                        <a:spcBef>
                          <a:spcPts val="1200"/>
                        </a:spcBef>
                        <a:spcAft>
                          <a:spcPts val="1000"/>
                        </a:spcAft>
                      </a:pPr>
                      <a:endParaRPr lang="en-US" sz="2000" b="1" i="0" kern="1200" dirty="0">
                        <a:solidFill>
                          <a:srgbClr val="000000"/>
                        </a:solidFill>
                        <a:latin typeface="Calibri"/>
                        <a:ea typeface="+mn-ea"/>
                        <a:cs typeface="+mn-cs"/>
                      </a:endParaRPr>
                    </a:p>
                  </a:txBody>
                  <a:tcPr marL="68580" marR="68580" marT="0" marB="0">
                    <a:solidFill>
                      <a:schemeClr val="bg1">
                        <a:lumMod val="85000"/>
                      </a:schemeClr>
                    </a:solidFill>
                  </a:tcPr>
                </a:tc>
                <a:tc>
                  <a:txBody>
                    <a:bodyPr/>
                    <a:lstStyle/>
                    <a:p>
                      <a:pPr algn="ctr">
                        <a:lnSpc>
                          <a:spcPct val="115000"/>
                        </a:lnSpc>
                        <a:spcAft>
                          <a:spcPts val="1000"/>
                        </a:spcAft>
                      </a:pPr>
                      <a:r>
                        <a:rPr lang="en-GB" sz="2000" b="1" dirty="0" smtClean="0">
                          <a:solidFill>
                            <a:srgbClr val="000000"/>
                          </a:solidFill>
                          <a:latin typeface="Calibri"/>
                          <a:ea typeface="Times New Roman"/>
                          <a:cs typeface="Times New Roman"/>
                        </a:rPr>
                        <a:t>Change in disease burden</a:t>
                      </a:r>
                      <a:endParaRPr lang="en-US" sz="2000" b="1" dirty="0">
                        <a:solidFill>
                          <a:srgbClr val="000000"/>
                        </a:solidFill>
                        <a:latin typeface="Calibri"/>
                        <a:ea typeface="Times New Roman"/>
                        <a:cs typeface="Times New Roman"/>
                      </a:endParaRPr>
                    </a:p>
                  </a:txBody>
                  <a:tcPr marL="68580" marR="68580" marT="0" marB="0">
                    <a:solidFill>
                      <a:schemeClr val="bg1">
                        <a:lumMod val="85000"/>
                      </a:schemeClr>
                    </a:solidFill>
                  </a:tcPr>
                </a:tc>
                <a:tc>
                  <a:txBody>
                    <a:bodyPr/>
                    <a:lstStyle/>
                    <a:p>
                      <a:pPr algn="ctr">
                        <a:lnSpc>
                          <a:spcPct val="115000"/>
                        </a:lnSpc>
                        <a:spcAft>
                          <a:spcPts val="1000"/>
                        </a:spcAft>
                      </a:pPr>
                      <a:r>
                        <a:rPr lang="en-GB" sz="2000" b="1" dirty="0" smtClean="0">
                          <a:solidFill>
                            <a:srgbClr val="000000"/>
                          </a:solidFill>
                          <a:latin typeface="Calibri"/>
                          <a:ea typeface="Times New Roman"/>
                          <a:cs typeface="Times New Roman"/>
                        </a:rPr>
                        <a:t>Change</a:t>
                      </a:r>
                      <a:r>
                        <a:rPr lang="en-GB" sz="2000" b="1" baseline="0" dirty="0" smtClean="0">
                          <a:solidFill>
                            <a:srgbClr val="000000"/>
                          </a:solidFill>
                          <a:latin typeface="Calibri"/>
                          <a:ea typeface="Times New Roman"/>
                          <a:cs typeface="Times New Roman"/>
                        </a:rPr>
                        <a:t> in premature deaths</a:t>
                      </a:r>
                      <a:endParaRPr lang="en-US" sz="2000" b="1" dirty="0">
                        <a:solidFill>
                          <a:srgbClr val="000000"/>
                        </a:solidFill>
                        <a:latin typeface="Calibri"/>
                        <a:ea typeface="Times New Roman"/>
                        <a:cs typeface="Times New Roman"/>
                      </a:endParaRPr>
                    </a:p>
                  </a:txBody>
                  <a:tcPr marL="68580" marR="68580" marT="0" marB="0">
                    <a:solidFill>
                      <a:schemeClr val="bg1">
                        <a:lumMod val="85000"/>
                      </a:schemeClr>
                    </a:solidFill>
                  </a:tcPr>
                </a:tc>
              </a:tr>
              <a:tr h="643894">
                <a:tc>
                  <a:txBody>
                    <a:bodyPr/>
                    <a:lstStyle/>
                    <a:p>
                      <a:pPr marL="0" algn="ctr" defTabSz="914400" rtl="0" eaLnBrk="1" latinLnBrk="0" hangingPunct="1">
                        <a:lnSpc>
                          <a:spcPct val="115000"/>
                        </a:lnSpc>
                        <a:spcBef>
                          <a:spcPts val="1200"/>
                        </a:spcBef>
                        <a:spcAft>
                          <a:spcPts val="1000"/>
                        </a:spcAft>
                      </a:pPr>
                      <a:r>
                        <a:rPr lang="en-GB" sz="2200" b="1" i="0" kern="1200" dirty="0" smtClean="0">
                          <a:solidFill>
                            <a:srgbClr val="000000"/>
                          </a:solidFill>
                          <a:latin typeface="Calibri"/>
                          <a:ea typeface="+mn-ea"/>
                          <a:cs typeface="+mn-cs"/>
                        </a:rPr>
                        <a:t>Cardiovascular Dis.</a:t>
                      </a:r>
                      <a:endParaRPr lang="en-US" sz="2200" b="1" i="0" kern="1200" dirty="0">
                        <a:solidFill>
                          <a:srgbClr val="000000"/>
                        </a:solidFill>
                        <a:latin typeface="Calibri"/>
                        <a:ea typeface="+mn-ea"/>
                        <a:cs typeface="+mn-cs"/>
                      </a:endParaRPr>
                    </a:p>
                  </a:txBody>
                  <a:tcPr marL="68580" marR="68580" marT="0" marB="0" anchor="ct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6-15% </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724-1895*</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582745">
                <a:tc>
                  <a:txBody>
                    <a:bodyPr/>
                    <a:lstStyle/>
                    <a:p>
                      <a:pPr algn="ctr">
                        <a:spcBef>
                          <a:spcPts val="1200"/>
                        </a:spcBef>
                        <a:spcAft>
                          <a:spcPts val="300"/>
                        </a:spcAft>
                      </a:pPr>
                      <a:r>
                        <a:rPr lang="en-US" sz="2200" b="1" i="0" dirty="0" smtClean="0">
                          <a:solidFill>
                            <a:srgbClr val="000000"/>
                          </a:solidFill>
                          <a:latin typeface="+mn-lt"/>
                          <a:cs typeface="Arial" pitchFamily="34" charset="0"/>
                        </a:rPr>
                        <a:t>Diabetes</a:t>
                      </a:r>
                      <a:endParaRPr lang="en-US" sz="2200" b="1" i="0" dirty="0">
                        <a:solidFill>
                          <a:srgbClr val="000000"/>
                        </a:solidFill>
                        <a:latin typeface="+mn-lt"/>
                        <a:cs typeface="Arial" pitchFamily="34" charset="0"/>
                      </a:endParaRPr>
                    </a:p>
                  </a:txBody>
                  <a:tcPr marL="68580" marR="68580" marT="0" marB="0" anchor="ctr"/>
                </a:tc>
                <a:tc>
                  <a:txBody>
                    <a:bodyPr/>
                    <a:lstStyle/>
                    <a:p>
                      <a:pPr algn="ctr">
                        <a:lnSpc>
                          <a:spcPct val="115000"/>
                        </a:lnSpc>
                        <a:spcAft>
                          <a:spcPts val="1000"/>
                        </a:spcAft>
                      </a:pPr>
                      <a:r>
                        <a:rPr lang="en-US" sz="2200" b="1" dirty="0" smtClean="0">
                          <a:solidFill>
                            <a:srgbClr val="000000"/>
                          </a:solidFill>
                          <a:latin typeface="Calibri"/>
                          <a:ea typeface="Times New Roman"/>
                          <a:cs typeface="Times New Roman"/>
                        </a:rPr>
                        <a:t>6-15%</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algn="ctr">
                        <a:lnSpc>
                          <a:spcPct val="115000"/>
                        </a:lnSpc>
                        <a:spcAft>
                          <a:spcPts val="1000"/>
                        </a:spcAft>
                      </a:pPr>
                      <a:r>
                        <a:rPr lang="en-US" sz="2200" b="1" dirty="0" smtClean="0">
                          <a:solidFill>
                            <a:srgbClr val="000000"/>
                          </a:solidFill>
                          <a:latin typeface="Calibri"/>
                          <a:ea typeface="Times New Roman"/>
                          <a:cs typeface="Times New Roman"/>
                        </a:rPr>
                        <a:t>73-189</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582745">
                <a:tc>
                  <a:txBody>
                    <a:bodyPr/>
                    <a:lstStyle/>
                    <a:p>
                      <a:pPr algn="ctr">
                        <a:spcBef>
                          <a:spcPts val="1200"/>
                        </a:spcBef>
                        <a:spcAft>
                          <a:spcPts val="300"/>
                        </a:spcAft>
                      </a:pPr>
                      <a:r>
                        <a:rPr lang="en-GB" sz="2200" b="1" i="0" dirty="0" smtClean="0">
                          <a:solidFill>
                            <a:srgbClr val="000000"/>
                          </a:solidFill>
                          <a:latin typeface="Calibri"/>
                        </a:rPr>
                        <a:t>Depression</a:t>
                      </a:r>
                      <a:endParaRPr lang="en-US" sz="2200" b="1" i="1" dirty="0">
                        <a:solidFill>
                          <a:srgbClr val="000000"/>
                        </a:solidFill>
                        <a:latin typeface="Times New Roman"/>
                      </a:endParaRPr>
                    </a:p>
                  </a:txBody>
                  <a:tcPr marL="68580" marR="68580" marT="0" marB="0" anchor="ct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2-6%</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&lt;2</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542806">
                <a:tc>
                  <a:txBody>
                    <a:bodyPr/>
                    <a:lstStyle/>
                    <a:p>
                      <a:pPr algn="ctr">
                        <a:spcBef>
                          <a:spcPts val="1200"/>
                        </a:spcBef>
                        <a:spcAft>
                          <a:spcPts val="300"/>
                        </a:spcAft>
                      </a:pPr>
                      <a:r>
                        <a:rPr lang="en-GB" sz="2200" b="1" i="0" dirty="0" smtClean="0">
                          <a:solidFill>
                            <a:srgbClr val="000000"/>
                          </a:solidFill>
                          <a:latin typeface="Calibri"/>
                        </a:rPr>
                        <a:t>Dementia</a:t>
                      </a:r>
                      <a:endParaRPr lang="en-US" sz="2200" b="1" i="1" dirty="0">
                        <a:solidFill>
                          <a:srgbClr val="000000"/>
                        </a:solidFill>
                        <a:latin typeface="Times New Roman"/>
                      </a:endParaRPr>
                    </a:p>
                  </a:txBody>
                  <a:tcPr marL="68580" marR="68580" marT="0" marB="0" anchor="ct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3-10%</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63-218</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574589">
                <a:tc>
                  <a:txBody>
                    <a:bodyPr/>
                    <a:lstStyle/>
                    <a:p>
                      <a:pPr marL="0" algn="ctr" defTabSz="914400" rtl="0" eaLnBrk="1" latinLnBrk="0" hangingPunct="1">
                        <a:spcBef>
                          <a:spcPts val="1200"/>
                        </a:spcBef>
                        <a:spcAft>
                          <a:spcPts val="300"/>
                        </a:spcAft>
                      </a:pPr>
                      <a:r>
                        <a:rPr lang="en-GB" sz="2200" b="1" i="0" kern="1200" dirty="0" smtClean="0">
                          <a:solidFill>
                            <a:srgbClr val="000000"/>
                          </a:solidFill>
                          <a:latin typeface="Calibri"/>
                          <a:ea typeface="+mn-ea"/>
                          <a:cs typeface="+mn-cs"/>
                        </a:rPr>
                        <a:t>Breast cancer</a:t>
                      </a:r>
                      <a:endParaRPr lang="en-US" sz="2200" b="1" i="0" kern="1200" dirty="0">
                        <a:solidFill>
                          <a:srgbClr val="000000"/>
                        </a:solidFill>
                        <a:latin typeface="Calibri"/>
                        <a:ea typeface="+mn-ea"/>
                        <a:cs typeface="+mn-cs"/>
                      </a:endParaRPr>
                    </a:p>
                  </a:txBody>
                  <a:tcPr marL="68580" marR="68580" marT="0" marB="0" anchor="ct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2-5%</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8900000" scaled="1"/>
                      <a:tileRect/>
                    </a:gradFill>
                  </a:tcP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15-48</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8900000" scaled="1"/>
                      <a:tileRect/>
                    </a:gradFill>
                  </a:tcPr>
                </a:tc>
              </a:tr>
              <a:tr h="574589">
                <a:tc>
                  <a:txBody>
                    <a:bodyPr/>
                    <a:lstStyle/>
                    <a:p>
                      <a:pPr marL="0" algn="ctr" defTabSz="914400" rtl="0" eaLnBrk="1" latinLnBrk="0" hangingPunct="1">
                        <a:spcBef>
                          <a:spcPts val="1200"/>
                        </a:spcBef>
                        <a:spcAft>
                          <a:spcPts val="300"/>
                        </a:spcAft>
                      </a:pPr>
                      <a:r>
                        <a:rPr lang="en-US" sz="2200" b="1" i="0" kern="1200" dirty="0" smtClean="0">
                          <a:solidFill>
                            <a:srgbClr val="000000"/>
                          </a:solidFill>
                          <a:latin typeface="Calibri"/>
                          <a:ea typeface="+mn-ea"/>
                          <a:cs typeface="+mn-cs"/>
                        </a:rPr>
                        <a:t>Colon</a:t>
                      </a:r>
                      <a:r>
                        <a:rPr lang="en-US" sz="2200" b="1" i="0" kern="1200" baseline="0" dirty="0" smtClean="0">
                          <a:solidFill>
                            <a:srgbClr val="000000"/>
                          </a:solidFill>
                          <a:latin typeface="Calibri"/>
                          <a:ea typeface="+mn-ea"/>
                          <a:cs typeface="+mn-cs"/>
                        </a:rPr>
                        <a:t> Cancer</a:t>
                      </a:r>
                      <a:endParaRPr lang="en-US" sz="2200" b="1" i="0" kern="1200" dirty="0">
                        <a:solidFill>
                          <a:srgbClr val="000000"/>
                        </a:solidFill>
                        <a:latin typeface="Calibri"/>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2200" b="1" dirty="0" smtClean="0">
                          <a:solidFill>
                            <a:srgbClr val="000000"/>
                          </a:solidFill>
                          <a:latin typeface="+mn-lt"/>
                          <a:ea typeface="Times New Roman"/>
                          <a:cs typeface="Times New Roman"/>
                        </a:rPr>
                        <a:t>2-6%</a:t>
                      </a:r>
                      <a:endParaRPr lang="en-US" sz="2200" b="1" dirty="0" smtClean="0">
                        <a:solidFill>
                          <a:srgbClr val="000000"/>
                        </a:solidFill>
                        <a:latin typeface="+mn-lt"/>
                        <a:ea typeface="Times New Roman"/>
                        <a:cs typeface="Times New Roman"/>
                      </a:endParaRPr>
                    </a:p>
                  </a:txBody>
                  <a:tcPr marL="68580" marR="68580" marT="0" marB="0" anchor="ctr">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8900000" scaled="1"/>
                      <a:tileRect/>
                    </a:gra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2200" b="1" dirty="0" smtClean="0">
                          <a:solidFill>
                            <a:srgbClr val="000000"/>
                          </a:solidFill>
                          <a:latin typeface="+mn-lt"/>
                          <a:ea typeface="Times New Roman"/>
                          <a:cs typeface="Times New Roman"/>
                        </a:rPr>
                        <a:t>17-53</a:t>
                      </a:r>
                      <a:endParaRPr lang="en-US" sz="2200" b="1" dirty="0" smtClean="0">
                        <a:solidFill>
                          <a:srgbClr val="000000"/>
                        </a:solidFill>
                        <a:latin typeface="+mn-lt"/>
                        <a:ea typeface="Times New Roman"/>
                        <a:cs typeface="Times New Roman"/>
                      </a:endParaRPr>
                    </a:p>
                  </a:txBody>
                  <a:tcPr marL="68580" marR="68580" marT="0" marB="0" anchor="ctr">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8900000" scaled="1"/>
                      <a:tileRect/>
                    </a:gradFill>
                  </a:tcPr>
                </a:tc>
              </a:tr>
              <a:tr h="568033">
                <a:tc>
                  <a:txBody>
                    <a:bodyPr/>
                    <a:lstStyle/>
                    <a:p>
                      <a:pPr marL="0" algn="ctr" defTabSz="914400" rtl="0" eaLnBrk="1" latinLnBrk="0" hangingPunct="1">
                        <a:spcBef>
                          <a:spcPts val="1200"/>
                        </a:spcBef>
                        <a:spcAft>
                          <a:spcPts val="300"/>
                        </a:spcAft>
                      </a:pPr>
                      <a:r>
                        <a:rPr lang="en-GB" sz="2200" b="1" i="0" kern="1200" dirty="0" smtClean="0">
                          <a:solidFill>
                            <a:srgbClr val="000000"/>
                          </a:solidFill>
                          <a:latin typeface="Calibri"/>
                          <a:ea typeface="+mn-ea"/>
                          <a:cs typeface="+mn-cs"/>
                        </a:rPr>
                        <a:t>Road traffic crashes</a:t>
                      </a:r>
                      <a:endParaRPr lang="en-US" sz="2200" b="1" i="0" kern="1200" dirty="0">
                        <a:solidFill>
                          <a:srgbClr val="000000"/>
                        </a:solidFill>
                        <a:latin typeface="Calibri"/>
                        <a:ea typeface="+mn-ea"/>
                        <a:cs typeface="+mn-cs"/>
                      </a:endParaRPr>
                    </a:p>
                  </a:txBody>
                  <a:tcPr marL="68580" marR="68580" marT="0" marB="0" anchor="ct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10-19%</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8100000" scaled="1"/>
                      <a:tileRect/>
                    </a:gradFill>
                  </a:tcP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60-113</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8100000" scaled="1"/>
                      <a:tileRect/>
                    </a:gradFill>
                  </a:tcPr>
                </a:tc>
              </a:tr>
            </a:tbl>
          </a:graphicData>
        </a:graphic>
      </p:graphicFrame>
      <p:sp>
        <p:nvSpPr>
          <p:cNvPr id="7" name="Down Arrow 6"/>
          <p:cNvSpPr/>
          <p:nvPr/>
        </p:nvSpPr>
        <p:spPr>
          <a:xfrm>
            <a:off x="5191125" y="1646238"/>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Down Arrow 7"/>
          <p:cNvSpPr/>
          <p:nvPr/>
        </p:nvSpPr>
        <p:spPr>
          <a:xfrm>
            <a:off x="5178425" y="2289175"/>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Down Arrow 8"/>
          <p:cNvSpPr/>
          <p:nvPr/>
        </p:nvSpPr>
        <p:spPr>
          <a:xfrm>
            <a:off x="5178425" y="2895600"/>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Down Arrow 9"/>
          <p:cNvSpPr/>
          <p:nvPr/>
        </p:nvSpPr>
        <p:spPr>
          <a:xfrm>
            <a:off x="5191125" y="3429000"/>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Down Arrow 10"/>
          <p:cNvSpPr/>
          <p:nvPr/>
        </p:nvSpPr>
        <p:spPr>
          <a:xfrm flipV="1">
            <a:off x="5148263" y="5105400"/>
            <a:ext cx="490537" cy="4349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Down Arrow 13"/>
          <p:cNvSpPr/>
          <p:nvPr/>
        </p:nvSpPr>
        <p:spPr>
          <a:xfrm>
            <a:off x="5178425" y="4038600"/>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Down Arrow 14"/>
          <p:cNvSpPr/>
          <p:nvPr/>
        </p:nvSpPr>
        <p:spPr>
          <a:xfrm>
            <a:off x="5178425" y="4572000"/>
            <a:ext cx="436563" cy="43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Connector 15"/>
          <p:cNvCxnSpPr/>
          <p:nvPr/>
        </p:nvCxnSpPr>
        <p:spPr>
          <a:xfrm>
            <a:off x="457200" y="560388"/>
            <a:ext cx="7848600" cy="0"/>
          </a:xfrm>
          <a:prstGeom prst="line">
            <a:avLst/>
          </a:prstGeom>
          <a:ln w="127000" cmpd="tri">
            <a:gradFill>
              <a:gsLst>
                <a:gs pos="0">
                  <a:srgbClr val="92D050"/>
                </a:gs>
                <a:gs pos="50000">
                  <a:srgbClr val="0070C0"/>
                </a:gs>
                <a:gs pos="100000">
                  <a:srgbClr val="FF9933"/>
                </a:gs>
              </a:gsLst>
              <a:lin ang="5400000" scaled="0"/>
            </a:gradFill>
          </a:ln>
        </p:spPr>
        <p:style>
          <a:lnRef idx="1">
            <a:schemeClr val="accent1"/>
          </a:lnRef>
          <a:fillRef idx="0">
            <a:schemeClr val="accent1"/>
          </a:fillRef>
          <a:effectRef idx="0">
            <a:schemeClr val="accent1"/>
          </a:effectRef>
          <a:fontRef idx="minor">
            <a:schemeClr val="tx1"/>
          </a:fontRef>
        </p:style>
      </p:cxnSp>
      <p:sp>
        <p:nvSpPr>
          <p:cNvPr id="15411" name="TextBox 2"/>
          <p:cNvSpPr txBox="1">
            <a:spLocks noChangeArrowheads="1"/>
          </p:cNvSpPr>
          <p:nvPr/>
        </p:nvSpPr>
        <p:spPr bwMode="auto">
          <a:xfrm>
            <a:off x="1371600" y="5999163"/>
            <a:ext cx="5699125" cy="368300"/>
          </a:xfrm>
          <a:prstGeom prst="rect">
            <a:avLst/>
          </a:prstGeom>
          <a:noFill/>
          <a:ln w="9525">
            <a:noFill/>
            <a:miter lim="800000"/>
            <a:headEnd/>
            <a:tailEnd/>
          </a:ln>
        </p:spPr>
        <p:txBody>
          <a:bodyPr wrap="none">
            <a:spAutoFit/>
          </a:bodyPr>
          <a:lstStyle/>
          <a:p>
            <a:r>
              <a:rPr lang="en-US"/>
              <a:t>* Range reflects range of physical activity in scenarios</a:t>
            </a:r>
          </a:p>
        </p:txBody>
      </p:sp>
      <p:sp>
        <p:nvSpPr>
          <p:cNvPr id="17" name="Fußzeilenplatzhalter 16"/>
          <p:cNvSpPr>
            <a:spLocks noGrp="1"/>
          </p:cNvSpPr>
          <p:nvPr>
            <p:ph type="ftr" sz="quarter" idx="11"/>
          </p:nvPr>
        </p:nvSpPr>
        <p:spPr>
          <a:xfrm>
            <a:off x="3124200" y="6356350"/>
            <a:ext cx="3429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normAutofit/>
          </a:bodyPr>
          <a:lstStyle/>
          <a:p>
            <a:r>
              <a:rPr lang="de-CH" dirty="0" err="1" smtClean="0">
                <a:solidFill>
                  <a:schemeClr val="bg1"/>
                </a:solidFill>
              </a:rPr>
              <a:t>Four</a:t>
            </a:r>
            <a:r>
              <a:rPr lang="de-CH" dirty="0" smtClean="0">
                <a:solidFill>
                  <a:schemeClr val="bg1"/>
                </a:solidFill>
              </a:rPr>
              <a:t> </a:t>
            </a:r>
            <a:r>
              <a:rPr lang="de-CH" dirty="0" err="1" smtClean="0">
                <a:solidFill>
                  <a:schemeClr val="bg1"/>
                </a:solidFill>
              </a:rPr>
              <a:t>critical</a:t>
            </a:r>
            <a:r>
              <a:rPr lang="de-CH" dirty="0" smtClean="0">
                <a:solidFill>
                  <a:schemeClr val="bg1"/>
                </a:solidFill>
              </a:rPr>
              <a:t> </a:t>
            </a:r>
            <a:r>
              <a:rPr lang="de-CH" dirty="0" err="1" smtClean="0">
                <a:solidFill>
                  <a:schemeClr val="bg1"/>
                </a:solidFill>
              </a:rPr>
              <a:t>considerations</a:t>
            </a:r>
            <a:r>
              <a:rPr lang="de-CH" dirty="0" smtClean="0">
                <a:solidFill>
                  <a:schemeClr val="bg1"/>
                </a:solidFill>
              </a:rPr>
              <a:t>: </a:t>
            </a:r>
            <a:endParaRPr lang="de-CH" dirty="0">
              <a:solidFill>
                <a:schemeClr val="bg1"/>
              </a:solidFill>
            </a:endParaRPr>
          </a:p>
        </p:txBody>
      </p:sp>
      <p:sp>
        <p:nvSpPr>
          <p:cNvPr id="3" name="Inhaltsplatzhalter 2"/>
          <p:cNvSpPr>
            <a:spLocks noGrp="1"/>
          </p:cNvSpPr>
          <p:nvPr>
            <p:ph idx="1"/>
          </p:nvPr>
        </p:nvSpPr>
        <p:spPr/>
        <p:txBody>
          <a:bodyPr>
            <a:normAutofit fontScale="85000" lnSpcReduction="10000"/>
          </a:bodyPr>
          <a:lstStyle/>
          <a:p>
            <a:pPr lvl="0"/>
            <a:r>
              <a:rPr lang="en-US" dirty="0" smtClean="0"/>
              <a:t>a range of trade offs</a:t>
            </a:r>
            <a:endParaRPr lang="de-CH" sz="2800" dirty="0" smtClean="0"/>
          </a:p>
          <a:p>
            <a:pPr lvl="0"/>
            <a:r>
              <a:rPr lang="en-US" dirty="0" smtClean="0"/>
              <a:t>a tolerance for ambiguity and </a:t>
            </a:r>
            <a:r>
              <a:rPr lang="en-US" smtClean="0"/>
              <a:t>of uncertainty </a:t>
            </a:r>
            <a:endParaRPr lang="de-CH" sz="2800" dirty="0" smtClean="0"/>
          </a:p>
          <a:p>
            <a:pPr lvl="0"/>
            <a:r>
              <a:rPr lang="en-US" dirty="0"/>
              <a:t>a</a:t>
            </a:r>
            <a:r>
              <a:rPr lang="en-US" dirty="0" smtClean="0"/>
              <a:t>n opportunities driven approach  </a:t>
            </a:r>
            <a:endParaRPr lang="de-CH" dirty="0" smtClean="0"/>
          </a:p>
          <a:p>
            <a:pPr lvl="0"/>
            <a:r>
              <a:rPr lang="en-US" dirty="0" smtClean="0"/>
              <a:t>a good contextual analysis:</a:t>
            </a:r>
            <a:endParaRPr lang="de-CH" dirty="0" smtClean="0"/>
          </a:p>
          <a:p>
            <a:pPr lvl="1"/>
            <a:r>
              <a:rPr lang="en-US" dirty="0" smtClean="0"/>
              <a:t>the contextual environment: factors in the external world which impact the issue but cannot be influenced by the organization</a:t>
            </a:r>
            <a:endParaRPr lang="de-CH" dirty="0" smtClean="0"/>
          </a:p>
          <a:p>
            <a:pPr lvl="1"/>
            <a:r>
              <a:rPr lang="en-US" dirty="0" smtClean="0"/>
              <a:t>the transactional environment: factors that are external to the organization but can be influenced by that organization</a:t>
            </a:r>
            <a:endParaRPr lang="de-CH" dirty="0" smtClean="0"/>
          </a:p>
          <a:p>
            <a:pPr lvl="1"/>
            <a:r>
              <a:rPr lang="en-US" dirty="0" smtClean="0"/>
              <a:t>the policy or strategy space: the internal world of an organization or system which can be controlled</a:t>
            </a:r>
            <a:endParaRPr lang="de-CH" dirty="0" smtClean="0"/>
          </a:p>
          <a:p>
            <a:endParaRPr lang="de-CH" dirty="0"/>
          </a:p>
        </p:txBody>
      </p:sp>
      <p:sp>
        <p:nvSpPr>
          <p:cNvPr id="4" name="Fußzeilenplatzhalter 3"/>
          <p:cNvSpPr>
            <a:spLocks noGrp="1"/>
          </p:cNvSpPr>
          <p:nvPr>
            <p:ph type="ftr" sz="quarter" idx="11"/>
          </p:nvPr>
        </p:nvSpPr>
        <p:spPr>
          <a:xfrm>
            <a:off x="3124200" y="6356350"/>
            <a:ext cx="3536032"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Health </a:t>
            </a:r>
            <a:r>
              <a:rPr lang="de-CH" dirty="0" err="1" smtClean="0"/>
              <a:t>Diplomacy</a:t>
            </a:r>
            <a:endParaRPr lang="de-CH" dirty="0"/>
          </a:p>
        </p:txBody>
      </p:sp>
      <p:sp>
        <p:nvSpPr>
          <p:cNvPr id="3" name="Inhaltsplatzhalter 2"/>
          <p:cNvSpPr>
            <a:spLocks noGrp="1"/>
          </p:cNvSpPr>
          <p:nvPr>
            <p:ph idx="1"/>
          </p:nvPr>
        </p:nvSpPr>
        <p:spPr>
          <a:solidFill>
            <a:srgbClr val="C00000"/>
          </a:solidFill>
        </p:spPr>
        <p:txBody>
          <a:bodyPr/>
          <a:lstStyle/>
          <a:p>
            <a:r>
              <a:rPr lang="de-CH" dirty="0" err="1" smtClean="0">
                <a:solidFill>
                  <a:schemeClr val="bg1"/>
                </a:solidFill>
              </a:rPr>
              <a:t>Negotiating</a:t>
            </a:r>
            <a:r>
              <a:rPr lang="de-CH" dirty="0" smtClean="0">
                <a:solidFill>
                  <a:schemeClr val="bg1"/>
                </a:solidFill>
              </a:rPr>
              <a:t> </a:t>
            </a:r>
            <a:r>
              <a:rPr lang="de-CH" dirty="0" err="1" smtClean="0">
                <a:solidFill>
                  <a:schemeClr val="bg1"/>
                </a:solidFill>
              </a:rPr>
              <a:t>for</a:t>
            </a:r>
            <a:r>
              <a:rPr lang="de-CH" dirty="0" smtClean="0">
                <a:solidFill>
                  <a:schemeClr val="bg1"/>
                </a:solidFill>
              </a:rPr>
              <a:t> </a:t>
            </a:r>
            <a:r>
              <a:rPr lang="de-CH" dirty="0" err="1" smtClean="0">
                <a:solidFill>
                  <a:schemeClr val="bg1"/>
                </a:solidFill>
              </a:rPr>
              <a:t>health</a:t>
            </a:r>
            <a:r>
              <a:rPr lang="de-CH" dirty="0" smtClean="0">
                <a:solidFill>
                  <a:schemeClr val="bg1"/>
                </a:solidFill>
              </a:rPr>
              <a:t> in </a:t>
            </a:r>
            <a:r>
              <a:rPr lang="de-CH" dirty="0" err="1" smtClean="0">
                <a:solidFill>
                  <a:schemeClr val="bg1"/>
                </a:solidFill>
              </a:rPr>
              <a:t>the</a:t>
            </a:r>
            <a:r>
              <a:rPr lang="de-CH" dirty="0" smtClean="0">
                <a:solidFill>
                  <a:schemeClr val="bg1"/>
                </a:solidFill>
              </a:rPr>
              <a:t> </a:t>
            </a:r>
            <a:r>
              <a:rPr lang="de-CH" dirty="0" err="1" smtClean="0">
                <a:solidFill>
                  <a:schemeClr val="bg1"/>
                </a:solidFill>
              </a:rPr>
              <a:t>face</a:t>
            </a:r>
            <a:r>
              <a:rPr lang="de-CH" dirty="0" smtClean="0">
                <a:solidFill>
                  <a:schemeClr val="bg1"/>
                </a:solidFill>
              </a:rPr>
              <a:t> of </a:t>
            </a:r>
            <a:r>
              <a:rPr lang="de-CH" dirty="0" err="1" smtClean="0">
                <a:solidFill>
                  <a:schemeClr val="bg1"/>
                </a:solidFill>
              </a:rPr>
              <a:t>other</a:t>
            </a:r>
            <a:r>
              <a:rPr lang="de-CH" dirty="0" smtClean="0">
                <a:solidFill>
                  <a:schemeClr val="bg1"/>
                </a:solidFill>
              </a:rPr>
              <a:t> </a:t>
            </a:r>
            <a:r>
              <a:rPr lang="de-CH" dirty="0" err="1" smtClean="0">
                <a:solidFill>
                  <a:schemeClr val="bg1"/>
                </a:solidFill>
              </a:rPr>
              <a:t>interests</a:t>
            </a:r>
            <a:endParaRPr lang="de-CH" dirty="0" smtClean="0">
              <a:solidFill>
                <a:schemeClr val="bg1"/>
              </a:solidFill>
            </a:endParaRPr>
          </a:p>
          <a:p>
            <a:endParaRPr lang="de-CH" dirty="0" smtClean="0">
              <a:solidFill>
                <a:schemeClr val="bg1"/>
              </a:solidFill>
            </a:endParaRPr>
          </a:p>
          <a:p>
            <a:r>
              <a:rPr lang="de-CH" dirty="0" err="1" smtClean="0">
                <a:solidFill>
                  <a:schemeClr val="bg1"/>
                </a:solidFill>
              </a:rPr>
              <a:t>Building</a:t>
            </a:r>
            <a:r>
              <a:rPr lang="de-CH" dirty="0" smtClean="0">
                <a:solidFill>
                  <a:schemeClr val="bg1"/>
                </a:solidFill>
              </a:rPr>
              <a:t> </a:t>
            </a:r>
            <a:r>
              <a:rPr lang="de-CH" dirty="0" err="1" smtClean="0">
                <a:solidFill>
                  <a:schemeClr val="bg1"/>
                </a:solidFill>
              </a:rPr>
              <a:t>relationships</a:t>
            </a:r>
            <a:r>
              <a:rPr lang="de-CH" dirty="0" smtClean="0">
                <a:solidFill>
                  <a:schemeClr val="bg1"/>
                </a:solidFill>
              </a:rPr>
              <a:t> and </a:t>
            </a:r>
            <a:r>
              <a:rPr lang="de-CH" dirty="0" err="1" smtClean="0">
                <a:solidFill>
                  <a:schemeClr val="bg1"/>
                </a:solidFill>
              </a:rPr>
              <a:t>alliances</a:t>
            </a:r>
            <a:r>
              <a:rPr lang="de-CH" dirty="0" smtClean="0">
                <a:solidFill>
                  <a:schemeClr val="bg1"/>
                </a:solidFill>
              </a:rPr>
              <a:t> </a:t>
            </a:r>
            <a:r>
              <a:rPr lang="de-CH" dirty="0" err="1" smtClean="0">
                <a:solidFill>
                  <a:schemeClr val="bg1"/>
                </a:solidFill>
              </a:rPr>
              <a:t>for</a:t>
            </a:r>
            <a:r>
              <a:rPr lang="de-CH" dirty="0" smtClean="0">
                <a:solidFill>
                  <a:schemeClr val="bg1"/>
                </a:solidFill>
              </a:rPr>
              <a:t> </a:t>
            </a:r>
            <a:r>
              <a:rPr lang="de-CH" dirty="0" err="1" smtClean="0">
                <a:solidFill>
                  <a:schemeClr val="bg1"/>
                </a:solidFill>
              </a:rPr>
              <a:t>health</a:t>
            </a:r>
            <a:r>
              <a:rPr lang="de-CH" dirty="0" smtClean="0">
                <a:solidFill>
                  <a:schemeClr val="bg1"/>
                </a:solidFill>
              </a:rPr>
              <a:t> </a:t>
            </a:r>
            <a:r>
              <a:rPr lang="de-CH" dirty="0" err="1" smtClean="0">
                <a:solidFill>
                  <a:schemeClr val="bg1"/>
                </a:solidFill>
              </a:rPr>
              <a:t>outcomes</a:t>
            </a:r>
            <a:r>
              <a:rPr lang="de-CH" dirty="0" smtClean="0">
                <a:solidFill>
                  <a:schemeClr val="bg1"/>
                </a:solidFill>
              </a:rPr>
              <a:t> and </a:t>
            </a:r>
            <a:r>
              <a:rPr lang="de-CH" dirty="0" err="1" smtClean="0">
                <a:solidFill>
                  <a:schemeClr val="bg1"/>
                </a:solidFill>
              </a:rPr>
              <a:t>addressing</a:t>
            </a:r>
            <a:r>
              <a:rPr lang="de-CH" dirty="0" smtClean="0">
                <a:solidFill>
                  <a:schemeClr val="bg1"/>
                </a:solidFill>
              </a:rPr>
              <a:t> </a:t>
            </a:r>
            <a:r>
              <a:rPr lang="de-CH" dirty="0" err="1" smtClean="0">
                <a:solidFill>
                  <a:schemeClr val="bg1"/>
                </a:solidFill>
              </a:rPr>
              <a:t>health</a:t>
            </a:r>
            <a:r>
              <a:rPr lang="de-CH" dirty="0" smtClean="0">
                <a:solidFill>
                  <a:schemeClr val="bg1"/>
                </a:solidFill>
              </a:rPr>
              <a:t> </a:t>
            </a:r>
            <a:r>
              <a:rPr lang="de-CH" dirty="0" err="1" smtClean="0">
                <a:solidFill>
                  <a:schemeClr val="bg1"/>
                </a:solidFill>
              </a:rPr>
              <a:t>determinants</a:t>
            </a:r>
            <a:endParaRPr lang="de-CH" dirty="0" smtClean="0">
              <a:solidFill>
                <a:schemeClr val="bg1"/>
              </a:solidFill>
            </a:endParaRPr>
          </a:p>
          <a:p>
            <a:endParaRPr lang="de-CH" dirty="0" smtClean="0">
              <a:solidFill>
                <a:schemeClr val="bg1"/>
              </a:solidFill>
            </a:endParaRPr>
          </a:p>
          <a:p>
            <a:r>
              <a:rPr lang="de-CH" dirty="0" smtClean="0">
                <a:solidFill>
                  <a:schemeClr val="bg1"/>
                </a:solidFill>
              </a:rPr>
              <a:t> </a:t>
            </a:r>
            <a:r>
              <a:rPr lang="de-CH" dirty="0" err="1" smtClean="0">
                <a:solidFill>
                  <a:schemeClr val="bg1"/>
                </a:solidFill>
              </a:rPr>
              <a:t>creating</a:t>
            </a:r>
            <a:r>
              <a:rPr lang="de-CH" dirty="0" smtClean="0">
                <a:solidFill>
                  <a:schemeClr val="bg1"/>
                </a:solidFill>
              </a:rPr>
              <a:t> </a:t>
            </a:r>
            <a:r>
              <a:rPr lang="de-CH" dirty="0" err="1" smtClean="0">
                <a:solidFill>
                  <a:schemeClr val="bg1"/>
                </a:solidFill>
              </a:rPr>
              <a:t>opportunities</a:t>
            </a:r>
            <a:r>
              <a:rPr lang="de-CH" dirty="0" smtClean="0">
                <a:solidFill>
                  <a:schemeClr val="bg1"/>
                </a:solidFill>
              </a:rPr>
              <a:t> </a:t>
            </a:r>
            <a:r>
              <a:rPr lang="de-CH" dirty="0" err="1" smtClean="0">
                <a:solidFill>
                  <a:schemeClr val="bg1"/>
                </a:solidFill>
              </a:rPr>
              <a:t>for</a:t>
            </a:r>
            <a:r>
              <a:rPr lang="de-CH" dirty="0" smtClean="0">
                <a:solidFill>
                  <a:schemeClr val="bg1"/>
                </a:solidFill>
              </a:rPr>
              <a:t> mutual </a:t>
            </a:r>
            <a:r>
              <a:rPr lang="de-CH" dirty="0" err="1" smtClean="0">
                <a:solidFill>
                  <a:schemeClr val="bg1"/>
                </a:solidFill>
              </a:rPr>
              <a:t>gain</a:t>
            </a:r>
            <a:endParaRPr lang="de-CH" dirty="0">
              <a:solidFill>
                <a:schemeClr val="bg1"/>
              </a:solidFill>
            </a:endParaRPr>
          </a:p>
        </p:txBody>
      </p:sp>
      <p:sp>
        <p:nvSpPr>
          <p:cNvPr id="4" name="Fußzeilenplatzhalter 3"/>
          <p:cNvSpPr>
            <a:spLocks noGrp="1"/>
          </p:cNvSpPr>
          <p:nvPr>
            <p:ph type="ftr" sz="quarter" idx="11"/>
          </p:nvPr>
        </p:nvSpPr>
        <p:spPr>
          <a:xfrm>
            <a:off x="3124200" y="6356350"/>
            <a:ext cx="3175992"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C00000"/>
          </a:solidFill>
        </p:spPr>
        <p:txBody>
          <a:bodyPr/>
          <a:lstStyle/>
          <a:p>
            <a:r>
              <a:rPr lang="de-CH" dirty="0" smtClean="0">
                <a:solidFill>
                  <a:schemeClr val="bg1"/>
                </a:solidFill>
              </a:rPr>
              <a:t>Health: </a:t>
            </a:r>
            <a:r>
              <a:rPr lang="de-CH" dirty="0" err="1" smtClean="0">
                <a:solidFill>
                  <a:schemeClr val="bg1"/>
                </a:solidFill>
              </a:rPr>
              <a:t>Complex</a:t>
            </a:r>
            <a:r>
              <a:rPr lang="de-CH" dirty="0" smtClean="0">
                <a:solidFill>
                  <a:schemeClr val="bg1"/>
                </a:solidFill>
              </a:rPr>
              <a:t> </a:t>
            </a:r>
            <a:r>
              <a:rPr lang="de-CH" dirty="0" err="1" smtClean="0">
                <a:solidFill>
                  <a:schemeClr val="bg1"/>
                </a:solidFill>
              </a:rPr>
              <a:t>policy</a:t>
            </a:r>
            <a:r>
              <a:rPr lang="de-CH" dirty="0" smtClean="0">
                <a:solidFill>
                  <a:schemeClr val="bg1"/>
                </a:solidFill>
              </a:rPr>
              <a:t> </a:t>
            </a:r>
            <a:r>
              <a:rPr lang="de-CH" dirty="0" err="1" smtClean="0">
                <a:solidFill>
                  <a:schemeClr val="bg1"/>
                </a:solidFill>
              </a:rPr>
              <a:t>problem</a:t>
            </a:r>
            <a:endParaRPr lang="de-CH" dirty="0">
              <a:solidFill>
                <a:schemeClr val="bg1"/>
              </a:solidFill>
            </a:endParaRPr>
          </a:p>
        </p:txBody>
      </p:sp>
      <p:sp>
        <p:nvSpPr>
          <p:cNvPr id="3" name="Inhaltsplatzhalter 2"/>
          <p:cNvSpPr>
            <a:spLocks noGrp="1"/>
          </p:cNvSpPr>
          <p:nvPr>
            <p:ph idx="1"/>
          </p:nvPr>
        </p:nvSpPr>
        <p:spPr/>
        <p:txBody>
          <a:bodyPr>
            <a:normAutofit fontScale="92500" lnSpcReduction="20000"/>
          </a:bodyPr>
          <a:lstStyle/>
          <a:p>
            <a:r>
              <a:rPr lang="en-US" dirty="0" smtClean="0"/>
              <a:t>Recognition that public health policy needs new approaches in order to be able to address </a:t>
            </a:r>
            <a:r>
              <a:rPr lang="en-US" b="1" dirty="0" smtClean="0">
                <a:solidFill>
                  <a:schemeClr val="accent2"/>
                </a:solidFill>
              </a:rPr>
              <a:t>very complex policy problems</a:t>
            </a:r>
            <a:r>
              <a:rPr lang="en-US" dirty="0" smtClean="0"/>
              <a:t>.  </a:t>
            </a:r>
          </a:p>
          <a:p>
            <a:endParaRPr lang="en-US" dirty="0" smtClean="0"/>
          </a:p>
          <a:p>
            <a:r>
              <a:rPr lang="en-US" dirty="0" smtClean="0"/>
              <a:t>Assess uncertainty</a:t>
            </a:r>
          </a:p>
          <a:p>
            <a:r>
              <a:rPr lang="en-US" dirty="0" smtClean="0"/>
              <a:t>Assess levels of agreement</a:t>
            </a:r>
          </a:p>
          <a:p>
            <a:r>
              <a:rPr lang="en-US" dirty="0" smtClean="0"/>
              <a:t>Assess spread of knowledge and capacity</a:t>
            </a:r>
          </a:p>
          <a:p>
            <a:r>
              <a:rPr lang="en-US" dirty="0" smtClean="0"/>
              <a:t>Prioritize iterative learning processes</a:t>
            </a:r>
          </a:p>
          <a:p>
            <a:endParaRPr lang="en-US" b="1" dirty="0" smtClean="0">
              <a:solidFill>
                <a:srgbClr val="FF0000"/>
              </a:solidFill>
            </a:endParaRPr>
          </a:p>
          <a:p>
            <a:r>
              <a:rPr lang="en-US" b="1" dirty="0" smtClean="0">
                <a:solidFill>
                  <a:srgbClr val="FF0000"/>
                </a:solidFill>
              </a:rPr>
              <a:t>Incentivize intelligent risk taking </a:t>
            </a:r>
            <a:endParaRPr lang="de-CH" b="1" dirty="0" smtClean="0">
              <a:solidFill>
                <a:srgbClr val="FF0000"/>
              </a:solidFill>
            </a:endParaRPr>
          </a:p>
          <a:p>
            <a:endParaRPr lang="en-US" b="1" i="1" dirty="0" smtClean="0"/>
          </a:p>
        </p:txBody>
      </p:sp>
      <p:sp>
        <p:nvSpPr>
          <p:cNvPr id="4" name="Fußzeilenplatzhalter 3"/>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CH" dirty="0" smtClean="0"/>
          </a:p>
          <a:p>
            <a:r>
              <a:rPr lang="de-CH" dirty="0" smtClean="0"/>
              <a:t>The </a:t>
            </a:r>
            <a:r>
              <a:rPr lang="de-CH" dirty="0" err="1" smtClean="0"/>
              <a:t>challenges</a:t>
            </a:r>
            <a:r>
              <a:rPr lang="de-CH" dirty="0" smtClean="0"/>
              <a:t> </a:t>
            </a:r>
            <a:r>
              <a:rPr lang="de-CH" dirty="0" err="1" smtClean="0"/>
              <a:t>facing</a:t>
            </a:r>
            <a:r>
              <a:rPr lang="de-CH" dirty="0" smtClean="0"/>
              <a:t> </a:t>
            </a:r>
            <a:r>
              <a:rPr lang="de-CH" dirty="0" err="1" smtClean="0"/>
              <a:t>public</a:t>
            </a:r>
            <a:r>
              <a:rPr lang="de-CH" dirty="0" smtClean="0"/>
              <a:t> health, and </a:t>
            </a:r>
            <a:r>
              <a:rPr lang="de-CH" dirty="0" err="1" smtClean="0"/>
              <a:t>the</a:t>
            </a:r>
            <a:r>
              <a:rPr lang="de-CH" dirty="0" smtClean="0"/>
              <a:t> </a:t>
            </a:r>
            <a:r>
              <a:rPr lang="de-CH" dirty="0" err="1" smtClean="0"/>
              <a:t>broader</a:t>
            </a:r>
            <a:r>
              <a:rPr lang="de-CH" dirty="0" smtClean="0"/>
              <a:t> </a:t>
            </a:r>
            <a:r>
              <a:rPr lang="de-CH" dirty="0" err="1" smtClean="0"/>
              <a:t>world</a:t>
            </a:r>
            <a:r>
              <a:rPr lang="de-CH" dirty="0" smtClean="0"/>
              <a:t> </a:t>
            </a:r>
            <a:r>
              <a:rPr lang="de-CH" dirty="0" err="1" smtClean="0"/>
              <a:t>context</a:t>
            </a:r>
            <a:r>
              <a:rPr lang="de-CH" dirty="0" smtClean="0"/>
              <a:t> in </a:t>
            </a:r>
            <a:r>
              <a:rPr lang="de-CH" dirty="0" err="1" smtClean="0"/>
              <a:t>which</a:t>
            </a:r>
            <a:r>
              <a:rPr lang="de-CH" dirty="0" smtClean="0"/>
              <a:t> </a:t>
            </a:r>
            <a:r>
              <a:rPr lang="de-CH" dirty="0" err="1" smtClean="0"/>
              <a:t>we</a:t>
            </a:r>
            <a:r>
              <a:rPr lang="de-CH" dirty="0" smtClean="0"/>
              <a:t> </a:t>
            </a:r>
            <a:r>
              <a:rPr lang="de-CH" dirty="0" err="1" smtClean="0"/>
              <a:t>struggle</a:t>
            </a:r>
            <a:r>
              <a:rPr lang="de-CH" dirty="0" smtClean="0"/>
              <a:t>, </a:t>
            </a:r>
            <a:r>
              <a:rPr lang="de-CH" dirty="0" err="1" smtClean="0"/>
              <a:t>have</a:t>
            </a:r>
            <a:r>
              <a:rPr lang="de-CH" dirty="0" smtClean="0"/>
              <a:t> </a:t>
            </a:r>
            <a:r>
              <a:rPr lang="de-CH" dirty="0" err="1" smtClean="0"/>
              <a:t>become</a:t>
            </a:r>
            <a:r>
              <a:rPr lang="de-CH" dirty="0" smtClean="0"/>
              <a:t> </a:t>
            </a:r>
            <a:r>
              <a:rPr lang="de-CH" dirty="0" err="1" smtClean="0"/>
              <a:t>too</a:t>
            </a:r>
            <a:r>
              <a:rPr lang="de-CH" dirty="0" smtClean="0"/>
              <a:t> </a:t>
            </a:r>
            <a:r>
              <a:rPr lang="de-CH" dirty="0" err="1" smtClean="0"/>
              <a:t>numerous</a:t>
            </a:r>
            <a:r>
              <a:rPr lang="de-CH" dirty="0" smtClean="0"/>
              <a:t> and </a:t>
            </a:r>
            <a:r>
              <a:rPr lang="de-CH" dirty="0" err="1" smtClean="0"/>
              <a:t>too</a:t>
            </a:r>
            <a:r>
              <a:rPr lang="de-CH" dirty="0" smtClean="0"/>
              <a:t> </a:t>
            </a:r>
            <a:r>
              <a:rPr lang="de-CH" dirty="0" err="1" smtClean="0"/>
              <a:t>complex</a:t>
            </a:r>
            <a:r>
              <a:rPr lang="de-CH" dirty="0" smtClean="0"/>
              <a:t> </a:t>
            </a:r>
            <a:r>
              <a:rPr lang="de-CH" dirty="0" err="1" smtClean="0"/>
              <a:t>for</a:t>
            </a:r>
            <a:r>
              <a:rPr lang="de-CH" dirty="0" smtClean="0"/>
              <a:t> a </a:t>
            </a:r>
            <a:r>
              <a:rPr lang="de-CH" dirty="0" err="1" smtClean="0"/>
              <a:t>business</a:t>
            </a:r>
            <a:r>
              <a:rPr lang="de-CH" dirty="0" smtClean="0"/>
              <a:t> </a:t>
            </a:r>
            <a:r>
              <a:rPr lang="de-CH" dirty="0" err="1" smtClean="0"/>
              <a:t>as</a:t>
            </a:r>
            <a:r>
              <a:rPr lang="de-CH" dirty="0" smtClean="0"/>
              <a:t> </a:t>
            </a:r>
            <a:r>
              <a:rPr lang="de-CH" dirty="0" err="1" smtClean="0"/>
              <a:t>usual</a:t>
            </a:r>
            <a:r>
              <a:rPr lang="de-CH" dirty="0" smtClean="0"/>
              <a:t> </a:t>
            </a:r>
            <a:r>
              <a:rPr lang="de-CH" dirty="0" err="1" smtClean="0"/>
              <a:t>approach</a:t>
            </a:r>
            <a:r>
              <a:rPr lang="de-CH" dirty="0" smtClean="0"/>
              <a:t>.</a:t>
            </a:r>
          </a:p>
          <a:p>
            <a:endParaRPr lang="de-CH" dirty="0"/>
          </a:p>
          <a:p>
            <a:r>
              <a:rPr lang="de-CH" dirty="0" smtClean="0"/>
              <a:t>Margaret Chan, DG WHO </a:t>
            </a:r>
            <a:endParaRPr lang="de-CH" dirty="0"/>
          </a:p>
        </p:txBody>
      </p:sp>
      <p:sp>
        <p:nvSpPr>
          <p:cNvPr id="2" name="Titel 1"/>
          <p:cNvSpPr>
            <a:spLocks noGrp="1"/>
          </p:cNvSpPr>
          <p:nvPr>
            <p:ph type="title"/>
          </p:nvPr>
        </p:nvSpPr>
        <p:spPr>
          <a:solidFill>
            <a:schemeClr val="accent2"/>
          </a:solidFill>
        </p:spPr>
        <p:txBody>
          <a:bodyPr>
            <a:normAutofit fontScale="90000"/>
          </a:bodyPr>
          <a:lstStyle/>
          <a:p>
            <a:r>
              <a:rPr lang="de-CH" dirty="0" smtClean="0">
                <a:solidFill>
                  <a:schemeClr val="bg1"/>
                </a:solidFill>
              </a:rPr>
              <a:t>21st </a:t>
            </a:r>
            <a:r>
              <a:rPr lang="de-CH" dirty="0" err="1" smtClean="0">
                <a:solidFill>
                  <a:schemeClr val="bg1"/>
                </a:solidFill>
              </a:rPr>
              <a:t>century</a:t>
            </a:r>
            <a:r>
              <a:rPr lang="de-CH" dirty="0" smtClean="0">
                <a:solidFill>
                  <a:schemeClr val="bg1"/>
                </a:solidFill>
              </a:rPr>
              <a:t> </a:t>
            </a:r>
            <a:r>
              <a:rPr lang="de-CH" dirty="0" err="1" smtClean="0">
                <a:solidFill>
                  <a:schemeClr val="bg1"/>
                </a:solidFill>
              </a:rPr>
              <a:t>dynamics</a:t>
            </a:r>
            <a:r>
              <a:rPr lang="de-CH" dirty="0" smtClean="0">
                <a:solidFill>
                  <a:schemeClr val="bg1"/>
                </a:solidFill>
              </a:rPr>
              <a:t>: </a:t>
            </a:r>
            <a:r>
              <a:rPr lang="de-CH" dirty="0" err="1" smtClean="0">
                <a:solidFill>
                  <a:schemeClr val="bg1"/>
                </a:solidFill>
              </a:rPr>
              <a:t>Starting</a:t>
            </a:r>
            <a:r>
              <a:rPr lang="de-CH" dirty="0" smtClean="0">
                <a:solidFill>
                  <a:schemeClr val="bg1"/>
                </a:solidFill>
              </a:rPr>
              <a:t> </a:t>
            </a:r>
            <a:r>
              <a:rPr lang="de-CH" dirty="0" err="1" smtClean="0">
                <a:solidFill>
                  <a:schemeClr val="bg1"/>
                </a:solidFill>
              </a:rPr>
              <a:t>point</a:t>
            </a:r>
            <a:r>
              <a:rPr lang="de-CH" dirty="0" smtClean="0">
                <a:solidFill>
                  <a:schemeClr val="bg1"/>
                </a:solidFill>
              </a:rPr>
              <a:t> </a:t>
            </a:r>
            <a:endParaRPr lang="de-CH" dirty="0">
              <a:solidFill>
                <a:schemeClr val="bg1"/>
              </a:solidFill>
            </a:endParaRPr>
          </a:p>
        </p:txBody>
      </p:sp>
      <p:pic>
        <p:nvPicPr>
          <p:cNvPr id="59394" name="Picture 2" descr="http://images.forbes.com/media/lists/11/2009/margaret-chan.jpg"/>
          <p:cNvPicPr>
            <a:picLocks noChangeAspect="1" noChangeArrowheads="1"/>
          </p:cNvPicPr>
          <p:nvPr/>
        </p:nvPicPr>
        <p:blipFill>
          <a:blip r:embed="rId2" cstate="print"/>
          <a:srcRect/>
          <a:stretch>
            <a:fillRect/>
          </a:stretch>
        </p:blipFill>
        <p:spPr bwMode="auto">
          <a:xfrm>
            <a:off x="5940152" y="4293096"/>
            <a:ext cx="2376264" cy="1663385"/>
          </a:xfrm>
          <a:prstGeom prst="rect">
            <a:avLst/>
          </a:prstGeom>
          <a:noFill/>
        </p:spPr>
      </p:pic>
      <p:sp>
        <p:nvSpPr>
          <p:cNvPr id="5" name="Fußzeilenplatzhalter 4"/>
          <p:cNvSpPr>
            <a:spLocks noGrp="1"/>
          </p:cNvSpPr>
          <p:nvPr>
            <p:ph type="ftr" sz="quarter" idx="11"/>
          </p:nvPr>
        </p:nvSpPr>
        <p:spPr>
          <a:xfrm>
            <a:off x="3124200" y="6356350"/>
            <a:ext cx="360804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solidFill>
            <a:schemeClr val="accent2"/>
          </a:solidFill>
          <a:ln>
            <a:solidFill>
              <a:schemeClr val="bg1"/>
            </a:solidFill>
          </a:ln>
        </p:spPr>
        <p:txBody>
          <a:bodyPr>
            <a:normAutofit/>
          </a:bodyPr>
          <a:lstStyle/>
          <a:p>
            <a:r>
              <a:rPr lang="en-US" sz="3200" b="1" dirty="0" smtClean="0">
                <a:solidFill>
                  <a:schemeClr val="bg1"/>
                </a:solidFill>
              </a:rPr>
              <a:t>GLOCAL</a:t>
            </a:r>
            <a:r>
              <a:rPr lang="en-US" sz="3200" dirty="0" smtClean="0">
                <a:solidFill>
                  <a:schemeClr val="bg1"/>
                </a:solidFill>
              </a:rPr>
              <a:t>: Trans-boundary collective  action</a:t>
            </a:r>
            <a:endParaRPr lang="en-US" sz="3200" dirty="0">
              <a:solidFill>
                <a:schemeClr val="bg1"/>
              </a:solidFill>
            </a:endParaRPr>
          </a:p>
        </p:txBody>
      </p:sp>
      <p:sp>
        <p:nvSpPr>
          <p:cNvPr id="10" name="Fußzeilenplatzhalter 4"/>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
        <p:nvSpPr>
          <p:cNvPr id="336899" name="Rectangle 3"/>
          <p:cNvSpPr>
            <a:spLocks noGrp="1" noChangeArrowheads="1"/>
          </p:cNvSpPr>
          <p:nvPr>
            <p:ph sz="quarter" idx="1"/>
          </p:nvPr>
        </p:nvSpPr>
        <p:spPr>
          <a:solidFill>
            <a:schemeClr val="bg1"/>
          </a:solidFill>
          <a:ln>
            <a:solidFill>
              <a:schemeClr val="bg1"/>
            </a:solidFill>
          </a:ln>
        </p:spPr>
        <p:txBody>
          <a:bodyPr/>
          <a:lstStyle/>
          <a:p>
            <a:pPr>
              <a:lnSpc>
                <a:spcPct val="80000"/>
              </a:lnSpc>
            </a:pPr>
            <a:endParaRPr lang="en-US" sz="1800" dirty="0"/>
          </a:p>
          <a:p>
            <a:pPr>
              <a:lnSpc>
                <a:spcPct val="80000"/>
              </a:lnSpc>
            </a:pPr>
            <a:r>
              <a:rPr lang="en-US" sz="1800" dirty="0"/>
              <a:t>Trade</a:t>
            </a:r>
          </a:p>
          <a:p>
            <a:pPr>
              <a:lnSpc>
                <a:spcPct val="80000"/>
              </a:lnSpc>
            </a:pPr>
            <a:r>
              <a:rPr lang="en-US" sz="1800" dirty="0"/>
              <a:t>Mobility/Migration</a:t>
            </a:r>
          </a:p>
          <a:p>
            <a:pPr>
              <a:lnSpc>
                <a:spcPct val="80000"/>
              </a:lnSpc>
            </a:pPr>
            <a:r>
              <a:rPr lang="en-US" sz="1800" dirty="0"/>
              <a:t>Environment </a:t>
            </a:r>
          </a:p>
          <a:p>
            <a:pPr>
              <a:lnSpc>
                <a:spcPct val="80000"/>
              </a:lnSpc>
            </a:pPr>
            <a:r>
              <a:rPr lang="en-US" sz="1800" dirty="0"/>
              <a:t>Infectious disease</a:t>
            </a:r>
          </a:p>
          <a:p>
            <a:pPr>
              <a:lnSpc>
                <a:spcPct val="80000"/>
              </a:lnSpc>
            </a:pPr>
            <a:r>
              <a:rPr lang="en-US" sz="1800" dirty="0"/>
              <a:t>Intellectual property</a:t>
            </a:r>
          </a:p>
          <a:p>
            <a:pPr>
              <a:lnSpc>
                <a:spcPct val="80000"/>
              </a:lnSpc>
            </a:pPr>
            <a:r>
              <a:rPr lang="en-US" sz="1800" dirty="0" smtClean="0"/>
              <a:t>Food/soda</a:t>
            </a:r>
            <a:endParaRPr lang="en-US" sz="1800" dirty="0"/>
          </a:p>
          <a:p>
            <a:pPr>
              <a:lnSpc>
                <a:spcPct val="80000"/>
              </a:lnSpc>
            </a:pPr>
            <a:r>
              <a:rPr lang="en-US" sz="1800" dirty="0"/>
              <a:t>Disaster response</a:t>
            </a:r>
          </a:p>
          <a:p>
            <a:pPr>
              <a:lnSpc>
                <a:spcPct val="80000"/>
              </a:lnSpc>
            </a:pPr>
            <a:r>
              <a:rPr lang="en-US" sz="1800" dirty="0"/>
              <a:t>Global Crime</a:t>
            </a:r>
          </a:p>
          <a:p>
            <a:pPr>
              <a:lnSpc>
                <a:spcPct val="80000"/>
              </a:lnSpc>
            </a:pPr>
            <a:r>
              <a:rPr lang="en-US" sz="1800" dirty="0"/>
              <a:t>Terrorism</a:t>
            </a:r>
          </a:p>
          <a:p>
            <a:pPr>
              <a:lnSpc>
                <a:spcPct val="80000"/>
              </a:lnSpc>
            </a:pPr>
            <a:r>
              <a:rPr lang="en-US" sz="1800" dirty="0"/>
              <a:t> </a:t>
            </a:r>
            <a:r>
              <a:rPr lang="en-US" sz="1800" dirty="0" smtClean="0"/>
              <a:t>Knowledge</a:t>
            </a:r>
            <a:endParaRPr lang="en-US" sz="1800" dirty="0"/>
          </a:p>
          <a:p>
            <a:pPr>
              <a:lnSpc>
                <a:spcPct val="80000"/>
              </a:lnSpc>
            </a:pPr>
            <a:endParaRPr lang="de-CH" sz="1800" b="1" i="1" dirty="0">
              <a:solidFill>
                <a:schemeClr val="folHlink"/>
              </a:solidFill>
            </a:endParaRPr>
          </a:p>
          <a:p>
            <a:pPr>
              <a:lnSpc>
                <a:spcPct val="80000"/>
              </a:lnSpc>
            </a:pPr>
            <a:r>
              <a:rPr lang="de-CH" sz="1800" b="1" i="1" dirty="0">
                <a:solidFill>
                  <a:schemeClr val="folHlink"/>
                </a:solidFill>
              </a:rPr>
              <a:t>High </a:t>
            </a:r>
            <a:r>
              <a:rPr lang="de-CH" sz="1800" b="1" i="1" dirty="0" err="1">
                <a:solidFill>
                  <a:schemeClr val="folHlink"/>
                </a:solidFill>
              </a:rPr>
              <a:t>degree</a:t>
            </a:r>
            <a:r>
              <a:rPr lang="de-CH" sz="1800" b="1" i="1" dirty="0">
                <a:solidFill>
                  <a:schemeClr val="folHlink"/>
                </a:solidFill>
              </a:rPr>
              <a:t> of </a:t>
            </a:r>
            <a:r>
              <a:rPr lang="de-CH" sz="1800" b="1" i="1" dirty="0" err="1">
                <a:solidFill>
                  <a:schemeClr val="folHlink"/>
                </a:solidFill>
              </a:rPr>
              <a:t>uncertainty</a:t>
            </a:r>
            <a:r>
              <a:rPr lang="de-CH" sz="1800" b="1" i="1" dirty="0">
                <a:solidFill>
                  <a:schemeClr val="folHlink"/>
                </a:solidFill>
              </a:rPr>
              <a:t> </a:t>
            </a:r>
          </a:p>
          <a:p>
            <a:pPr>
              <a:lnSpc>
                <a:spcPct val="80000"/>
              </a:lnSpc>
            </a:pPr>
            <a:r>
              <a:rPr lang="de-CH" sz="1800" b="1" i="1" dirty="0">
                <a:solidFill>
                  <a:schemeClr val="folHlink"/>
                </a:solidFill>
              </a:rPr>
              <a:t>High </a:t>
            </a:r>
            <a:r>
              <a:rPr lang="de-CH" sz="1800" b="1" i="1" dirty="0" err="1">
                <a:solidFill>
                  <a:schemeClr val="folHlink"/>
                </a:solidFill>
              </a:rPr>
              <a:t>degree</a:t>
            </a:r>
            <a:r>
              <a:rPr lang="de-CH" sz="1800" b="1" i="1" dirty="0">
                <a:solidFill>
                  <a:schemeClr val="folHlink"/>
                </a:solidFill>
              </a:rPr>
              <a:t> of </a:t>
            </a:r>
            <a:r>
              <a:rPr lang="de-CH" sz="1800" b="1" i="1" dirty="0" err="1">
                <a:solidFill>
                  <a:schemeClr val="folHlink"/>
                </a:solidFill>
              </a:rPr>
              <a:t>interconnectedness</a:t>
            </a:r>
            <a:endParaRPr lang="de-CH" sz="1800" b="1" i="1" dirty="0">
              <a:solidFill>
                <a:schemeClr val="folHlink"/>
              </a:solidFill>
            </a:endParaRPr>
          </a:p>
          <a:p>
            <a:pPr>
              <a:lnSpc>
                <a:spcPct val="80000"/>
              </a:lnSpc>
            </a:pPr>
            <a:r>
              <a:rPr lang="de-CH" sz="1800" b="1" i="1" dirty="0">
                <a:solidFill>
                  <a:schemeClr val="folHlink"/>
                </a:solidFill>
              </a:rPr>
              <a:t>Need </a:t>
            </a:r>
            <a:r>
              <a:rPr lang="de-CH" sz="1800" b="1" i="1" dirty="0" err="1">
                <a:solidFill>
                  <a:schemeClr val="folHlink"/>
                </a:solidFill>
              </a:rPr>
              <a:t>for</a:t>
            </a:r>
            <a:r>
              <a:rPr lang="de-CH" sz="1800" b="1" i="1" dirty="0">
                <a:solidFill>
                  <a:schemeClr val="folHlink"/>
                </a:solidFill>
              </a:rPr>
              <a:t> </a:t>
            </a:r>
            <a:r>
              <a:rPr lang="de-CH" sz="1800" b="1" i="1" dirty="0" err="1">
                <a:solidFill>
                  <a:schemeClr val="folHlink"/>
                </a:solidFill>
              </a:rPr>
              <a:t>collective</a:t>
            </a:r>
            <a:r>
              <a:rPr lang="de-CH" sz="1800" b="1" i="1" dirty="0">
                <a:solidFill>
                  <a:schemeClr val="folHlink"/>
                </a:solidFill>
              </a:rPr>
              <a:t> </a:t>
            </a:r>
            <a:r>
              <a:rPr lang="de-CH" sz="1800" b="1" i="1" dirty="0" err="1">
                <a:solidFill>
                  <a:schemeClr val="folHlink"/>
                </a:solidFill>
              </a:rPr>
              <a:t>action</a:t>
            </a:r>
            <a:endParaRPr lang="en-US" sz="1800" b="1" i="1" dirty="0">
              <a:solidFill>
                <a:schemeClr val="folHlink"/>
              </a:solidFill>
            </a:endParaRPr>
          </a:p>
        </p:txBody>
      </p:sp>
      <p:pic>
        <p:nvPicPr>
          <p:cNvPr id="336900" name="Picture 4" descr="The image “file:///C:/Documents%20and%20Settings/Administrator/My%20Documents/biotitle.jpg” cannot be displayed, because it contains errors."/>
          <p:cNvPicPr>
            <a:picLocks noChangeAspect="1" noChangeArrowheads="1"/>
          </p:cNvPicPr>
          <p:nvPr/>
        </p:nvPicPr>
        <p:blipFill>
          <a:blip r:embed="rId3" cstate="print"/>
          <a:srcRect/>
          <a:stretch>
            <a:fillRect/>
          </a:stretch>
        </p:blipFill>
        <p:spPr bwMode="auto">
          <a:xfrm>
            <a:off x="4860032" y="1772816"/>
            <a:ext cx="1583655" cy="1357419"/>
          </a:xfrm>
          <a:prstGeom prst="rect">
            <a:avLst/>
          </a:prstGeom>
          <a:noFill/>
        </p:spPr>
      </p:pic>
      <p:pic>
        <p:nvPicPr>
          <p:cNvPr id="336903" name="Picture 7" descr="485px-Logo_WTO-OMC"/>
          <p:cNvPicPr>
            <a:picLocks noChangeAspect="1" noChangeArrowheads="1"/>
          </p:cNvPicPr>
          <p:nvPr/>
        </p:nvPicPr>
        <p:blipFill>
          <a:blip r:embed="rId4" cstate="print"/>
          <a:srcRect/>
          <a:stretch>
            <a:fillRect/>
          </a:stretch>
        </p:blipFill>
        <p:spPr bwMode="auto">
          <a:xfrm>
            <a:off x="3275856" y="1772816"/>
            <a:ext cx="1368425" cy="1690687"/>
          </a:xfrm>
          <a:prstGeom prst="rect">
            <a:avLst/>
          </a:prstGeom>
          <a:noFill/>
          <a:ln w="9525">
            <a:solidFill>
              <a:schemeClr val="tx1"/>
            </a:solidFill>
            <a:miter lim="800000"/>
            <a:headEnd/>
            <a:tailEnd/>
          </a:ln>
        </p:spPr>
      </p:pic>
      <p:pic>
        <p:nvPicPr>
          <p:cNvPr id="336904" name="Picture 8" descr="0,1020,1504003,00">
            <a:hlinkClick r:id="rId5"/>
          </p:cNvPr>
          <p:cNvPicPr>
            <a:picLocks noChangeAspect="1" noChangeArrowheads="1"/>
          </p:cNvPicPr>
          <p:nvPr/>
        </p:nvPicPr>
        <p:blipFill>
          <a:blip r:embed="rId6" cstate="print"/>
          <a:srcRect/>
          <a:stretch>
            <a:fillRect/>
          </a:stretch>
        </p:blipFill>
        <p:spPr bwMode="auto">
          <a:xfrm>
            <a:off x="6660232" y="3501008"/>
            <a:ext cx="1871662" cy="1247775"/>
          </a:xfrm>
          <a:prstGeom prst="rect">
            <a:avLst/>
          </a:prstGeom>
          <a:noFill/>
        </p:spPr>
      </p:pic>
      <p:pic>
        <p:nvPicPr>
          <p:cNvPr id="11" name="Picture 5" descr="follow-up-615"/>
          <p:cNvPicPr>
            <a:picLocks noChangeAspect="1" noChangeArrowheads="1"/>
          </p:cNvPicPr>
          <p:nvPr/>
        </p:nvPicPr>
        <p:blipFill>
          <a:blip r:embed="rId7" cstate="print"/>
          <a:srcRect/>
          <a:stretch>
            <a:fillRect/>
          </a:stretch>
        </p:blipFill>
        <p:spPr bwMode="auto">
          <a:xfrm>
            <a:off x="4788024" y="3212976"/>
            <a:ext cx="1655688" cy="1451209"/>
          </a:xfrm>
          <a:prstGeom prst="rect">
            <a:avLst/>
          </a:prstGeom>
          <a:noFill/>
          <a:ln>
            <a:solidFill>
              <a:srgbClr val="C00000"/>
            </a:solidFill>
          </a:ln>
        </p:spPr>
      </p:pic>
      <p:pic>
        <p:nvPicPr>
          <p:cNvPr id="12" name="Picture 4" descr="ANd9GcScW5DDXZ_khV_3uMqMH_RoaQ-Ef_3XT_DFmTzu5nN_82axz9cM"/>
          <p:cNvPicPr>
            <a:picLocks noChangeAspect="1" noChangeArrowheads="1"/>
          </p:cNvPicPr>
          <p:nvPr/>
        </p:nvPicPr>
        <p:blipFill>
          <a:blip r:embed="rId8" cstate="print"/>
          <a:srcRect/>
          <a:stretch>
            <a:fillRect/>
          </a:stretch>
        </p:blipFill>
        <p:spPr bwMode="auto">
          <a:xfrm>
            <a:off x="5580112" y="5013176"/>
            <a:ext cx="2879700" cy="1123003"/>
          </a:xfrm>
          <a:prstGeom prst="rect">
            <a:avLst/>
          </a:prstGeom>
          <a:noFill/>
        </p:spPr>
      </p:pic>
      <p:pic>
        <p:nvPicPr>
          <p:cNvPr id="16386" name="Picture 2" descr="http://1.bp.blogspot.com/-kj7T9BLz3pg/TwmHfpM7P4I/AAAAAAAAG70/7DIKZtW102M/s1600/Soft-Drinks.jpg"/>
          <p:cNvPicPr>
            <a:picLocks noChangeAspect="1" noChangeArrowheads="1"/>
          </p:cNvPicPr>
          <p:nvPr/>
        </p:nvPicPr>
        <p:blipFill>
          <a:blip r:embed="rId9" cstate="print"/>
          <a:srcRect/>
          <a:stretch>
            <a:fillRect/>
          </a:stretch>
        </p:blipFill>
        <p:spPr bwMode="auto">
          <a:xfrm>
            <a:off x="3059832" y="3573016"/>
            <a:ext cx="1512168" cy="1103883"/>
          </a:xfrm>
          <a:prstGeom prst="rect">
            <a:avLst/>
          </a:prstGeom>
          <a:noFill/>
        </p:spPr>
      </p:pic>
      <p:pic>
        <p:nvPicPr>
          <p:cNvPr id="16388" name="Picture 4" descr="http://www.earthtimes.org/nsimages/files/climate_change_encyclopaedia.jpg"/>
          <p:cNvPicPr>
            <a:picLocks noChangeAspect="1" noChangeArrowheads="1"/>
          </p:cNvPicPr>
          <p:nvPr/>
        </p:nvPicPr>
        <p:blipFill>
          <a:blip r:embed="rId10" cstate="print"/>
          <a:srcRect/>
          <a:stretch>
            <a:fillRect/>
          </a:stretch>
        </p:blipFill>
        <p:spPr bwMode="auto">
          <a:xfrm>
            <a:off x="6516216" y="1628800"/>
            <a:ext cx="2160240" cy="161711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err="1" smtClean="0">
                <a:solidFill>
                  <a:schemeClr val="bg1"/>
                </a:solidFill>
              </a:rPr>
              <a:t>Interconnectedness</a:t>
            </a:r>
            <a:endParaRPr lang="de-CH" dirty="0">
              <a:solidFill>
                <a:schemeClr val="bg1"/>
              </a:solidFill>
            </a:endParaRPr>
          </a:p>
        </p:txBody>
      </p:sp>
      <p:sp>
        <p:nvSpPr>
          <p:cNvPr id="6" name="Inhaltsplatzhalter 5"/>
          <p:cNvSpPr>
            <a:spLocks noGrp="1"/>
          </p:cNvSpPr>
          <p:nvPr>
            <p:ph sz="half" idx="1"/>
          </p:nvPr>
        </p:nvSpPr>
        <p:spPr/>
        <p:txBody>
          <a:bodyPr/>
          <a:lstStyle/>
          <a:p>
            <a:endParaRPr lang="de-CH"/>
          </a:p>
        </p:txBody>
      </p:sp>
      <p:sp>
        <p:nvSpPr>
          <p:cNvPr id="7" name="Inhaltsplatzhalter 6"/>
          <p:cNvSpPr>
            <a:spLocks noGrp="1"/>
          </p:cNvSpPr>
          <p:nvPr>
            <p:ph sz="half" idx="2"/>
          </p:nvPr>
        </p:nvSpPr>
        <p:spPr>
          <a:ln>
            <a:solidFill>
              <a:srgbClr val="C00000"/>
            </a:solidFill>
          </a:ln>
        </p:spPr>
        <p:txBody>
          <a:bodyPr/>
          <a:lstStyle/>
          <a:p>
            <a:endParaRPr lang="de-CH" dirty="0" smtClean="0"/>
          </a:p>
          <a:p>
            <a:endParaRPr lang="de-CH" dirty="0" smtClean="0"/>
          </a:p>
          <a:p>
            <a:r>
              <a:rPr lang="de-CH" b="1" dirty="0" err="1" smtClean="0">
                <a:solidFill>
                  <a:srgbClr val="C00000"/>
                </a:solidFill>
              </a:rPr>
              <a:t>Interconnectedness</a:t>
            </a:r>
            <a:r>
              <a:rPr lang="de-CH" b="1" dirty="0" smtClean="0">
                <a:solidFill>
                  <a:srgbClr val="C00000"/>
                </a:solidFill>
              </a:rPr>
              <a:t> of </a:t>
            </a:r>
            <a:r>
              <a:rPr lang="de-CH" b="1" dirty="0" err="1" smtClean="0">
                <a:solidFill>
                  <a:srgbClr val="C00000"/>
                </a:solidFill>
              </a:rPr>
              <a:t>issues</a:t>
            </a:r>
            <a:r>
              <a:rPr lang="de-CH" b="1" dirty="0" smtClean="0">
                <a:solidFill>
                  <a:srgbClr val="C00000"/>
                </a:solidFill>
              </a:rPr>
              <a:t> and of </a:t>
            </a:r>
            <a:r>
              <a:rPr lang="de-CH" b="1" dirty="0" err="1" smtClean="0">
                <a:solidFill>
                  <a:srgbClr val="C00000"/>
                </a:solidFill>
              </a:rPr>
              <a:t>governance</a:t>
            </a:r>
            <a:r>
              <a:rPr lang="de-CH" b="1" dirty="0" smtClean="0">
                <a:solidFill>
                  <a:srgbClr val="C00000"/>
                </a:solidFill>
              </a:rPr>
              <a:t> </a:t>
            </a:r>
            <a:r>
              <a:rPr lang="de-CH" b="1" dirty="0" err="1" smtClean="0">
                <a:solidFill>
                  <a:srgbClr val="C00000"/>
                </a:solidFill>
              </a:rPr>
              <a:t>levels</a:t>
            </a:r>
            <a:endParaRPr lang="de-CH" b="1" dirty="0">
              <a:solidFill>
                <a:srgbClr val="C00000"/>
              </a:solidFill>
            </a:endParaRPr>
          </a:p>
        </p:txBody>
      </p:sp>
      <p:sp>
        <p:nvSpPr>
          <p:cNvPr id="5" name="Fußzeilenplatzhalter 4"/>
          <p:cNvSpPr>
            <a:spLocks noGrp="1"/>
          </p:cNvSpPr>
          <p:nvPr>
            <p:ph type="ftr" sz="quarter" idx="11"/>
          </p:nvPr>
        </p:nvSpPr>
        <p:spPr>
          <a:xfrm>
            <a:off x="3124200" y="6356350"/>
            <a:ext cx="324800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pic>
        <p:nvPicPr>
          <p:cNvPr id="92162" name="Picture 2" descr="http://www.nature.com/nature/journal/v497/n7447/images_article/nature12047-f1.2.jpg"/>
          <p:cNvPicPr>
            <a:picLocks noChangeAspect="1" noChangeArrowheads="1"/>
          </p:cNvPicPr>
          <p:nvPr/>
        </p:nvPicPr>
        <p:blipFill>
          <a:blip r:embed="rId2" cstate="print"/>
          <a:srcRect/>
          <a:stretch>
            <a:fillRect/>
          </a:stretch>
        </p:blipFill>
        <p:spPr bwMode="auto">
          <a:xfrm>
            <a:off x="971600" y="1556792"/>
            <a:ext cx="3600400" cy="444955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6355FAAC2FCC4F92F5DC489C93672D" ma:contentTypeVersion="0" ma:contentTypeDescription="Create a new document." ma:contentTypeScope="" ma:versionID="8d03dbe559b67238d92deeea286e383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DF62CD-4580-43C1-AA7C-8947F1D738A7}"/>
</file>

<file path=customXml/itemProps2.xml><?xml version="1.0" encoding="utf-8"?>
<ds:datastoreItem xmlns:ds="http://schemas.openxmlformats.org/officeDocument/2006/customXml" ds:itemID="{C87475CC-028A-4BD7-8B4D-165A9596985D}"/>
</file>

<file path=customXml/itemProps3.xml><?xml version="1.0" encoding="utf-8"?>
<ds:datastoreItem xmlns:ds="http://schemas.openxmlformats.org/officeDocument/2006/customXml" ds:itemID="{5EA97B3F-6897-4D81-8EA8-FEA5A7682C12}"/>
</file>

<file path=docProps/app.xml><?xml version="1.0" encoding="utf-8"?>
<Properties xmlns="http://schemas.openxmlformats.org/officeDocument/2006/extended-properties" xmlns:vt="http://schemas.openxmlformats.org/officeDocument/2006/docPropsVTypes">
  <TotalTime>6</TotalTime>
  <Words>2149</Words>
  <Application>Microsoft Office PowerPoint</Application>
  <PresentationFormat>On-screen Show (4:3)</PresentationFormat>
  <Paragraphs>349</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Larissa-Design</vt:lpstr>
      <vt:lpstr>HIAP Training Manual Overview</vt:lpstr>
      <vt:lpstr>WHO HIAP Training Manual</vt:lpstr>
      <vt:lpstr>PowerPoint Presentation</vt:lpstr>
      <vt:lpstr>Governance</vt:lpstr>
      <vt:lpstr>Health Diplomacy</vt:lpstr>
      <vt:lpstr>Health: Complex policy problem</vt:lpstr>
      <vt:lpstr>21st century dynamics: Starting point </vt:lpstr>
      <vt:lpstr>GLOCAL: Trans-boundary collective  action</vt:lpstr>
      <vt:lpstr>Interconnectedness</vt:lpstr>
      <vt:lpstr>Rise of systemic risk</vt:lpstr>
      <vt:lpstr>Core set of risks</vt:lpstr>
      <vt:lpstr> Societal Risks </vt:lpstr>
      <vt:lpstr> Growing disparity a political risk </vt:lpstr>
      <vt:lpstr>Complexity</vt:lpstr>
      <vt:lpstr>PowerPoint Presentation</vt:lpstr>
      <vt:lpstr>Health</vt:lpstr>
      <vt:lpstr>Collective impact</vt:lpstr>
      <vt:lpstr>WHO Health Security Framing 2007</vt:lpstr>
      <vt:lpstr>Economic framing</vt:lpstr>
      <vt:lpstr>Sustainability Framing</vt:lpstr>
      <vt:lpstr>Determinants framing </vt:lpstr>
      <vt:lpstr>New frames: PDOH // CDOH</vt:lpstr>
      <vt:lpstr>Anti microbial resistance </vt:lpstr>
      <vt:lpstr>PowerPoint Presentation</vt:lpstr>
      <vt:lpstr>Political determinants</vt:lpstr>
      <vt:lpstr>PowerPoint Presentation</vt:lpstr>
      <vt:lpstr>PowerPoint Presentation</vt:lpstr>
      <vt:lpstr>WOG</vt:lpstr>
      <vt:lpstr>Pros and cons?</vt:lpstr>
      <vt:lpstr>PowerPoint Presentation</vt:lpstr>
      <vt:lpstr>GOAL</vt:lpstr>
      <vt:lpstr>Pandemic response</vt:lpstr>
      <vt:lpstr>Domestic Violence</vt:lpstr>
      <vt:lpstr>   Common characteristics of a   whole of government approach  </vt:lpstr>
      <vt:lpstr>Strategic triangle</vt:lpstr>
      <vt:lpstr>PowerPoint Presentation</vt:lpstr>
      <vt:lpstr>Negotiation</vt:lpstr>
      <vt:lpstr>Create a social // political space</vt:lpstr>
      <vt:lpstr>Assess action space</vt:lpstr>
      <vt:lpstr>Co benefits – mutual gain</vt:lpstr>
      <vt:lpstr>The four step Mutual Gains Approach</vt:lpstr>
      <vt:lpstr>Health impact – active transport</vt:lpstr>
      <vt:lpstr>Four critical considerations: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Kickbusch</dc:creator>
  <cp:lastModifiedBy>KUZMANOVIC, Aleksandra</cp:lastModifiedBy>
  <cp:revision>46</cp:revision>
  <dcterms:created xsi:type="dcterms:W3CDTF">2014-07-14T11:18:37Z</dcterms:created>
  <dcterms:modified xsi:type="dcterms:W3CDTF">2017-03-06T12:55:21Z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0x0101002B6355FAAC2FCC4F92F5DC489C93672D</vt:lpwstr>
  </property>
</Properties>
</file>