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5C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3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interSettings" Target="printerSettings/printerSettings1.bin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BF3D-9409-47AE-B269-4C136585EE97}" type="datetimeFigureOut">
              <a:rPr lang="en-US" smtClean="0"/>
              <a:t>17/06/18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2A5A-F9B5-467C-81F6-A6659102D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21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BF3D-9409-47AE-B269-4C136585EE97}" type="datetimeFigureOut">
              <a:rPr lang="en-US" smtClean="0"/>
              <a:t>17/06/18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2A5A-F9B5-467C-81F6-A6659102D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BF3D-9409-47AE-B269-4C136585EE97}" type="datetimeFigureOut">
              <a:rPr lang="en-US" smtClean="0"/>
              <a:t>17/06/18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2A5A-F9B5-467C-81F6-A6659102D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75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BF3D-9409-47AE-B269-4C136585EE97}" type="datetimeFigureOut">
              <a:rPr lang="en-US" smtClean="0"/>
              <a:t>17/06/18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2A5A-F9B5-467C-81F6-A6659102D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1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BF3D-9409-47AE-B269-4C136585EE97}" type="datetimeFigureOut">
              <a:rPr lang="en-US" smtClean="0"/>
              <a:t>17/06/18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2A5A-F9B5-467C-81F6-A6659102D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3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BF3D-9409-47AE-B269-4C136585EE97}" type="datetimeFigureOut">
              <a:rPr lang="en-US" smtClean="0"/>
              <a:t>17/06/18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2A5A-F9B5-467C-81F6-A6659102D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4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75C9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75C9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BF3D-9409-47AE-B269-4C136585EE97}" type="datetimeFigureOut">
              <a:rPr lang="en-US" smtClean="0"/>
              <a:t>17/06/18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2A5A-F9B5-467C-81F6-A6659102D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2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BF3D-9409-47AE-B269-4C136585EE97}" type="datetimeFigureOut">
              <a:rPr lang="en-US" smtClean="0"/>
              <a:t>17/06/18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2A5A-F9B5-467C-81F6-A6659102D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6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BF3D-9409-47AE-B269-4C136585EE97}" type="datetimeFigureOut">
              <a:rPr lang="en-US" smtClean="0"/>
              <a:t>17/06/18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2A5A-F9B5-467C-81F6-A6659102D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28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BF3D-9409-47AE-B269-4C136585EE97}" type="datetimeFigureOut">
              <a:rPr lang="en-US" smtClean="0"/>
              <a:t>17/06/18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2A5A-F9B5-467C-81F6-A6659102D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9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BF3D-9409-47AE-B269-4C136585EE97}" type="datetimeFigureOut">
              <a:rPr lang="en-US" smtClean="0"/>
              <a:t>17/06/18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2A5A-F9B5-467C-81F6-A6659102D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5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5BF3D-9409-47AE-B269-4C136585EE97}" type="datetimeFigureOut">
              <a:rPr lang="en-US" smtClean="0"/>
              <a:t>17/06/18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12A5A-F9B5-467C-81F6-A6659102D0D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776" y="6226554"/>
            <a:ext cx="5004048" cy="5354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824" y="1"/>
            <a:ext cx="1949960" cy="614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385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75C9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275C9D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3096344"/>
          </a:xfrm>
        </p:spPr>
        <p:txBody>
          <a:bodyPr>
            <a:normAutofit/>
          </a:bodyPr>
          <a:lstStyle/>
          <a:p>
            <a:r>
              <a:rPr lang="en-US" sz="6000" dirty="0" smtClean="0"/>
              <a:t>#</a:t>
            </a:r>
            <a:r>
              <a:rPr lang="en-US" sz="6000" dirty="0" err="1" smtClean="0"/>
              <a:t>AirPollution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#</a:t>
            </a:r>
            <a:r>
              <a:rPr lang="en-US" sz="6000" dirty="0" err="1" smtClean="0"/>
              <a:t>BreatheLife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#CleanAir4Health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@WHO</a:t>
            </a:r>
            <a:br>
              <a:rPr lang="en-US" dirty="0" smtClean="0"/>
            </a:br>
            <a:r>
              <a:rPr lang="en-US" dirty="0" smtClean="0"/>
              <a:t>@</a:t>
            </a:r>
            <a:r>
              <a:rPr lang="en-US" dirty="0" err="1" smtClean="0"/>
              <a:t>nehaorg</a:t>
            </a:r>
            <a:endParaRPr lang="en-US" dirty="0" smtClean="0"/>
          </a:p>
          <a:p>
            <a:r>
              <a:rPr lang="en-US" dirty="0" smtClean="0"/>
              <a:t>@</a:t>
            </a:r>
            <a:r>
              <a:rPr lang="en-US" dirty="0" err="1" smtClean="0"/>
              <a:t>ASPPHtweets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124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iAP PPT Template">
  <a:themeElements>
    <a:clrScheme name="Custom 2">
      <a:dk1>
        <a:sysClr val="windowText" lastClr="000000"/>
      </a:dk1>
      <a:lt1>
        <a:sysClr val="window" lastClr="FFFFFF"/>
      </a:lt1>
      <a:dk2>
        <a:srgbClr val="2C69B2"/>
      </a:dk2>
      <a:lt2>
        <a:srgbClr val="EEECE1"/>
      </a:lt2>
      <a:accent1>
        <a:srgbClr val="2C69B2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6355FAAC2FCC4F92F5DC489C93672D" ma:contentTypeVersion="0" ma:contentTypeDescription="Create a new document." ma:contentTypeScope="" ma:versionID="80c14379164371bbe3bc18b53b90dff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C20E0A-032D-4931-B279-60DCD3143B42}"/>
</file>

<file path=customXml/itemProps2.xml><?xml version="1.0" encoding="utf-8"?>
<ds:datastoreItem xmlns:ds="http://schemas.openxmlformats.org/officeDocument/2006/customXml" ds:itemID="{07C37A4E-0F20-4F40-A900-2417CBE61BD4}"/>
</file>

<file path=customXml/itemProps3.xml><?xml version="1.0" encoding="utf-8"?>
<ds:datastoreItem xmlns:ds="http://schemas.openxmlformats.org/officeDocument/2006/customXml" ds:itemID="{CEAF7BC0-68C5-4D4A-876E-575004C87D98}"/>
</file>

<file path=docProps/app.xml><?xml version="1.0" encoding="utf-8"?>
<Properties xmlns="http://schemas.openxmlformats.org/officeDocument/2006/extended-properties" xmlns:vt="http://schemas.openxmlformats.org/officeDocument/2006/docPropsVTypes">
  <Template>HiAP PPT Template.potx</Template>
  <TotalTime>404</TotalTime>
  <Words>4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HiAP PPT Template</vt:lpstr>
      <vt:lpstr>#AirPollution #BreatheLife #CleanAir4Health</vt:lpstr>
    </vt:vector>
  </TitlesOfParts>
  <Company>WHO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KUZMANOVIC, Aleksandra</dc:creator>
  <cp:lastModifiedBy>Aleksandra Kuzmanovic</cp:lastModifiedBy>
  <cp:revision>5</cp:revision>
  <dcterms:created xsi:type="dcterms:W3CDTF">2018-06-05T12:29:12Z</dcterms:created>
  <dcterms:modified xsi:type="dcterms:W3CDTF">2018-06-17T20:42:20Z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0x0101002B6355FAAC2FCC4F92F5DC489C93672D</vt:lpwstr>
  </property>
</Properties>
</file>